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7D40-A972-41F2-B878-5459648E5FF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8174-8475-4FED-A1C0-90639A35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6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7D40-A972-41F2-B878-5459648E5FF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8174-8475-4FED-A1C0-90639A35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8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7D40-A972-41F2-B878-5459648E5FF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8174-8475-4FED-A1C0-90639A35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57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7D40-A972-41F2-B878-5459648E5FF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8174-8475-4FED-A1C0-90639A35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02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7D40-A972-41F2-B878-5459648E5FF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8174-8475-4FED-A1C0-90639A35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23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7D40-A972-41F2-B878-5459648E5FF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8174-8475-4FED-A1C0-90639A35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1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7D40-A972-41F2-B878-5459648E5FF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8174-8475-4FED-A1C0-90639A35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7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7D40-A972-41F2-B878-5459648E5FF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8174-8475-4FED-A1C0-90639A35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5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7D40-A972-41F2-B878-5459648E5FF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8174-8475-4FED-A1C0-90639A35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2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7D40-A972-41F2-B878-5459648E5FF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8174-8475-4FED-A1C0-90639A35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8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7D40-A972-41F2-B878-5459648E5FF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8174-8475-4FED-A1C0-90639A35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7D40-A972-41F2-B878-5459648E5FF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8174-8475-4FED-A1C0-90639A35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4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7D40-A972-41F2-B878-5459648E5FF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8174-8475-4FED-A1C0-90639A35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9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B557D40-A972-41F2-B878-5459648E5FF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5F28174-8475-4FED-A1C0-90639A35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3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B557D40-A972-41F2-B878-5459648E5FF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5F28174-8475-4FED-A1C0-90639A35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06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Drag n’ Bag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9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Sound Design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initial idea for the music was to have something that was upbeat along with an intense quality added to it.  </a:t>
            </a:r>
          </a:p>
          <a:p>
            <a:r>
              <a:rPr lang="en-US" dirty="0" smtClean="0"/>
              <a:t>The music as well containing a drum beat or ideas from Samba music, 8bit sounds, and music you would hear at a grocery store. </a:t>
            </a:r>
          </a:p>
          <a:p>
            <a:r>
              <a:rPr lang="en-US" dirty="0" smtClean="0"/>
              <a:t>And the Sound Effects having an 8bit and cartoonish quality to them.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4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Sounds and Music Finalized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music ended up retaining most ideas, such a quality of Samba music, 8bit style sounds, and what it didn’t keep was the intensiveness.  But that did leave the music resulting in more of a chill sound and yet having a fast pace.  </a:t>
            </a:r>
          </a:p>
          <a:p>
            <a:r>
              <a:rPr lang="en-US" dirty="0" smtClean="0"/>
              <a:t>And the sound effects didn’t end up as the initial idea stated, but they still did retain some 8 bit qualities in sound but developed into more of realistic sounds instead.  Though they did end up still fitting for the game.  </a:t>
            </a:r>
          </a:p>
        </p:txBody>
      </p:sp>
    </p:spTree>
    <p:extLst>
      <p:ext uri="{BB962C8B-B14F-4D97-AF65-F5344CB8AC3E}">
        <p14:creationId xmlns:p14="http://schemas.microsoft.com/office/powerpoint/2010/main" val="229172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Sounds were made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synths in a music software called Reaper to make some of the sounds, but for many of them I used sounds from a recording session in a studio in </a:t>
            </a:r>
            <a:r>
              <a:rPr lang="en-US" dirty="0" err="1" smtClean="0"/>
              <a:t>DigiPen</a:t>
            </a:r>
            <a:r>
              <a:rPr lang="en-US" dirty="0" smtClean="0"/>
              <a:t>.  Other sounds where made from sounds that came from BBC Sound Effect Libraries.  </a:t>
            </a:r>
          </a:p>
          <a:p>
            <a:r>
              <a:rPr lang="en-US" dirty="0" smtClean="0"/>
              <a:t>Some sounds where layered with Recorded sound effects and sounds created by synths.</a:t>
            </a:r>
          </a:p>
          <a:p>
            <a:r>
              <a:rPr lang="en-US" dirty="0" smtClean="0"/>
              <a:t>The Dialogue got made in an isolation booth (meaning a room that’s been treated to be very quiet), we had people from our group get recorded and as well as me for the different characters.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Highlighted Sounds and Music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Some of my favorite sounds from the game:</a:t>
            </a:r>
          </a:p>
          <a:p>
            <a:pPr marL="0" indent="0">
              <a:buNone/>
            </a:pPr>
            <a:endParaRPr lang="en-US" sz="2600" dirty="0" smtClean="0"/>
          </a:p>
          <a:p>
            <a:r>
              <a:rPr lang="en-US" dirty="0" smtClean="0"/>
              <a:t>The Bag Deposit Sounds:  When you put bags in the deposit</a:t>
            </a:r>
          </a:p>
          <a:p>
            <a:r>
              <a:rPr lang="en-US" dirty="0" smtClean="0"/>
              <a:t>Clock In Sound:  When you start the game</a:t>
            </a:r>
          </a:p>
          <a:p>
            <a:r>
              <a:rPr lang="en-US" dirty="0" smtClean="0"/>
              <a:t>Character Dialogue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-Finally For music would be</a:t>
            </a:r>
          </a:p>
          <a:p>
            <a:r>
              <a:rPr lang="en-US" dirty="0" smtClean="0"/>
              <a:t>Manager Type Beat:  Plays in Secret room </a:t>
            </a:r>
          </a:p>
        </p:txBody>
      </p:sp>
    </p:spTree>
    <p:extLst>
      <p:ext uri="{BB962C8B-B14F-4D97-AF65-F5344CB8AC3E}">
        <p14:creationId xmlns:p14="http://schemas.microsoft.com/office/powerpoint/2010/main" val="30586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BBC Sound Effects</a:t>
            </a:r>
          </a:p>
          <a:p>
            <a:r>
              <a:rPr lang="en-US" dirty="0" err="1"/>
              <a:t>DigiPen</a:t>
            </a:r>
            <a:r>
              <a:rPr lang="en-US" dirty="0"/>
              <a:t> Studio Recordings</a:t>
            </a:r>
          </a:p>
          <a:p>
            <a:r>
              <a:rPr lang="en-US" dirty="0"/>
              <a:t>Ethan shuffling </a:t>
            </a:r>
            <a:r>
              <a:rPr lang="en-US" dirty="0" smtClean="0"/>
              <a:t>cards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10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37</TotalTime>
  <Words>331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Drag n’ Bag</vt:lpstr>
      <vt:lpstr>Initial Sound Design Ideas</vt:lpstr>
      <vt:lpstr>Sounds and Music Finalized</vt:lpstr>
      <vt:lpstr>How Sounds were made</vt:lpstr>
      <vt:lpstr>Highlighted Sounds and Music</vt:lpstr>
      <vt:lpstr>Sound Credits</vt:lpstr>
    </vt:vector>
  </TitlesOfParts>
  <Company>DigiPen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 n’ Bag</dc:title>
  <dc:creator>JOSEPH JAEGER</dc:creator>
  <cp:lastModifiedBy>JOSEPH JAEGER</cp:lastModifiedBy>
  <cp:revision>24</cp:revision>
  <dcterms:created xsi:type="dcterms:W3CDTF">2022-03-14T19:44:13Z</dcterms:created>
  <dcterms:modified xsi:type="dcterms:W3CDTF">2022-03-14T21:45:18Z</dcterms:modified>
</cp:coreProperties>
</file>