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4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8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8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7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89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6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3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4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11463-D1A8-43DC-A403-1E8A6B64958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BD47-6E96-487C-8365-C683EA13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 N’ Bag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Producer – Devin Carlson</a:t>
            </a:r>
          </a:p>
          <a:p>
            <a:r>
              <a:rPr lang="en-US" dirty="0" smtClean="0"/>
              <a:t>Programmers – Gryphon McLaughlin, Tyler Dean</a:t>
            </a:r>
          </a:p>
          <a:p>
            <a:r>
              <a:rPr lang="en-US" dirty="0" smtClean="0"/>
              <a:t>Artists – Devin Carlson, James Cooper Nowers, Mason Colbert</a:t>
            </a:r>
          </a:p>
          <a:p>
            <a:r>
              <a:rPr lang="en-US" dirty="0" smtClean="0"/>
              <a:t>Sound Designer – Joseph Jaeger</a:t>
            </a:r>
          </a:p>
        </p:txBody>
      </p:sp>
    </p:spTree>
    <p:extLst>
      <p:ext uri="{BB962C8B-B14F-4D97-AF65-F5344CB8AC3E}">
        <p14:creationId xmlns:p14="http://schemas.microsoft.com/office/powerpoint/2010/main" val="21750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BBC Sound Effects</a:t>
            </a:r>
          </a:p>
          <a:p>
            <a:r>
              <a:rPr lang="en-US" dirty="0" err="1"/>
              <a:t>DigiPen</a:t>
            </a:r>
            <a:r>
              <a:rPr lang="en-US" dirty="0"/>
              <a:t> Studio Recordings</a:t>
            </a:r>
          </a:p>
          <a:p>
            <a:r>
              <a:rPr lang="en-US" dirty="0"/>
              <a:t>Ethan shuffling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game where you play as a grocery clerk sorting food cards into temperature-based bags in order to keep customers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Ideations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Cards had same general format</a:t>
            </a:r>
          </a:p>
          <a:p>
            <a:r>
              <a:rPr lang="en-US" dirty="0" smtClean="0"/>
              <a:t>Card types were shown by colored corners</a:t>
            </a:r>
            <a:endParaRPr lang="en-US" dirty="0"/>
          </a:p>
          <a:p>
            <a:r>
              <a:rPr lang="en-US" dirty="0" smtClean="0"/>
              <a:t>Game screenshot mockup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64" t="4891" r="6302" b="12170"/>
          <a:stretch/>
        </p:blipFill>
        <p:spPr>
          <a:xfrm>
            <a:off x="2091112" y="4148051"/>
            <a:ext cx="1998749" cy="199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19" y="4148051"/>
            <a:ext cx="1499062" cy="199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21" y="2892828"/>
            <a:ext cx="3889376" cy="24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NPC torsos</a:t>
            </a:r>
          </a:p>
          <a:p>
            <a:r>
              <a:rPr lang="en-US" dirty="0" smtClean="0"/>
              <a:t>Card formatting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1" y="5070764"/>
            <a:ext cx="2061069" cy="805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59" y="3025775"/>
            <a:ext cx="2381250" cy="2381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52" y="3025775"/>
            <a:ext cx="2381250" cy="2381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60" y="3458095"/>
            <a:ext cx="2432586" cy="24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Finalized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and Bag Cards</a:t>
            </a:r>
          </a:p>
          <a:p>
            <a:r>
              <a:rPr lang="en-US" dirty="0" smtClean="0"/>
              <a:t>NPCs</a:t>
            </a:r>
          </a:p>
          <a:p>
            <a:r>
              <a:rPr lang="en-US" dirty="0" smtClean="0"/>
              <a:t>Final Game 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82" y="2556932"/>
            <a:ext cx="2648416" cy="14897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18" y="2548561"/>
            <a:ext cx="2678179" cy="1506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96" y="4294291"/>
            <a:ext cx="1236186" cy="16482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05" y="4294291"/>
            <a:ext cx="1236186" cy="1648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014" y="4294853"/>
            <a:ext cx="1235764" cy="1647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60" y="4060976"/>
            <a:ext cx="1872994" cy="18729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3" y="4063834"/>
            <a:ext cx="1870136" cy="1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Sound Design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idea for the music was to have something that was upbeat along with an intense quality added to it.  </a:t>
            </a:r>
          </a:p>
          <a:p>
            <a:r>
              <a:rPr lang="en-US" dirty="0"/>
              <a:t>The music as well containing a drum beat or ideas from Samba music, 8bit sounds, and music you would hear at a grocery store. </a:t>
            </a:r>
          </a:p>
          <a:p>
            <a:r>
              <a:rPr lang="en-US" dirty="0"/>
              <a:t>And the Sound Effects having an 8bit and cartoonish quality to them.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8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and Music Finalized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music ended up retaining most ideas, such a quality of Samba music, 8bit style sounds, and what it didn’t keep was the intensiveness.  But that did leave the music resulting in more of a chill sound and yet having a fast pace.  </a:t>
            </a:r>
          </a:p>
          <a:p>
            <a:r>
              <a:rPr lang="en-US" dirty="0"/>
              <a:t>And the sound effects didn’t end up as the initial idea stated, but they still did retain some 8 bit qualities in sound but developed into more of realistic sounds instead.  Though they did end up still fitting for the game.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Sounds Were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synths in a music software called Reaper to make some of the sounds, but for many of them I used sounds from a recording session in a studio in </a:t>
            </a:r>
            <a:r>
              <a:rPr lang="en-US" dirty="0" err="1"/>
              <a:t>DigiPen</a:t>
            </a:r>
            <a:r>
              <a:rPr lang="en-US" dirty="0"/>
              <a:t>.  Other sounds where made from sounds that came from BBC Sound Effect Libraries.  </a:t>
            </a:r>
          </a:p>
          <a:p>
            <a:r>
              <a:rPr lang="en-US" dirty="0"/>
              <a:t>Some sounds where layered with Recorded sound effects and sounds created by synths.</a:t>
            </a:r>
          </a:p>
          <a:p>
            <a:r>
              <a:rPr lang="en-US" dirty="0"/>
              <a:t>The Dialogue got made in an isolation booth (meaning a room that’s been treated to be very quiet), we had people from our group get recorded and as well as me for the different characters.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Sounds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Some of my favorite sounds from the game</a:t>
            </a:r>
            <a:r>
              <a:rPr lang="en-US" sz="2600" dirty="0" smtClean="0"/>
              <a:t>:</a:t>
            </a:r>
            <a:endParaRPr lang="en-US" sz="2600" dirty="0"/>
          </a:p>
          <a:p>
            <a:pPr lvl="1"/>
            <a:r>
              <a:rPr lang="en-US" dirty="0"/>
              <a:t>The Bag Deposit Sounds:  When you put bags in the deposit</a:t>
            </a:r>
          </a:p>
          <a:p>
            <a:pPr lvl="1"/>
            <a:r>
              <a:rPr lang="en-US" dirty="0"/>
              <a:t>Clock In Sound:  When you start the game</a:t>
            </a:r>
          </a:p>
          <a:p>
            <a:pPr lvl="1"/>
            <a:r>
              <a:rPr lang="en-US" dirty="0"/>
              <a:t>Character Dialogue</a:t>
            </a:r>
          </a:p>
          <a:p>
            <a:pPr marL="457200" lvl="1" indent="0">
              <a:buNone/>
            </a:pPr>
            <a:r>
              <a:rPr lang="en-US" dirty="0"/>
              <a:t>    -Finally For music would be</a:t>
            </a:r>
          </a:p>
          <a:p>
            <a:pPr lvl="1"/>
            <a:r>
              <a:rPr lang="en-US" dirty="0"/>
              <a:t>Manager Type Beat:  Plays in Secret room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7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413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Drag N’ Bag</vt:lpstr>
      <vt:lpstr>High Concept</vt:lpstr>
      <vt:lpstr>Early Ideations</vt:lpstr>
      <vt:lpstr>Development</vt:lpstr>
      <vt:lpstr>Finalized Assets</vt:lpstr>
      <vt:lpstr>Initial Sound Design Ideas</vt:lpstr>
      <vt:lpstr>Sounds and Music Finalized</vt:lpstr>
      <vt:lpstr>How Sounds Were Made</vt:lpstr>
      <vt:lpstr>Highlighted Sounds and Music</vt:lpstr>
      <vt:lpstr>Sound Credits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N’ Bag</dc:title>
  <dc:creator>Mason A Colbert</dc:creator>
  <cp:lastModifiedBy>Mason A Colbert</cp:lastModifiedBy>
  <cp:revision>11</cp:revision>
  <dcterms:created xsi:type="dcterms:W3CDTF">2022-03-10T22:30:45Z</dcterms:created>
  <dcterms:modified xsi:type="dcterms:W3CDTF">2022-03-14T21:51:12Z</dcterms:modified>
</cp:coreProperties>
</file>