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0"/>
    <p:restoredTop sz="84545"/>
  </p:normalViewPr>
  <p:slideViewPr>
    <p:cSldViewPr snapToGrid="0">
      <p:cViewPr varScale="1">
        <p:scale>
          <a:sx n="95" d="100"/>
          <a:sy n="9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investigations</a:t>
            </a:r>
          </a:p>
          <a:p>
            <a:r>
              <a:rPr lang="en-US" dirty="0"/>
              <a:t>Delta, gamma, omega</a:t>
            </a:r>
          </a:p>
          <a:p>
            <a:r>
              <a:rPr lang="en-US" dirty="0"/>
              <a:t>1,2,1 does not work</a:t>
            </a:r>
          </a:p>
          <a:p>
            <a:r>
              <a:rPr lang="en-US" dirty="0"/>
              <a:t>1,2,3 does not work – gamma cant be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 parameter set as 2.0 here (at top of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SG" dirty="0">
                <a:effectLst/>
                <a:latin typeface="Helvetica Neue" panose="02000503000000020004" pitchFamily="2" charset="0"/>
              </a:rPr>
            </a:br>
            <a:r>
              <a:rPr lang="en-SG" dirty="0">
                <a:effectLst/>
                <a:latin typeface="Helvetica Neue" panose="02000503000000020004" pitchFamily="2" charset="0"/>
              </a:rPr>
              <a:t>20 April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effectLst/>
                <a:latin typeface="Helvetica Neue" panose="02000503000000020004" pitchFamily="2" charset="0"/>
              </a:rPr>
              <a:t>Try smaller time steps to see if any different.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effectLst/>
                <a:latin typeface="Helvetica Neue" panose="02000503000000020004" pitchFamily="2" charset="0"/>
              </a:rPr>
              <a:t>Install and run </a:t>
            </a:r>
            <a:r>
              <a:rPr lang="en-SG" dirty="0" err="1">
                <a:effectLst/>
                <a:latin typeface="Helvetica Neue" panose="02000503000000020004" pitchFamily="2" charset="0"/>
              </a:rPr>
              <a:t>QuTiP</a:t>
            </a:r>
            <a:r>
              <a:rPr lang="en-SG" dirty="0">
                <a:effectLst/>
                <a:latin typeface="Helvetica Neue" panose="02000503000000020004" pitchFamily="2" charset="0"/>
              </a:rPr>
              <a:t> examples to debug my analytical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effectLst/>
                <a:latin typeface="Helvetica Neue" panose="02000503000000020004" pitchFamily="2" charset="0"/>
              </a:rPr>
              <a:t>Align values of delta, gamma and initial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effectLst/>
                <a:latin typeface="Helvetica Neue" panose="02000503000000020004" pitchFamily="2" charset="0"/>
              </a:rPr>
              <a:t>Use small delta for quantum to match my analytical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tip.org/docs/latest/guide/dynamics/dynamics-mast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20655A-EE3F-C7EF-CA9A-AD495D1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/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CC706A3-E533-E5AB-0A9E-48160D43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5" y="2471738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/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1CECAD6-491C-D364-36BE-E3801E4B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3" y="4709703"/>
            <a:ext cx="2817274" cy="2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/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A55CF5C-A06A-A49B-95DD-53F9AA85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0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09E2A-0DFF-F5BF-0568-FDBAD099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1" y="2321719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/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EE7B7-5838-D51B-BF5F-B746A65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43" y="4643438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/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7D8372-C2F2-2833-2DFF-FE36FB28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85154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8E2DD4F7-8284-A578-3DDC-3F47764B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2343722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/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E99A7D8-54DF-955B-DF01-B3F55F54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29" y="4599431"/>
            <a:ext cx="2964372" cy="22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/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74202774-CD1E-53D5-96D8-F3FD75B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118969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/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>
            <a:extLst>
              <a:ext uri="{FF2B5EF4-FFF2-40B4-BE49-F238E27FC236}">
                <a16:creationId xmlns:a16="http://schemas.microsoft.com/office/drawing/2014/main" id="{4CED31A6-7700-F851-7992-E490B430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2343722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/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>
            <a:extLst>
              <a:ext uri="{FF2B5EF4-FFF2-40B4-BE49-F238E27FC236}">
                <a16:creationId xmlns:a16="http://schemas.microsoft.com/office/drawing/2014/main" id="{561BB641-BD87-04A7-AD5D-CDF1E52C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77" y="4536758"/>
            <a:ext cx="304663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/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B2383B-656C-112D-D8A7-0D071D66A7BB}"/>
              </a:ext>
            </a:extLst>
          </p:cNvPr>
          <p:cNvGrpSpPr/>
          <p:nvPr/>
        </p:nvGrpSpPr>
        <p:grpSpPr>
          <a:xfrm>
            <a:off x="1377805" y="545833"/>
            <a:ext cx="8891885" cy="4545754"/>
            <a:chOff x="811747" y="339004"/>
            <a:chExt cx="8891885" cy="45457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D258D22-FD0D-788B-7C44-4D966C6F2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46" y="339004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FD15F83-EA08-A9E1-76EC-CA8DE0B1F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10" y="339004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8A69E56-4FD4-3D82-0105-D3284250C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277" y="339004"/>
              <a:ext cx="2832355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6EE745E-4FBD-F96F-F0F1-DEE5C2DF0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277" y="2611881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74DDAC9-2AE6-C395-B89D-D5CD1D2E4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09" y="2611880"/>
              <a:ext cx="2832356" cy="2272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DBC8B66-533F-9A5B-EC0E-4EFBF524D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47" y="2611880"/>
              <a:ext cx="2832356" cy="2272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D915E-0CAC-ADF3-2632-18A75CC5E211}"/>
                  </a:ext>
                </a:extLst>
              </p:cNvPr>
              <p:cNvSpPr txBox="1"/>
              <p:nvPr/>
            </p:nvSpPr>
            <p:spPr>
              <a:xfrm>
                <a:off x="3004457" y="5268686"/>
                <a:ext cx="4974772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D915E-0CAC-ADF3-2632-18A75CC5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57" y="5268686"/>
                <a:ext cx="4974772" cy="1126975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F9332736-FFE0-CC8D-CCD8-3A591960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16" y="94626"/>
            <a:ext cx="2844910" cy="22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807C50-A52C-427F-0D3C-3655F20DFBD7}"/>
              </a:ext>
            </a:extLst>
          </p:cNvPr>
          <p:cNvSpPr txBox="1"/>
          <p:nvPr/>
        </p:nvSpPr>
        <p:spPr>
          <a:xfrm>
            <a:off x="207264" y="774437"/>
            <a:ext cx="1304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Timestep: 1E-6 s (1 microsec)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8037BC-E22D-DE41-842E-ABAC85F2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16" y="2449105"/>
            <a:ext cx="2844910" cy="228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8E0B8-C691-B014-CA3A-F521690DB515}"/>
              </a:ext>
            </a:extLst>
          </p:cNvPr>
          <p:cNvSpPr txBox="1"/>
          <p:nvPr/>
        </p:nvSpPr>
        <p:spPr>
          <a:xfrm>
            <a:off x="207264" y="3115602"/>
            <a:ext cx="130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Timestep: 1E-7 s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370B662-E4FA-C8F7-0023-109BB0DE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57" y="94626"/>
            <a:ext cx="2832354" cy="22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171925-05FF-7C8B-64D0-15A05510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26" y="2367503"/>
            <a:ext cx="3036963" cy="24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01B3D5B-A87C-F03E-3340-37DBE643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47" y="2377578"/>
            <a:ext cx="3036964" cy="24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EC7DEA2D-F5D3-627B-F42D-D33CB38B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50" y="65673"/>
            <a:ext cx="2904513" cy="233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976396-2F68-D670-4B0E-F3C0C9030D28}"/>
              </a:ext>
            </a:extLst>
          </p:cNvPr>
          <p:cNvSpPr txBox="1"/>
          <p:nvPr/>
        </p:nvSpPr>
        <p:spPr>
          <a:xfrm>
            <a:off x="561369" y="5229505"/>
            <a:ext cx="734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 under the basic forward time march, timestep does have an impact </a:t>
            </a:r>
            <a:r>
              <a:rPr lang="en-US" dirty="0">
                <a:sym typeface="Wingdings" pitchFamily="2" charset="2"/>
              </a:rPr>
              <a:t> better to use Runge-</a:t>
            </a:r>
            <a:r>
              <a:rPr lang="en-US" dirty="0" err="1">
                <a:sym typeface="Wingdings" pitchFamily="2" charset="2"/>
              </a:rPr>
              <a:t>Kutta</a:t>
            </a:r>
            <a:r>
              <a:rPr lang="en-US" dirty="0">
                <a:sym typeface="Wingdings" pitchFamily="2" charset="2"/>
              </a:rPr>
              <a:t> 4 .</a:t>
            </a:r>
            <a:r>
              <a:rPr lang="en-US" dirty="0" err="1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64DE-28A5-60D3-FBAB-212EFD4B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1325563"/>
          </a:xfrm>
        </p:spPr>
        <p:txBody>
          <a:bodyPr/>
          <a:lstStyle/>
          <a:p>
            <a:r>
              <a:rPr lang="en-US" dirty="0"/>
              <a:t>Alignment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061D-94AA-500B-D40C-CEC0515E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14657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Initial values: ground state 0.25, excited state 0.75 from density matrix (see the left most data points)</a:t>
            </a:r>
          </a:p>
          <a:p>
            <a:r>
              <a:rPr lang="en-US" dirty="0"/>
              <a:t>Quantum and analytical don’t match! The I should be interpreted as identity matrix in make </a:t>
            </a:r>
            <a:r>
              <a:rPr lang="en-US" dirty="0" err="1"/>
              <a:t>Lindbladian</a:t>
            </a:r>
            <a:r>
              <a:rPr lang="en-US" dirty="0"/>
              <a:t>. When I tried it as ones,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621506-CB66-050E-DA0E-DE7E15D77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03" y="2810902"/>
            <a:ext cx="3282763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B621604-B6BC-9ACA-E01D-4FE5F5CB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81" y="2810901"/>
            <a:ext cx="3092825" cy="248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0219A-9353-6B8A-405B-E9F86F7EE880}"/>
              </a:ext>
            </a:extLst>
          </p:cNvPr>
          <p:cNvSpPr txBox="1"/>
          <p:nvPr/>
        </p:nvSpPr>
        <p:spPr>
          <a:xfrm>
            <a:off x="1031198" y="5446992"/>
            <a:ext cx="435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Delta, gamma, Omega at 1.0, 1.0, 1.0</a:t>
            </a:r>
          </a:p>
          <a:p>
            <a:pPr algn="ctr"/>
            <a:r>
              <a:rPr lang="en-US" dirty="0"/>
              <a:t>With ones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7CBF0-149A-75C6-0126-2C9152CA6A8F}"/>
              </a:ext>
            </a:extLst>
          </p:cNvPr>
          <p:cNvSpPr txBox="1"/>
          <p:nvPr/>
        </p:nvSpPr>
        <p:spPr>
          <a:xfrm>
            <a:off x="5056351" y="5400865"/>
            <a:ext cx="43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Timestep at 1E-7 s</a:t>
            </a:r>
          </a:p>
        </p:txBody>
      </p:sp>
    </p:spTree>
    <p:extLst>
      <p:ext uri="{BB962C8B-B14F-4D97-AF65-F5344CB8AC3E}">
        <p14:creationId xmlns:p14="http://schemas.microsoft.com/office/powerpoint/2010/main" val="161763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AEBE-1A13-1637-ACE7-63C4A46D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QuTip</a:t>
            </a:r>
            <a:r>
              <a:rPr lang="en-US" dirty="0"/>
              <a:t> installation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628A-14A8-F0E2-6997-D6A9AB1B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https://qutip.org/docs/latest/guide/dynamics/dynamics-master.html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05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315</Words>
  <Application>Microsoft Macintosh PowerPoint</Application>
  <PresentationFormat>Widescreen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Alignment issues</vt:lpstr>
      <vt:lpstr>QuTip installation and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2023-03-25T18:18:58Z</dcterms:created>
  <dcterms:modified xsi:type="dcterms:W3CDTF">2023-04-21T15:23:34Z</dcterms:modified>
</cp:coreProperties>
</file>