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2454"/>
  </p:normalViewPr>
  <p:slideViewPr>
    <p:cSldViewPr snapToGrid="0" snapToObjects="1">
      <p:cViewPr>
        <p:scale>
          <a:sx n="77" d="100"/>
          <a:sy n="77" d="100"/>
        </p:scale>
        <p:origin x="2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9760-9ED9-21B9-523B-283DF5099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6534-C0E5-BC21-1EC9-F1A901895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FAE41-5FC0-9EE8-C4EA-B145B1DD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C1A7-850B-D943-9249-472A4C206D37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E7736-B5EB-6F87-CD5E-9A17BBA8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9065D-65E1-A430-A3C3-73790A40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10F7-A328-EC4B-B853-51197C90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0C7E-A0A2-0A28-E3CF-2DAACBD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8C6CD-E9E6-A84A-FCB9-692F0DC3F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CB628-1073-9F0F-A66E-0F0F7C21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C1A7-850B-D943-9249-472A4C206D37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A7F16-6B75-1A1F-18A9-7AD7A0C6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C6DE7-459C-2D1C-D7A6-329B8BF6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10F7-A328-EC4B-B853-51197C90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0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C041A-06E9-CF5E-62AC-4644D43DE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E0CED-A5F1-1C5E-7529-2106D2DC0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CAD8B-086D-CCB3-6AEB-1777B3C8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C1A7-850B-D943-9249-472A4C206D37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BE8A-708F-36FE-1A32-71E527A5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D5DBC-FC85-1A1B-845F-8A36AAF2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10F7-A328-EC4B-B853-51197C90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8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0C7A-E42D-F5ED-F2C8-24CBB083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7DB7-71CA-2CE0-272E-F16D19ABF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303F-AFE7-1400-515E-FE9253D4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C1A7-850B-D943-9249-472A4C206D37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4107D-1813-BB91-DB82-9DCD0F0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344EA-2A54-D0FE-DFC9-7196C36E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10F7-A328-EC4B-B853-51197C90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77E5-28D5-D245-63FB-F8ECF181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12A87-C8B9-D81A-616A-5BEF88D35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3093E-D80D-80A5-9121-D6F1B95E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C1A7-850B-D943-9249-472A4C206D37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688EB-E21D-2923-A7C2-CAB31E2A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35FD-0FE3-BBED-8EC7-D16C5957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10F7-A328-EC4B-B853-51197C90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6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D8DA-8D48-4910-C0E4-D8DE4955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9DD93-FFB5-E208-473E-0DDC3876C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0E7E0-60A1-F45C-F273-CBE1CB0B9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6901A-1807-0973-36CF-063E47B3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C1A7-850B-D943-9249-472A4C206D37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ACAA6-65CF-F997-9221-C6291120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88699-EFA2-F3A5-11BD-D37759EC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10F7-A328-EC4B-B853-51197C90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C171-6154-EA24-77A3-8600B30D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2C737-2E52-40AC-B4DB-8397C754C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0226C-9BB0-487F-A146-AC8994899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55C5C-3F77-4E17-AFA9-737AEBB28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AA42D-20FE-94BC-7697-CD55ACA85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FC8E1-2141-0148-3664-06665FCC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C1A7-850B-D943-9249-472A4C206D37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D23B3-BA5F-B8D5-44EF-2646BEA5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78532-8DE6-8683-BA2C-83282A5A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10F7-A328-EC4B-B853-51197C90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358A-1BFA-AAB4-8491-3EC2C6F2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54424-8F63-C33E-B39D-64F90FBF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C1A7-850B-D943-9249-472A4C206D37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00C2E-9F53-BC98-2678-E487514C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09497-D217-B490-369C-AE4850D5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10F7-A328-EC4B-B853-51197C90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29627-CAB7-3E0C-9C02-9E67C644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C1A7-850B-D943-9249-472A4C206D37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C81D1-C3CA-062A-2577-67B44B77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263A-4BF2-D5BD-7754-15775EAE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10F7-A328-EC4B-B853-51197C90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0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DFA5-0FED-4BD5-B7A8-8FF939B5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C8E46-9B6E-DBB0-A583-684E8FB0C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F89F7-432F-C3B9-C260-9A4FAE9CB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75D1E-5222-54CA-2F51-991A367B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C1A7-850B-D943-9249-472A4C206D37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85B7-0C16-1841-AA7C-6DC83F36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E583E-0489-8A47-EE12-82D391C8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10F7-A328-EC4B-B853-51197C90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377C-7576-5B9F-517F-156E88A5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597A3-97DC-FD20-ACA2-A0E2E5D5B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213C4-CDF0-BD2B-EA86-A1341672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73BB6-A65E-3D14-2E40-4F67F76E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C1A7-850B-D943-9249-472A4C206D37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BAF66-FF19-C282-295C-E5C89A26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63E5B-D290-FCC9-1D3F-68DEFA1E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10F7-A328-EC4B-B853-51197C90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0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D06C6-D354-F509-3489-1DA3BB98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D6F98-1402-FC02-CA78-8FD736373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1AA19-7517-5CA6-43F4-FA79016CD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DC1A7-850B-D943-9249-472A4C206D37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0F25-0648-3D1F-46AB-8E561E7AD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2B3C4-2377-12DE-E662-49E5F5D15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810F7-A328-EC4B-B853-51197C90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FCFE1B-97EA-EE98-5978-5BF86BDEB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1630" y="5154033"/>
            <a:ext cx="6435634" cy="482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F88CCFC2-DC7F-2491-187C-805C49479CD2}"/>
              </a:ext>
            </a:extLst>
          </p:cNvPr>
          <p:cNvGrpSpPr/>
          <p:nvPr/>
        </p:nvGrpSpPr>
        <p:grpSpPr>
          <a:xfrm>
            <a:off x="-3658628" y="1530855"/>
            <a:ext cx="18493923" cy="2284744"/>
            <a:chOff x="-2016493" y="1544785"/>
            <a:chExt cx="18493923" cy="228474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210E955-A61E-559A-B5E1-9B5B222C5D29}"/>
                </a:ext>
              </a:extLst>
            </p:cNvPr>
            <p:cNvCxnSpPr/>
            <p:nvPr/>
          </p:nvCxnSpPr>
          <p:spPr>
            <a:xfrm>
              <a:off x="940490" y="3624128"/>
              <a:ext cx="395727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A4EC924-B252-5E57-64CA-3EFBC73B188D}"/>
                </a:ext>
              </a:extLst>
            </p:cNvPr>
            <p:cNvSpPr txBox="1"/>
            <p:nvPr/>
          </p:nvSpPr>
          <p:spPr>
            <a:xfrm>
              <a:off x="-2016493" y="2416453"/>
              <a:ext cx="1741715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</a:rPr>
                <a:t>Target operator (matrix)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7A13541-38E1-78AD-322C-7DB1153313E4}"/>
                    </a:ext>
                  </a:extLst>
                </p:cNvPr>
                <p:cNvSpPr txBox="1"/>
                <p:nvPr/>
              </p:nvSpPr>
              <p:spPr>
                <a:xfrm>
                  <a:off x="1138354" y="3444976"/>
                  <a:ext cx="936172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7A13541-38E1-78AD-322C-7DB1153313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354" y="3444976"/>
                  <a:ext cx="93617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129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5E1645B-B4DB-E5D0-3427-20F3B955D887}"/>
                    </a:ext>
                  </a:extLst>
                </p:cNvPr>
                <p:cNvSpPr txBox="1"/>
                <p:nvPr/>
              </p:nvSpPr>
              <p:spPr>
                <a:xfrm>
                  <a:off x="2439195" y="3439462"/>
                  <a:ext cx="936172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5E1645B-B4DB-E5D0-3427-20F3B955D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195" y="3439462"/>
                  <a:ext cx="9361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290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964DCF6-4DF3-EB00-CFE5-E56B1623C764}"/>
                    </a:ext>
                  </a:extLst>
                </p:cNvPr>
                <p:cNvSpPr txBox="1"/>
                <p:nvPr/>
              </p:nvSpPr>
              <p:spPr>
                <a:xfrm>
                  <a:off x="3740037" y="3439462"/>
                  <a:ext cx="936172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964DCF6-4DF3-EB00-CFE5-E56B1623C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037" y="3439462"/>
                  <a:ext cx="9361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290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B01CB08-D554-D8C8-19A5-39193586BB64}"/>
                </a:ext>
              </a:extLst>
            </p:cNvPr>
            <p:cNvCxnSpPr/>
            <p:nvPr/>
          </p:nvCxnSpPr>
          <p:spPr>
            <a:xfrm>
              <a:off x="944331" y="2697704"/>
              <a:ext cx="395727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3F60E44-E705-5750-B606-A756A397C9F0}"/>
                </a:ext>
              </a:extLst>
            </p:cNvPr>
            <p:cNvCxnSpPr/>
            <p:nvPr/>
          </p:nvCxnSpPr>
          <p:spPr>
            <a:xfrm>
              <a:off x="944331" y="1666762"/>
              <a:ext cx="395727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CA2055-B7AB-B3C6-B274-E048933F3806}"/>
                </a:ext>
              </a:extLst>
            </p:cNvPr>
            <p:cNvSpPr/>
            <p:nvPr/>
          </p:nvSpPr>
          <p:spPr>
            <a:xfrm>
              <a:off x="1517331" y="2608595"/>
              <a:ext cx="178217" cy="1782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D50B1DC-A3A6-02F2-CBD1-C24561D4B8AE}"/>
                </a:ext>
              </a:extLst>
            </p:cNvPr>
            <p:cNvSpPr/>
            <p:nvPr/>
          </p:nvSpPr>
          <p:spPr>
            <a:xfrm>
              <a:off x="1517331" y="1577653"/>
              <a:ext cx="178217" cy="1782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08085AD-8801-4D42-698A-DDC4DC1F2375}"/>
                </a:ext>
              </a:extLst>
            </p:cNvPr>
            <p:cNvSpPr/>
            <p:nvPr/>
          </p:nvSpPr>
          <p:spPr>
            <a:xfrm>
              <a:off x="2822336" y="2608595"/>
              <a:ext cx="178217" cy="1782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AA7E1D-824B-C669-0943-B600960375AC}"/>
                </a:ext>
              </a:extLst>
            </p:cNvPr>
            <p:cNvSpPr/>
            <p:nvPr/>
          </p:nvSpPr>
          <p:spPr>
            <a:xfrm>
              <a:off x="2822336" y="1577653"/>
              <a:ext cx="178217" cy="1782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A1DA3A-4CDE-CF1A-8DA5-396A39306D93}"/>
                </a:ext>
              </a:extLst>
            </p:cNvPr>
            <p:cNvSpPr/>
            <p:nvPr/>
          </p:nvSpPr>
          <p:spPr>
            <a:xfrm>
              <a:off x="4091482" y="2608595"/>
              <a:ext cx="178217" cy="1782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67CAB36-6FCB-2577-1B6A-66FC18FF6126}"/>
                </a:ext>
              </a:extLst>
            </p:cNvPr>
            <p:cNvSpPr/>
            <p:nvPr/>
          </p:nvSpPr>
          <p:spPr>
            <a:xfrm>
              <a:off x="4091482" y="1577653"/>
              <a:ext cx="178217" cy="1782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8F71FB-123A-2780-85A6-0504422E466C}"/>
                </a:ext>
              </a:extLst>
            </p:cNvPr>
            <p:cNvCxnSpPr>
              <a:cxnSpLocks/>
              <a:stCxn id="9" idx="4"/>
              <a:endCxn id="3" idx="0"/>
            </p:cNvCxnSpPr>
            <p:nvPr/>
          </p:nvCxnSpPr>
          <p:spPr>
            <a:xfrm>
              <a:off x="1606440" y="2786812"/>
              <a:ext cx="0" cy="6581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DA72EAC-1E0E-0831-DEDD-AFE8D54E9763}"/>
                </a:ext>
              </a:extLst>
            </p:cNvPr>
            <p:cNvCxnSpPr>
              <a:cxnSpLocks/>
            </p:cNvCxnSpPr>
            <p:nvPr/>
          </p:nvCxnSpPr>
          <p:spPr>
            <a:xfrm>
              <a:off x="2919129" y="2786812"/>
              <a:ext cx="0" cy="6581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B68A79-2C78-996E-8D79-90045A982284}"/>
                </a:ext>
              </a:extLst>
            </p:cNvPr>
            <p:cNvCxnSpPr>
              <a:cxnSpLocks/>
            </p:cNvCxnSpPr>
            <p:nvPr/>
          </p:nvCxnSpPr>
          <p:spPr>
            <a:xfrm>
              <a:off x="4180591" y="2781298"/>
              <a:ext cx="0" cy="6581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308CBA7-584F-324D-C3D9-99E26CB38A8F}"/>
                    </a:ext>
                  </a:extLst>
                </p:cNvPr>
                <p:cNvSpPr txBox="1"/>
                <p:nvPr/>
              </p:nvSpPr>
              <p:spPr>
                <a:xfrm rot="5400000">
                  <a:off x="2751578" y="2042664"/>
                  <a:ext cx="4580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308CBA7-584F-324D-C3D9-99E26CB38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751578" y="2042664"/>
                  <a:ext cx="45804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40BA5E-AFD9-B1D1-C506-8883AD7E1229}"/>
                    </a:ext>
                  </a:extLst>
                </p:cNvPr>
                <p:cNvSpPr txBox="1"/>
                <p:nvPr/>
              </p:nvSpPr>
              <p:spPr>
                <a:xfrm rot="5400000">
                  <a:off x="3999862" y="2041285"/>
                  <a:ext cx="4580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40BA5E-AFD9-B1D1-C506-8883AD7E1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999862" y="2041285"/>
                  <a:ext cx="45804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173B460-C9A3-FEF5-C7A5-EA5BE8620C9D}"/>
                    </a:ext>
                  </a:extLst>
                </p:cNvPr>
                <p:cNvSpPr txBox="1"/>
                <p:nvPr/>
              </p:nvSpPr>
              <p:spPr>
                <a:xfrm rot="5400000">
                  <a:off x="1454206" y="2071988"/>
                  <a:ext cx="4580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173B460-C9A3-FEF5-C7A5-EA5BE8620C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54206" y="2071988"/>
                  <a:ext cx="45804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2B9567B-B6CE-42EE-7A6A-625C2E2A630B}"/>
                    </a:ext>
                  </a:extLst>
                </p:cNvPr>
                <p:cNvSpPr txBox="1"/>
                <p:nvPr/>
              </p:nvSpPr>
              <p:spPr>
                <a:xfrm>
                  <a:off x="4834457" y="2047121"/>
                  <a:ext cx="4580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2B9567B-B6CE-42EE-7A6A-625C2E2A6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457" y="2047121"/>
                  <a:ext cx="45804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75C62AD-A81E-AA5D-9796-D3B4D924E4E4}"/>
                </a:ext>
              </a:extLst>
            </p:cNvPr>
            <p:cNvCxnSpPr/>
            <p:nvPr/>
          </p:nvCxnSpPr>
          <p:spPr>
            <a:xfrm>
              <a:off x="6268855" y="3600624"/>
              <a:ext cx="395727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77B685-C099-E9B2-D367-FC4A444EBC9B}"/>
                </a:ext>
              </a:extLst>
            </p:cNvPr>
            <p:cNvCxnSpPr/>
            <p:nvPr/>
          </p:nvCxnSpPr>
          <p:spPr>
            <a:xfrm>
              <a:off x="6272696" y="2674200"/>
              <a:ext cx="395727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6EDF54E-050B-338E-6181-80C2B11F128B}"/>
                </a:ext>
              </a:extLst>
            </p:cNvPr>
            <p:cNvCxnSpPr/>
            <p:nvPr/>
          </p:nvCxnSpPr>
          <p:spPr>
            <a:xfrm>
              <a:off x="6272696" y="1643258"/>
              <a:ext cx="395727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D2F6A9-515E-FFB3-3526-40821FE74E6F}"/>
                    </a:ext>
                  </a:extLst>
                </p:cNvPr>
                <p:cNvSpPr txBox="1"/>
                <p:nvPr/>
              </p:nvSpPr>
              <p:spPr>
                <a:xfrm>
                  <a:off x="6867151" y="3455660"/>
                  <a:ext cx="628404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D2F6A9-515E-FFB3-3526-40821FE74E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7151" y="3455660"/>
                  <a:ext cx="6284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BF5F671-F7E5-E0A0-BB53-3AE4FFDF6339}"/>
                    </a:ext>
                  </a:extLst>
                </p:cNvPr>
                <p:cNvSpPr txBox="1"/>
                <p:nvPr/>
              </p:nvSpPr>
              <p:spPr>
                <a:xfrm>
                  <a:off x="8171457" y="3445198"/>
                  <a:ext cx="628404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BF5F671-F7E5-E0A0-BB53-3AE4FFDF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457" y="3445198"/>
                  <a:ext cx="6284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AE8516-DA28-6792-92BF-3AEBB6524530}"/>
                </a:ext>
              </a:extLst>
            </p:cNvPr>
            <p:cNvSpPr/>
            <p:nvPr/>
          </p:nvSpPr>
          <p:spPr>
            <a:xfrm>
              <a:off x="7714214" y="3500190"/>
              <a:ext cx="178217" cy="1782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5437FD-D3D3-AF99-B025-FE6655021610}"/>
                </a:ext>
              </a:extLst>
            </p:cNvPr>
            <p:cNvSpPr/>
            <p:nvPr/>
          </p:nvSpPr>
          <p:spPr>
            <a:xfrm>
              <a:off x="9050189" y="3511515"/>
              <a:ext cx="178217" cy="1782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4A9C5F7-321A-C718-C34F-D7B6D8A2EC58}"/>
                </a:ext>
              </a:extLst>
            </p:cNvPr>
            <p:cNvSpPr/>
            <p:nvPr/>
          </p:nvSpPr>
          <p:spPr>
            <a:xfrm>
              <a:off x="7707505" y="2591291"/>
              <a:ext cx="178217" cy="1782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69479D-9162-EA83-23C8-2985C7C2BF6B}"/>
                </a:ext>
              </a:extLst>
            </p:cNvPr>
            <p:cNvCxnSpPr>
              <a:cxnSpLocks/>
              <a:endCxn id="31" idx="4"/>
            </p:cNvCxnSpPr>
            <p:nvPr/>
          </p:nvCxnSpPr>
          <p:spPr>
            <a:xfrm>
              <a:off x="7796614" y="2763994"/>
              <a:ext cx="6709" cy="9144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CA3849-DE9B-6E7D-F9A7-1049A6DAFCBB}"/>
                </a:ext>
              </a:extLst>
            </p:cNvPr>
            <p:cNvSpPr/>
            <p:nvPr/>
          </p:nvSpPr>
          <p:spPr>
            <a:xfrm>
              <a:off x="9048251" y="1544785"/>
              <a:ext cx="178217" cy="1782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74EF900-F598-66DE-E027-C008784E7809}"/>
                </a:ext>
              </a:extLst>
            </p:cNvPr>
            <p:cNvCxnSpPr>
              <a:cxnSpLocks/>
              <a:stCxn id="36" idx="4"/>
            </p:cNvCxnSpPr>
            <p:nvPr/>
          </p:nvCxnSpPr>
          <p:spPr>
            <a:xfrm>
              <a:off x="9137360" y="1723002"/>
              <a:ext cx="6709" cy="1955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C1B6D58-DD95-3F78-2580-E08A2436F5CA}"/>
                </a:ext>
              </a:extLst>
            </p:cNvPr>
            <p:cNvCxnSpPr>
              <a:cxnSpLocks/>
            </p:cNvCxnSpPr>
            <p:nvPr/>
          </p:nvCxnSpPr>
          <p:spPr>
            <a:xfrm>
              <a:off x="12155971" y="3605161"/>
              <a:ext cx="395727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3FC053-4A76-15D5-F206-62B9BA5C5CD0}"/>
                </a:ext>
              </a:extLst>
            </p:cNvPr>
            <p:cNvCxnSpPr>
              <a:cxnSpLocks/>
            </p:cNvCxnSpPr>
            <p:nvPr/>
          </p:nvCxnSpPr>
          <p:spPr>
            <a:xfrm>
              <a:off x="12159812" y="2678737"/>
              <a:ext cx="395727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AC0FC61-81B8-2D98-0A20-A7844ED002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59812" y="1647795"/>
              <a:ext cx="395727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63AB4F8-205E-7625-203A-17199F817F33}"/>
                    </a:ext>
                  </a:extLst>
                </p:cNvPr>
                <p:cNvSpPr txBox="1"/>
                <p:nvPr/>
              </p:nvSpPr>
              <p:spPr>
                <a:xfrm>
                  <a:off x="12754267" y="3460197"/>
                  <a:ext cx="62840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63AB4F8-205E-7625-203A-17199F81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54267" y="3460197"/>
                  <a:ext cx="6284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7EB6F51-7CAC-7BC6-A997-5C46B7224C38}"/>
                    </a:ext>
                  </a:extLst>
                </p:cNvPr>
                <p:cNvSpPr txBox="1"/>
                <p:nvPr/>
              </p:nvSpPr>
              <p:spPr>
                <a:xfrm>
                  <a:off x="14058573" y="3449735"/>
                  <a:ext cx="62840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7EB6F51-7CAC-7BC6-A997-5C46B7224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8573" y="3449735"/>
                  <a:ext cx="6284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DAF4846-E454-F48B-3E7A-59BF32DD290C}"/>
                </a:ext>
              </a:extLst>
            </p:cNvPr>
            <p:cNvSpPr/>
            <p:nvPr/>
          </p:nvSpPr>
          <p:spPr>
            <a:xfrm>
              <a:off x="13601330" y="3504727"/>
              <a:ext cx="178217" cy="1782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B0CC030-922E-BC1D-1188-93FD3BA223A9}"/>
                </a:ext>
              </a:extLst>
            </p:cNvPr>
            <p:cNvSpPr/>
            <p:nvPr/>
          </p:nvSpPr>
          <p:spPr>
            <a:xfrm>
              <a:off x="14937305" y="3516052"/>
              <a:ext cx="178217" cy="1782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D9C6C0-4A1F-C3F8-DA6D-5A738F4ADB8C}"/>
                </a:ext>
              </a:extLst>
            </p:cNvPr>
            <p:cNvSpPr/>
            <p:nvPr/>
          </p:nvSpPr>
          <p:spPr>
            <a:xfrm>
              <a:off x="13594621" y="2595828"/>
              <a:ext cx="178217" cy="1782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392E50-0699-D417-F8A9-9697C7D66B85}"/>
                </a:ext>
              </a:extLst>
            </p:cNvPr>
            <p:cNvCxnSpPr>
              <a:cxnSpLocks/>
              <a:endCxn id="44" idx="4"/>
            </p:cNvCxnSpPr>
            <p:nvPr/>
          </p:nvCxnSpPr>
          <p:spPr>
            <a:xfrm>
              <a:off x="13683730" y="2768531"/>
              <a:ext cx="6709" cy="9144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31BE3F5-64D1-A978-B3F5-ECE2A523517E}"/>
                </a:ext>
              </a:extLst>
            </p:cNvPr>
            <p:cNvSpPr/>
            <p:nvPr/>
          </p:nvSpPr>
          <p:spPr>
            <a:xfrm>
              <a:off x="14935367" y="1549322"/>
              <a:ext cx="178217" cy="1782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ECEADC3-8A8F-A816-78B6-C0D0B0555005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>
              <a:off x="15024476" y="1727539"/>
              <a:ext cx="6709" cy="1955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7F8AB33-36EF-A038-EB82-0C7B7D768F41}"/>
                    </a:ext>
                  </a:extLst>
                </p:cNvPr>
                <p:cNvSpPr txBox="1"/>
                <p:nvPr/>
              </p:nvSpPr>
              <p:spPr>
                <a:xfrm rot="5400000">
                  <a:off x="8337627" y="2037524"/>
                  <a:ext cx="4580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7F8AB33-36EF-A038-EB82-0C7B7D768F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337627" y="2037524"/>
                  <a:ext cx="45804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17A1A02-5DA0-6096-98B5-CC2BAFD9AB4D}"/>
                    </a:ext>
                  </a:extLst>
                </p:cNvPr>
                <p:cNvSpPr txBox="1"/>
                <p:nvPr/>
              </p:nvSpPr>
              <p:spPr>
                <a:xfrm rot="5400000">
                  <a:off x="9585911" y="2036145"/>
                  <a:ext cx="4580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17A1A02-5DA0-6096-98B5-CC2BAFD9A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585911" y="2036145"/>
                  <a:ext cx="45804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164022E-8B27-F711-78B1-AB8F74BBD451}"/>
                    </a:ext>
                  </a:extLst>
                </p:cNvPr>
                <p:cNvSpPr txBox="1"/>
                <p:nvPr/>
              </p:nvSpPr>
              <p:spPr>
                <a:xfrm rot="5400000">
                  <a:off x="7040255" y="2066848"/>
                  <a:ext cx="4580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164022E-8B27-F711-78B1-AB8F74BBD4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040255" y="2066848"/>
                  <a:ext cx="45804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AF3BBFD-0110-C21E-8A39-9398B905AF0C}"/>
                    </a:ext>
                  </a:extLst>
                </p:cNvPr>
                <p:cNvSpPr txBox="1"/>
                <p:nvPr/>
              </p:nvSpPr>
              <p:spPr>
                <a:xfrm rot="5400000">
                  <a:off x="14227453" y="2037485"/>
                  <a:ext cx="4580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AF3BBFD-0110-C21E-8A39-9398B905A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227453" y="2037485"/>
                  <a:ext cx="45804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430A213-830B-47E5-D68F-B0A14E51FBE9}"/>
                    </a:ext>
                  </a:extLst>
                </p:cNvPr>
                <p:cNvSpPr txBox="1"/>
                <p:nvPr/>
              </p:nvSpPr>
              <p:spPr>
                <a:xfrm rot="5400000">
                  <a:off x="15475737" y="2036106"/>
                  <a:ext cx="4580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430A213-830B-47E5-D68F-B0A14E51FB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5475737" y="2036106"/>
                  <a:ext cx="45804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824C2EA-8691-7EA9-A98E-16E3AB69AA41}"/>
                    </a:ext>
                  </a:extLst>
                </p:cNvPr>
                <p:cNvSpPr txBox="1"/>
                <p:nvPr/>
              </p:nvSpPr>
              <p:spPr>
                <a:xfrm rot="5400000">
                  <a:off x="12930081" y="2066809"/>
                  <a:ext cx="4580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824C2EA-8691-7EA9-A98E-16E3AB69A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2930081" y="2066809"/>
                  <a:ext cx="45804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697022F-2460-5012-A6B0-11BEA2EBD4C6}"/>
                    </a:ext>
                  </a:extLst>
                </p:cNvPr>
                <p:cNvSpPr txBox="1"/>
                <p:nvPr/>
              </p:nvSpPr>
              <p:spPr>
                <a:xfrm>
                  <a:off x="10108076" y="2120440"/>
                  <a:ext cx="4580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697022F-2460-5012-A6B0-11BEA2EBD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8076" y="2120440"/>
                  <a:ext cx="45804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2428FA5-91CA-FCB0-959B-3A54AAF2E7D2}"/>
                    </a:ext>
                  </a:extLst>
                </p:cNvPr>
                <p:cNvSpPr txBox="1"/>
                <p:nvPr/>
              </p:nvSpPr>
              <p:spPr>
                <a:xfrm>
                  <a:off x="16019385" y="1835577"/>
                  <a:ext cx="4580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2428FA5-91CA-FCB0-959B-3A54AAF2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9385" y="1835577"/>
                  <a:ext cx="45804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BAE56C20-997B-2265-BDD7-38823C1ECB3C}"/>
                </a:ext>
              </a:extLst>
            </p:cNvPr>
            <p:cNvSpPr/>
            <p:nvPr/>
          </p:nvSpPr>
          <p:spPr>
            <a:xfrm>
              <a:off x="5370515" y="2630551"/>
              <a:ext cx="601759" cy="26041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554E882F-D6F1-5AAC-CFBF-F3297BDD0F04}"/>
                </a:ext>
              </a:extLst>
            </p:cNvPr>
            <p:cNvSpPr/>
            <p:nvPr/>
          </p:nvSpPr>
          <p:spPr>
            <a:xfrm>
              <a:off x="10991092" y="2599455"/>
              <a:ext cx="601759" cy="26041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83709601-A18B-79B7-E970-2B5698128DFA}"/>
                </a:ext>
              </a:extLst>
            </p:cNvPr>
            <p:cNvSpPr/>
            <p:nvPr/>
          </p:nvSpPr>
          <p:spPr>
            <a:xfrm>
              <a:off x="-30535" y="2608595"/>
              <a:ext cx="601759" cy="26041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32C7A1EC-8F66-4F3B-0C90-4B273A7DB909}"/>
                </a:ext>
              </a:extLst>
            </p:cNvPr>
            <p:cNvSpPr txBox="1"/>
            <p:nvPr/>
          </p:nvSpPr>
          <p:spPr>
            <a:xfrm>
              <a:off x="-437317" y="1818304"/>
              <a:ext cx="1413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ambria" panose="02040503050406030204" pitchFamily="18" charset="0"/>
                </a:rPr>
                <a:t>Quantum multiplexor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53FF87D0-F044-1D62-2BE7-EE2E428B9FF0}"/>
                </a:ext>
              </a:extLst>
            </p:cNvPr>
            <p:cNvSpPr txBox="1"/>
            <p:nvPr/>
          </p:nvSpPr>
          <p:spPr>
            <a:xfrm>
              <a:off x="4617913" y="1902400"/>
              <a:ext cx="1880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ambria" panose="02040503050406030204" pitchFamily="18" charset="0"/>
                </a:rPr>
                <a:t>Efficient gate decomposition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5FAE3BB8-2E47-19A4-9ABD-05C8B357ED27}"/>
                </a:ext>
              </a:extLst>
            </p:cNvPr>
            <p:cNvSpPr txBox="1"/>
            <p:nvPr/>
          </p:nvSpPr>
          <p:spPr>
            <a:xfrm>
              <a:off x="10385621" y="1834206"/>
              <a:ext cx="1880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ambria" panose="02040503050406030204" pitchFamily="18" charset="0"/>
                </a:rPr>
                <a:t>Euler angle transformation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7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41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2022-10-30T23:08:55Z</dcterms:created>
  <dcterms:modified xsi:type="dcterms:W3CDTF">2022-12-21T21:13:55Z</dcterms:modified>
</cp:coreProperties>
</file>