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84553"/>
  </p:normalViewPr>
  <p:slideViewPr>
    <p:cSldViewPr snapToGrid="0">
      <p:cViewPr>
        <p:scale>
          <a:sx n="118" d="100"/>
          <a:sy n="118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B2383B-656C-112D-D8A7-0D071D66A7BB}"/>
              </a:ext>
            </a:extLst>
          </p:cNvPr>
          <p:cNvGrpSpPr/>
          <p:nvPr/>
        </p:nvGrpSpPr>
        <p:grpSpPr>
          <a:xfrm>
            <a:off x="1377805" y="545833"/>
            <a:ext cx="8891885" cy="4545754"/>
            <a:chOff x="811747" y="339004"/>
            <a:chExt cx="8891885" cy="45457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D258D22-FD0D-788B-7C44-4D966C6F2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46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D15F83-EA08-A9E1-76EC-CA8DE0B1F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10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8A69E56-4FD4-3D82-0105-D3284250C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339004"/>
              <a:ext cx="2832355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6EE745E-4FBD-F96F-F0F1-DEE5C2DF0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2611881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74DDAC9-2AE6-C395-B89D-D5CD1D2E4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09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DBC8B66-533F-9A5B-EC0E-4EFBF524D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47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/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Macintosh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2023-03-25T18:18:58Z</dcterms:created>
  <dcterms:modified xsi:type="dcterms:W3CDTF">2023-04-17T05:39:42Z</dcterms:modified>
</cp:coreProperties>
</file>