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470"/>
  </p:normalViewPr>
  <p:slideViewPr>
    <p:cSldViewPr snapToGrid="0">
      <p:cViewPr varScale="1">
        <p:scale>
          <a:sx n="95" d="100"/>
          <a:sy n="9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April – new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757BEE-DBA2-DEC9-5022-327F329B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4" y="766482"/>
            <a:ext cx="5082988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57756-B3FF-F82B-40A7-1CF666566704}"/>
              </a:ext>
            </a:extLst>
          </p:cNvPr>
          <p:cNvSpPr txBox="1"/>
          <p:nvPr/>
        </p:nvSpPr>
        <p:spPr>
          <a:xfrm>
            <a:off x="1048871" y="4908177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 </a:t>
            </a:r>
            <a:r>
              <a:rPr lang="en-US" dirty="0" err="1"/>
              <a:t>Pj</a:t>
            </a:r>
            <a:r>
              <a:rPr lang="en-US" dirty="0"/>
              <a:t> set as [0.15, 0.35, 0.35, 0.15] using </a:t>
            </a:r>
            <a:r>
              <a:rPr lang="en-US" dirty="0" err="1"/>
              <a:t>Kvam</a:t>
            </a:r>
            <a:r>
              <a:rPr lang="en-US" dirty="0"/>
              <a:t> et al. paper </a:t>
            </a:r>
            <a:r>
              <a:rPr lang="en-US" dirty="0" err="1"/>
              <a:t>Lindbladian</a:t>
            </a:r>
            <a:r>
              <a:rPr lang="en-US" dirty="0"/>
              <a:t> (cognitive science)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32BB57-39DD-2C6F-AD35-13AE7482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6482"/>
            <a:ext cx="5227544" cy="39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D6D4B-3743-C543-F5C5-46525485C782}"/>
              </a:ext>
            </a:extLst>
          </p:cNvPr>
          <p:cNvSpPr txBox="1"/>
          <p:nvPr/>
        </p:nvSpPr>
        <p:spPr>
          <a:xfrm>
            <a:off x="6598978" y="4912660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model with uniform probabilities </a:t>
            </a:r>
            <a:r>
              <a:rPr lang="en-US" dirty="0" err="1"/>
              <a:t>Pj</a:t>
            </a:r>
            <a:r>
              <a:rPr lang="en-US" dirty="0"/>
              <a:t> set as [0.25, 0.25, 0.25, 0.25] </a:t>
            </a:r>
            <a:r>
              <a:rPr lang="en-US" dirty="0">
                <a:sym typeface="Wingdings" pitchFamily="2" charset="2"/>
              </a:rPr>
              <a:t> no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2023-03-25T18:18:58Z</dcterms:created>
  <dcterms:modified xsi:type="dcterms:W3CDTF">2023-04-07T15:32:18Z</dcterms:modified>
</cp:coreProperties>
</file>