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3"/>
    <p:restoredTop sz="84553"/>
  </p:normalViewPr>
  <p:slideViewPr>
    <p:cSldViewPr snapToGrid="0">
      <p:cViewPr>
        <p:scale>
          <a:sx n="95" d="100"/>
          <a:sy n="95" d="100"/>
        </p:scale>
        <p:origin x="5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B780-C387-C74B-9440-FE50BBBC215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D307-590B-0A4B-A373-2F3C7877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investigations</a:t>
            </a:r>
          </a:p>
          <a:p>
            <a:r>
              <a:rPr lang="en-US" dirty="0"/>
              <a:t>Delta, gamma, omega</a:t>
            </a:r>
          </a:p>
          <a:p>
            <a:r>
              <a:rPr lang="en-US" dirty="0"/>
              <a:t>1,2,1 does not work</a:t>
            </a:r>
          </a:p>
          <a:p>
            <a:r>
              <a:rPr lang="en-US" dirty="0"/>
              <a:t>1,2,3 does not work – gamma cant be 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Gamma parameter set as 2.0 here (at top of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SG" dirty="0">
                <a:effectLst/>
                <a:latin typeface="Helvetica Neue" panose="02000503000000020004" pitchFamily="2" charset="0"/>
              </a:rPr>
            </a:br>
            <a:r>
              <a:rPr lang="en-SG" dirty="0">
                <a:effectLst/>
                <a:latin typeface="Helvetica Neue" panose="02000503000000020004" pitchFamily="2" charset="0"/>
              </a:rPr>
              <a:t>20 April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effectLst/>
                <a:latin typeface="Helvetica Neue" panose="02000503000000020004" pitchFamily="2" charset="0"/>
              </a:rPr>
              <a:t>Try smaller time steps to see if any different.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effectLst/>
                <a:latin typeface="Helvetica Neue" panose="02000503000000020004" pitchFamily="2" charset="0"/>
              </a:rPr>
              <a:t>Install and run </a:t>
            </a:r>
            <a:r>
              <a:rPr lang="en-SG" dirty="0" err="1">
                <a:effectLst/>
                <a:latin typeface="Helvetica Neue" panose="02000503000000020004" pitchFamily="2" charset="0"/>
              </a:rPr>
              <a:t>QuTiP</a:t>
            </a:r>
            <a:r>
              <a:rPr lang="en-SG" dirty="0">
                <a:effectLst/>
                <a:latin typeface="Helvetica Neue" panose="02000503000000020004" pitchFamily="2" charset="0"/>
              </a:rPr>
              <a:t> examples to debug my analytical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effectLst/>
                <a:latin typeface="Helvetica Neue" panose="02000503000000020004" pitchFamily="2" charset="0"/>
              </a:rPr>
              <a:t>Align values of delta, gamma and initial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effectLst/>
                <a:latin typeface="Helvetica Neue" panose="02000503000000020004" pitchFamily="2" charset="0"/>
              </a:rPr>
              <a:t>Use small delta for quantum to match my analytical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0ED-AE7A-3619-E6BC-CCED692D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4342-0E8F-5627-DEA3-9C0E4BBC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8FFB-5679-76CD-490D-74759214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6423-38C5-9B7B-3B67-0D8B09D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C54F-B158-6DCC-878C-DEDF013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0A79-EC87-CD92-81E5-0C611D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2620-0E01-76A9-8C6C-F1C3EBE1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F83-17A0-4F7E-85D3-A054C98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FDA7-647D-80D2-2736-EB1508B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C48-7CB5-D3A0-9792-2CE6299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0667-F7F2-65D3-32F4-F27FAD50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5DE64-1778-4C68-1046-325D557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2C8D-769F-0115-6C90-EB1CBE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B1D4-38FD-6EE3-94EA-37CF7F1F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BAA-3077-3A29-8DB8-B5CD83D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B1C-E0F2-9057-F58E-4ADCF17F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9953-5BFA-3AAD-98DC-43E6490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57D3-C0AA-E470-EE48-6339EEF8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9F86-3CED-EB83-F9BB-70C8535F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0F07-7224-C90D-88C4-B1E16A8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7EB-8D6B-1383-A29A-5B66A02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F183-8AE0-ED0D-A0C3-64A16CD9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5EAF-B8C2-317B-4E60-FBE96B1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0083-F413-24C7-7677-9232D4E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32CA-1DD1-F047-0FA1-4D87C2B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3731-55C8-0903-0683-F2003F1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0C6B-45AE-67EB-D63A-07DFA125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5E05-3FB9-8295-4D5B-5ACC0F4C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2EC8-6056-5104-D280-BE079FD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CED5-20CC-4D1F-2B8A-D1D182D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EB91-2B8C-1CF4-0489-B4BCD764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921-CDC7-904C-155D-D9B743C7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08C3-FD30-A310-6C08-8AE085E6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DD71-05A7-EEC3-4C9A-EA93F5CC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CBF8B-9868-161B-6CB0-30ADB61A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7A7D4-D92C-CC88-2892-21EFF9F7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DDDF-361B-BD5C-3793-54183AC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99AB-8B7C-5B30-4A81-0D45E93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2AB2B-099E-D7C3-0A0D-2CFE107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322-9722-CD13-08C3-2B11969E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7803-76A4-181F-D505-570C483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77DF-77CD-7877-4501-F5A4F13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EB364-D48C-3619-25DD-ABBA1C21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D23D5-E43C-DC20-0014-45544A1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A5E7-E175-D0E3-8575-2747A10A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CEF5-9EFD-047D-A86C-200BC54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529-937D-73BD-1260-F95B82A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C4AE-BFE8-599F-9398-28A1448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6B47-6A90-5575-DDE8-32BBD225D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1530-BB45-6081-D60B-DB862DA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CA2D-6443-0135-9661-22CE5C1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95F2-E562-F1C3-CFBE-7E09871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43B0-0058-5CC3-E356-DAE4705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9024-D4BF-1AD3-261A-9B371F8E2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5109-C518-E3D5-E589-EDC21694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19D6-2CD2-B676-4758-75564FF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4FD3-36BC-1DD9-0418-EC5EFEA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3FD4-8F3D-AEE5-7BF0-A25EA97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81B34-9221-EC70-A804-8B7F376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567D-75EB-8A3E-FCC7-CC99FEE5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6407-6A10-BD94-5792-3DB8943F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1E8-2744-C940-A9B9-60FBA6D9E81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22A6-BA6B-00F2-3D85-A9D2B4E2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D377-A70A-9563-0FCA-F9842D33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utip.org/docs/latest/guide/dynamics/dynamics-mast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720655A-EE3F-C7EF-CA9A-AD495D10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4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/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0CC706A3-E533-E5AB-0A9E-48160D43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5" y="2471738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/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1CECAD6-491C-D364-36BE-E3801E4B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3" y="4709703"/>
            <a:ext cx="2817274" cy="214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/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0A55CF5C-A06A-A49B-95DD-53F9AA85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0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609E2A-0DFF-F5BF-0568-FDBAD099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1" y="2321719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/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4EE7B7-5838-D51B-BF5F-B746A65C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43" y="4643438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/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7D8372-C2F2-2833-2DFF-FE36FB285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85154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8E2DD4F7-8284-A578-3DDC-3F47764B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2343722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/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9E99A7D8-54DF-955B-DF01-B3F55F54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29" y="4599431"/>
            <a:ext cx="2964372" cy="22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/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74202774-CD1E-53D5-96D8-F3FD75B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118969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/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8" name="Picture 10">
            <a:extLst>
              <a:ext uri="{FF2B5EF4-FFF2-40B4-BE49-F238E27FC236}">
                <a16:creationId xmlns:a16="http://schemas.microsoft.com/office/drawing/2014/main" id="{4CED31A6-7700-F851-7992-E490B430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2343722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/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>
            <a:extLst>
              <a:ext uri="{FF2B5EF4-FFF2-40B4-BE49-F238E27FC236}">
                <a16:creationId xmlns:a16="http://schemas.microsoft.com/office/drawing/2014/main" id="{561BB641-BD87-04A7-AD5D-CDF1E52C1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77" y="4536758"/>
            <a:ext cx="3046631" cy="23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/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7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B2383B-656C-112D-D8A7-0D071D66A7BB}"/>
              </a:ext>
            </a:extLst>
          </p:cNvPr>
          <p:cNvGrpSpPr/>
          <p:nvPr/>
        </p:nvGrpSpPr>
        <p:grpSpPr>
          <a:xfrm>
            <a:off x="1377805" y="545833"/>
            <a:ext cx="8891885" cy="4545754"/>
            <a:chOff x="811747" y="339004"/>
            <a:chExt cx="8891885" cy="45457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D258D22-FD0D-788B-7C44-4D966C6F2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246" y="339004"/>
              <a:ext cx="2832354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FD15F83-EA08-A9E1-76EC-CA8DE0B1F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710" y="339004"/>
              <a:ext cx="2832354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8A69E56-4FD4-3D82-0105-D3284250C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277" y="339004"/>
              <a:ext cx="2832355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6EE745E-4FBD-F96F-F0F1-DEE5C2DF0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277" y="2611881"/>
              <a:ext cx="2832354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74DDAC9-2AE6-C395-B89D-D5CD1D2E4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709" y="2611880"/>
              <a:ext cx="2832356" cy="2272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DDBC8B66-533F-9A5B-EC0E-4EFBF524D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47" y="2611880"/>
              <a:ext cx="2832356" cy="2272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5D915E-0CAC-ADF3-2632-18A75CC5E211}"/>
                  </a:ext>
                </a:extLst>
              </p:cNvPr>
              <p:cNvSpPr txBox="1"/>
              <p:nvPr/>
            </p:nvSpPr>
            <p:spPr>
              <a:xfrm>
                <a:off x="3004457" y="5268686"/>
                <a:ext cx="4974772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5D915E-0CAC-ADF3-2632-18A75CC5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57" y="5268686"/>
                <a:ext cx="4974772" cy="1126975"/>
              </a:xfrm>
              <a:prstGeom prst="rect">
                <a:avLst/>
              </a:prstGeom>
              <a:blipFill>
                <a:blip r:embed="rId9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9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F9332736-FFE0-CC8D-CCD8-3A591960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16" y="94626"/>
            <a:ext cx="2844910" cy="22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807C50-A52C-427F-0D3C-3655F20DFBD7}"/>
              </a:ext>
            </a:extLst>
          </p:cNvPr>
          <p:cNvSpPr txBox="1"/>
          <p:nvPr/>
        </p:nvSpPr>
        <p:spPr>
          <a:xfrm>
            <a:off x="207264" y="774437"/>
            <a:ext cx="1304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Timestep: 1E-6 s (1 microsec)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8037BC-E22D-DE41-842E-ABAC85F2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16" y="2449105"/>
            <a:ext cx="2844910" cy="228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98E0B8-C691-B014-CA3A-F521690DB515}"/>
              </a:ext>
            </a:extLst>
          </p:cNvPr>
          <p:cNvSpPr txBox="1"/>
          <p:nvPr/>
        </p:nvSpPr>
        <p:spPr>
          <a:xfrm>
            <a:off x="207264" y="3115602"/>
            <a:ext cx="130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Timestep: 1E-7 s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A370B662-E4FA-C8F7-0023-109BB0DE8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157" y="94626"/>
            <a:ext cx="2832354" cy="22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2171925-05FF-7C8B-64D0-15A05510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26" y="2367503"/>
            <a:ext cx="3036963" cy="243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01B3D5B-A87C-F03E-3340-37DBE643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47" y="2377578"/>
            <a:ext cx="3036964" cy="243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EC7DEA2D-F5D3-627B-F42D-D33CB38BE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50" y="65673"/>
            <a:ext cx="2904513" cy="233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976396-2F68-D670-4B0E-F3C0C9030D28}"/>
              </a:ext>
            </a:extLst>
          </p:cNvPr>
          <p:cNvSpPr txBox="1"/>
          <p:nvPr/>
        </p:nvSpPr>
        <p:spPr>
          <a:xfrm>
            <a:off x="561369" y="5229505"/>
            <a:ext cx="734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 under the basic forward time march, timestep does have an impact </a:t>
            </a:r>
            <a:r>
              <a:rPr lang="en-US" dirty="0">
                <a:sym typeface="Wingdings" pitchFamily="2" charset="2"/>
              </a:rPr>
              <a:t> better to use Runge-</a:t>
            </a:r>
            <a:r>
              <a:rPr lang="en-US" dirty="0" err="1">
                <a:sym typeface="Wingdings" pitchFamily="2" charset="2"/>
              </a:rPr>
              <a:t>Kutta</a:t>
            </a:r>
            <a:r>
              <a:rPr lang="en-US" dirty="0">
                <a:sym typeface="Wingdings" pitchFamily="2" charset="2"/>
              </a:rPr>
              <a:t> 4 .</a:t>
            </a:r>
            <a:r>
              <a:rPr lang="en-US" dirty="0" err="1">
                <a:sym typeface="Wingdings" pitchFamily="2" charset="2"/>
              </a:rPr>
              <a:t>etc</a:t>
            </a:r>
            <a:r>
              <a:rPr lang="en-US" dirty="0">
                <a:sym typeface="Wingdings" pitchFamily="2" charset="2"/>
              </a:rPr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3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64DE-28A5-60D3-FBAB-212EFD4B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31"/>
            <a:ext cx="10515600" cy="1325563"/>
          </a:xfrm>
        </p:spPr>
        <p:txBody>
          <a:bodyPr/>
          <a:lstStyle/>
          <a:p>
            <a:r>
              <a:rPr lang="en-US" dirty="0"/>
              <a:t>Alignment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061D-94AA-500B-D40C-CEC0515E5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14657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Initial values: ground state 0.25, excited state 0.75 from density matrix (see the left most data points)</a:t>
            </a:r>
          </a:p>
          <a:p>
            <a:r>
              <a:rPr lang="en-US" dirty="0"/>
              <a:t>Quantum and analytical don’t match! The I should be interpreted as identity matrix in make </a:t>
            </a:r>
            <a:r>
              <a:rPr lang="en-US" dirty="0" err="1"/>
              <a:t>Lindbladian</a:t>
            </a:r>
            <a:r>
              <a:rPr lang="en-US" dirty="0"/>
              <a:t>. When I tried it as ones,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621506-CB66-050E-DA0E-DE7E15D77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03" y="2810902"/>
            <a:ext cx="3282763" cy="25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B621604-B6BC-9ACA-E01D-4FE5F5CB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81" y="2810901"/>
            <a:ext cx="3092825" cy="248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40219A-9353-6B8A-405B-E9F86F7EE880}"/>
              </a:ext>
            </a:extLst>
          </p:cNvPr>
          <p:cNvSpPr txBox="1"/>
          <p:nvPr/>
        </p:nvSpPr>
        <p:spPr>
          <a:xfrm>
            <a:off x="1031198" y="5446992"/>
            <a:ext cx="43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Delta, gamma, Omega at 1.0, 1.0, 1.0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7CBF0-149A-75C6-0126-2C9152CA6A8F}"/>
              </a:ext>
            </a:extLst>
          </p:cNvPr>
          <p:cNvSpPr txBox="1"/>
          <p:nvPr/>
        </p:nvSpPr>
        <p:spPr>
          <a:xfrm>
            <a:off x="5056351" y="5400865"/>
            <a:ext cx="43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Timestep at 1E-7 s</a:t>
            </a:r>
          </a:p>
        </p:txBody>
      </p:sp>
    </p:spTree>
    <p:extLst>
      <p:ext uri="{BB962C8B-B14F-4D97-AF65-F5344CB8AC3E}">
        <p14:creationId xmlns:p14="http://schemas.microsoft.com/office/powerpoint/2010/main" val="161763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AEBE-1A13-1637-ACE7-63C4A46D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QuTip</a:t>
            </a:r>
            <a:r>
              <a:rPr lang="en-US" dirty="0"/>
              <a:t> installation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628A-14A8-F0E2-6997-D6A9AB1B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https://qutip.org/docs/latest/guide/dynamics/dynamics-master.html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05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312</Words>
  <Application>Microsoft Macintosh PowerPoint</Application>
  <PresentationFormat>Widescreen</PresentationFormat>
  <Paragraphs>60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Alignment issues</vt:lpstr>
      <vt:lpstr>QuTip installation and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2023-03-25T18:18:58Z</dcterms:created>
  <dcterms:modified xsi:type="dcterms:W3CDTF">2023-04-20T21:28:29Z</dcterms:modified>
</cp:coreProperties>
</file>