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5"/>
    <p:restoredTop sz="84485"/>
  </p:normalViewPr>
  <p:slideViewPr>
    <p:cSldViewPr snapToGrid="0">
      <p:cViewPr varScale="1">
        <p:scale>
          <a:sx n="105" d="100"/>
          <a:sy n="10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April – new model</a:t>
            </a:r>
          </a:p>
          <a:p>
            <a:r>
              <a:rPr lang="en-US" dirty="0"/>
              <a:t>Used Gunnar’s function to generate Gamma matrix and the </a:t>
            </a:r>
            <a:r>
              <a:rPr lang="en-US" dirty="0" err="1"/>
              <a:t>Pj</a:t>
            </a:r>
            <a:r>
              <a:rPr lang="en-US" dirty="0"/>
              <a:t> suggestions</a:t>
            </a:r>
          </a:p>
          <a:p>
            <a:r>
              <a:rPr lang="en-US" dirty="0"/>
              <a:t>4 number of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yphonTorch/Quantum/blob/master/Open%20system%20Lindbladian%20simulation.ipynb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757BEE-DBA2-DEC9-5022-327F329B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4" y="766482"/>
            <a:ext cx="5082988" cy="38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457756-B3FF-F82B-40A7-1CF666566704}"/>
              </a:ext>
            </a:extLst>
          </p:cNvPr>
          <p:cNvSpPr txBox="1"/>
          <p:nvPr/>
        </p:nvSpPr>
        <p:spPr>
          <a:xfrm>
            <a:off x="1048871" y="4908177"/>
            <a:ext cx="398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Probabilities </a:t>
            </a:r>
            <a:r>
              <a:rPr lang="en-US" dirty="0" err="1"/>
              <a:t>Pj</a:t>
            </a:r>
            <a:r>
              <a:rPr lang="en-US" dirty="0"/>
              <a:t> set as [0.15, 0.35, 0.35, 0.15] using </a:t>
            </a:r>
            <a:r>
              <a:rPr lang="en-US" dirty="0" err="1"/>
              <a:t>Kvam</a:t>
            </a:r>
            <a:r>
              <a:rPr lang="en-US" dirty="0"/>
              <a:t> et al. paper </a:t>
            </a:r>
            <a:r>
              <a:rPr lang="en-US" dirty="0" err="1"/>
              <a:t>Lindbladian</a:t>
            </a:r>
            <a:r>
              <a:rPr lang="en-US" dirty="0"/>
              <a:t> (cognitive science)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32BB57-39DD-2C6F-AD35-13AE7482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6482"/>
            <a:ext cx="5227544" cy="39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FD6D4B-3743-C543-F5C5-46525485C782}"/>
              </a:ext>
            </a:extLst>
          </p:cNvPr>
          <p:cNvSpPr txBox="1"/>
          <p:nvPr/>
        </p:nvSpPr>
        <p:spPr>
          <a:xfrm>
            <a:off x="6598978" y="4912660"/>
            <a:ext cx="398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model with uniform probabilities </a:t>
            </a:r>
            <a:r>
              <a:rPr lang="en-US" dirty="0" err="1"/>
              <a:t>Pj</a:t>
            </a:r>
            <a:r>
              <a:rPr lang="en-US" dirty="0"/>
              <a:t> set as [0.25, 0.25, 0.25, 0.25] </a:t>
            </a:r>
            <a:r>
              <a:rPr lang="en-US" dirty="0">
                <a:sym typeface="Wingdings" pitchFamily="2" charset="2"/>
              </a:rPr>
              <a:t> no change?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622F8-B682-1F42-ACA9-2818B42D4635}"/>
              </a:ext>
            </a:extLst>
          </p:cNvPr>
          <p:cNvSpPr txBox="1"/>
          <p:nvPr/>
        </p:nvSpPr>
        <p:spPr>
          <a:xfrm>
            <a:off x="545792" y="6333589"/>
            <a:ext cx="10835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https://github.com/GryphonTorch/Quantum/blob/master/Open%20system%20Lindbladian%20simulation.ipynb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9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C3200-551E-1E51-3165-930DD4CC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33" y="883878"/>
            <a:ext cx="4470026" cy="34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7B469-A868-C561-3219-899A70CBB115}"/>
              </a:ext>
            </a:extLst>
          </p:cNvPr>
          <p:cNvSpPr txBox="1"/>
          <p:nvPr/>
        </p:nvSpPr>
        <p:spPr>
          <a:xfrm>
            <a:off x="1223682" y="4693024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Probabilities </a:t>
            </a:r>
            <a:r>
              <a:rPr lang="en-US" dirty="0" err="1"/>
              <a:t>Pj</a:t>
            </a:r>
            <a:r>
              <a:rPr lang="en-US" dirty="0"/>
              <a:t> set as [0.1, 0.4, 0.4, 0.1] using </a:t>
            </a:r>
            <a:r>
              <a:rPr lang="en-US" dirty="0" err="1"/>
              <a:t>Kvam</a:t>
            </a:r>
            <a:r>
              <a:rPr lang="en-US" dirty="0"/>
              <a:t> et al. paper </a:t>
            </a:r>
            <a:r>
              <a:rPr lang="en-US" dirty="0" err="1"/>
              <a:t>Lindbladian</a:t>
            </a:r>
            <a:r>
              <a:rPr lang="en-US" dirty="0"/>
              <a:t>. Looks like a faster inversion?</a:t>
            </a:r>
          </a:p>
        </p:txBody>
      </p:sp>
    </p:spTree>
    <p:extLst>
      <p:ext uri="{BB962C8B-B14F-4D97-AF65-F5344CB8AC3E}">
        <p14:creationId xmlns:p14="http://schemas.microsoft.com/office/powerpoint/2010/main" val="264290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116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2023-03-25T18:18:58Z</dcterms:created>
  <dcterms:modified xsi:type="dcterms:W3CDTF">2023-04-07T16:17:31Z</dcterms:modified>
</cp:coreProperties>
</file>