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98"/>
    <p:restoredTop sz="88796"/>
  </p:normalViewPr>
  <p:slideViewPr>
    <p:cSldViewPr snapToGrid="0" snapToObjects="1">
      <p:cViewPr>
        <p:scale>
          <a:sx n="19" d="100"/>
          <a:sy n="19" d="100"/>
        </p:scale>
        <p:origin x="288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yujun/Desktop/PHYS%20472%20Quantum%20Cognition%20Research/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yujun/Documents/Quantum%20Cognition%20Research/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93977268613007"/>
          <c:y val="6.5231481481481501E-2"/>
          <c:w val="0.47892532179203612"/>
          <c:h val="0.78107283464566934"/>
        </c:manualLayout>
      </c:layout>
      <c:scatterChart>
        <c:scatterStyle val="lineMarker"/>
        <c:varyColors val="0"/>
        <c:ser>
          <c:idx val="1"/>
          <c:order val="0"/>
          <c:tx>
            <c:v>H.O. - SPSA (3 layers)</c:v>
          </c:tx>
          <c:spPr>
            <a:ln w="6350"/>
          </c:spPr>
          <c:marker>
            <c:symbol val="none"/>
          </c:marker>
          <c:xVal>
            <c:numRef>
              <c:f>'Between ansatz'!$A$8:$A$1058</c:f>
              <c:numCache>
                <c:formatCode>General</c:formatCode>
                <c:ptCount val="10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</c:numCache>
            </c:numRef>
          </c:xVal>
          <c:yVal>
            <c:numRef>
              <c:f>'Between ansatz'!$B$8:$B$1058</c:f>
              <c:numCache>
                <c:formatCode>General</c:formatCode>
                <c:ptCount val="1051"/>
                <c:pt idx="0">
                  <c:v>3.99189791721856</c:v>
                </c:pt>
                <c:pt idx="1">
                  <c:v>4.5599775046815196</c:v>
                </c:pt>
                <c:pt idx="2">
                  <c:v>4.0647463541518496</c:v>
                </c:pt>
                <c:pt idx="3">
                  <c:v>4.5917072302143103</c:v>
                </c:pt>
                <c:pt idx="4">
                  <c:v>4.57553097450403</c:v>
                </c:pt>
                <c:pt idx="5">
                  <c:v>3.9962338246814002</c:v>
                </c:pt>
                <c:pt idx="6">
                  <c:v>4.4743632089453502</c:v>
                </c:pt>
                <c:pt idx="7">
                  <c:v>4.3528886643279403</c:v>
                </c:pt>
                <c:pt idx="8">
                  <c:v>4.4122795118267</c:v>
                </c:pt>
                <c:pt idx="9">
                  <c:v>4.4907168242819804</c:v>
                </c:pt>
                <c:pt idx="10">
                  <c:v>4.5706187310377704</c:v>
                </c:pt>
                <c:pt idx="11">
                  <c:v>4.1419838171453103</c:v>
                </c:pt>
                <c:pt idx="12">
                  <c:v>4.6695947559167097</c:v>
                </c:pt>
                <c:pt idx="13">
                  <c:v>4.0994421542466899</c:v>
                </c:pt>
                <c:pt idx="14">
                  <c:v>4.2651471519674997</c:v>
                </c:pt>
                <c:pt idx="15">
                  <c:v>4.8146319880788404</c:v>
                </c:pt>
                <c:pt idx="16">
                  <c:v>4.5886511762141797</c:v>
                </c:pt>
                <c:pt idx="17">
                  <c:v>4.2280380145384404</c:v>
                </c:pt>
                <c:pt idx="18">
                  <c:v>4.58173672993982</c:v>
                </c:pt>
                <c:pt idx="19">
                  <c:v>4.2276464143487598</c:v>
                </c:pt>
                <c:pt idx="20">
                  <c:v>3.8785564801272101</c:v>
                </c:pt>
                <c:pt idx="21">
                  <c:v>4.8599918606146097</c:v>
                </c:pt>
                <c:pt idx="22">
                  <c:v>4.9072942189849602</c:v>
                </c:pt>
                <c:pt idx="23">
                  <c:v>3.89819180050949</c:v>
                </c:pt>
                <c:pt idx="24">
                  <c:v>3.89325927503993</c:v>
                </c:pt>
                <c:pt idx="25">
                  <c:v>4.9290368453095903</c:v>
                </c:pt>
                <c:pt idx="26">
                  <c:v>4.4802050223821501</c:v>
                </c:pt>
                <c:pt idx="27">
                  <c:v>4.4110759742711902</c:v>
                </c:pt>
                <c:pt idx="28">
                  <c:v>4.43383260530375</c:v>
                </c:pt>
                <c:pt idx="29">
                  <c:v>4.3887518636841198</c:v>
                </c:pt>
                <c:pt idx="30">
                  <c:v>4.1500280642215497</c:v>
                </c:pt>
                <c:pt idx="31">
                  <c:v>4.6713783075212403</c:v>
                </c:pt>
                <c:pt idx="32">
                  <c:v>4.1661364640318697</c:v>
                </c:pt>
                <c:pt idx="33">
                  <c:v>4.6781980024439802</c:v>
                </c:pt>
                <c:pt idx="34">
                  <c:v>4.1844130107703901</c:v>
                </c:pt>
                <c:pt idx="35">
                  <c:v>4.5708067886478796</c:v>
                </c:pt>
                <c:pt idx="36">
                  <c:v>4.4859104014724798</c:v>
                </c:pt>
                <c:pt idx="37">
                  <c:v>4.2317474530438703</c:v>
                </c:pt>
                <c:pt idx="38">
                  <c:v>4.1579303473228002</c:v>
                </c:pt>
                <c:pt idx="39">
                  <c:v>4.8366504184992101</c:v>
                </c:pt>
                <c:pt idx="40">
                  <c:v>3.93269806273269</c:v>
                </c:pt>
                <c:pt idx="41">
                  <c:v>4.8423233574371896</c:v>
                </c:pt>
                <c:pt idx="42">
                  <c:v>3.8643448237415101</c:v>
                </c:pt>
                <c:pt idx="43">
                  <c:v>5.0128226047462698</c:v>
                </c:pt>
                <c:pt idx="44">
                  <c:v>4.5827636454877201</c:v>
                </c:pt>
                <c:pt idx="45">
                  <c:v>4.1822422897126899</c:v>
                </c:pt>
                <c:pt idx="46">
                  <c:v>4.5862588484538804</c:v>
                </c:pt>
                <c:pt idx="47">
                  <c:v>4.1855044604218898</c:v>
                </c:pt>
                <c:pt idx="48">
                  <c:v>4.2390509153302904</c:v>
                </c:pt>
                <c:pt idx="49">
                  <c:v>4.5345741176641896</c:v>
                </c:pt>
                <c:pt idx="50">
                  <c:v>4.0490638362183704</c:v>
                </c:pt>
                <c:pt idx="51">
                  <c:v>4.7971091269219803</c:v>
                </c:pt>
                <c:pt idx="52">
                  <c:v>5.6750791704660699</c:v>
                </c:pt>
                <c:pt idx="53">
                  <c:v>5.6937889802928998</c:v>
                </c:pt>
                <c:pt idx="54">
                  <c:v>5.1603889502403399</c:v>
                </c:pt>
                <c:pt idx="55">
                  <c:v>5.8347447181444796</c:v>
                </c:pt>
                <c:pt idx="56">
                  <c:v>3.7205177677035501</c:v>
                </c:pt>
                <c:pt idx="57">
                  <c:v>3.7138293488201599</c:v>
                </c:pt>
                <c:pt idx="58">
                  <c:v>3.4529665358575499</c:v>
                </c:pt>
                <c:pt idx="59">
                  <c:v>3.90593036741903</c:v>
                </c:pt>
                <c:pt idx="60">
                  <c:v>3.2514842487554101</c:v>
                </c:pt>
                <c:pt idx="61">
                  <c:v>3.26157237661055</c:v>
                </c:pt>
                <c:pt idx="62">
                  <c:v>3.3627504638075298</c:v>
                </c:pt>
                <c:pt idx="63">
                  <c:v>3.19806943115965</c:v>
                </c:pt>
                <c:pt idx="64">
                  <c:v>3.77578914608684</c:v>
                </c:pt>
                <c:pt idx="65">
                  <c:v>2.8841413615468801</c:v>
                </c:pt>
                <c:pt idx="66">
                  <c:v>3.1363378741401702</c:v>
                </c:pt>
                <c:pt idx="67">
                  <c:v>3.2643570421792698</c:v>
                </c:pt>
                <c:pt idx="68">
                  <c:v>2.96191937849883</c:v>
                </c:pt>
                <c:pt idx="69">
                  <c:v>3.8297666512273199</c:v>
                </c:pt>
                <c:pt idx="70">
                  <c:v>4.4364712424583299</c:v>
                </c:pt>
                <c:pt idx="71">
                  <c:v>3.9112128050593502</c:v>
                </c:pt>
                <c:pt idx="72">
                  <c:v>3.4083739822899801</c:v>
                </c:pt>
                <c:pt idx="73">
                  <c:v>3.9012541066847</c:v>
                </c:pt>
                <c:pt idx="74">
                  <c:v>3.2060786438578099</c:v>
                </c:pt>
                <c:pt idx="75">
                  <c:v>2.9128035974770499</c:v>
                </c:pt>
                <c:pt idx="76">
                  <c:v>3.17198167462591</c:v>
                </c:pt>
                <c:pt idx="77">
                  <c:v>2.9228898787733102</c:v>
                </c:pt>
                <c:pt idx="78">
                  <c:v>3.0809407493460301</c:v>
                </c:pt>
                <c:pt idx="79">
                  <c:v>3.2356752518164198</c:v>
                </c:pt>
                <c:pt idx="80">
                  <c:v>3.72869548860319</c:v>
                </c:pt>
                <c:pt idx="81">
                  <c:v>2.4631391788350201</c:v>
                </c:pt>
                <c:pt idx="82">
                  <c:v>3.7273982885399599</c:v>
                </c:pt>
                <c:pt idx="83">
                  <c:v>5.18293909324243</c:v>
                </c:pt>
                <c:pt idx="84">
                  <c:v>2.8223449041264499</c:v>
                </c:pt>
                <c:pt idx="85">
                  <c:v>3.0094083142177399</c:v>
                </c:pt>
                <c:pt idx="86">
                  <c:v>2.8239887096362599</c:v>
                </c:pt>
                <c:pt idx="87">
                  <c:v>2.7345370211516502</c:v>
                </c:pt>
                <c:pt idx="88">
                  <c:v>2.7474072253738302</c:v>
                </c:pt>
                <c:pt idx="89">
                  <c:v>2.9653456316970699</c:v>
                </c:pt>
                <c:pt idx="90">
                  <c:v>3.0301557275280899</c:v>
                </c:pt>
                <c:pt idx="91">
                  <c:v>2.4061181692610898</c:v>
                </c:pt>
                <c:pt idx="92">
                  <c:v>2.4132966378275902</c:v>
                </c:pt>
                <c:pt idx="93">
                  <c:v>2.59000237316714</c:v>
                </c:pt>
                <c:pt idx="94">
                  <c:v>2.4981672083471098</c:v>
                </c:pt>
                <c:pt idx="95">
                  <c:v>2.3789942794572498</c:v>
                </c:pt>
                <c:pt idx="96">
                  <c:v>2.1553527068998899</c:v>
                </c:pt>
                <c:pt idx="97">
                  <c:v>2.6465683724600999</c:v>
                </c:pt>
                <c:pt idx="98">
                  <c:v>2.2908349990260901</c:v>
                </c:pt>
                <c:pt idx="99">
                  <c:v>2.0385503535536098</c:v>
                </c:pt>
                <c:pt idx="100">
                  <c:v>2.05039437984663</c:v>
                </c:pt>
                <c:pt idx="101">
                  <c:v>2.1437280744532501</c:v>
                </c:pt>
                <c:pt idx="102">
                  <c:v>1.9682896681300099</c:v>
                </c:pt>
                <c:pt idx="103">
                  <c:v>2.3187959052329101</c:v>
                </c:pt>
                <c:pt idx="104">
                  <c:v>2.0900234329816501</c:v>
                </c:pt>
                <c:pt idx="105">
                  <c:v>1.987605669935</c:v>
                </c:pt>
                <c:pt idx="106">
                  <c:v>2.0220215964708999</c:v>
                </c:pt>
                <c:pt idx="107">
                  <c:v>2.1267089013900899</c:v>
                </c:pt>
                <c:pt idx="108">
                  <c:v>2.00763406072037</c:v>
                </c:pt>
                <c:pt idx="109">
                  <c:v>2.0604301468194</c:v>
                </c:pt>
                <c:pt idx="110">
                  <c:v>2.09662372903396</c:v>
                </c:pt>
                <c:pt idx="111">
                  <c:v>2.0085164331397198</c:v>
                </c:pt>
                <c:pt idx="112">
                  <c:v>2.0520739523292102</c:v>
                </c:pt>
                <c:pt idx="113">
                  <c:v>1.91637337529677</c:v>
                </c:pt>
                <c:pt idx="114">
                  <c:v>2.1014828739991098</c:v>
                </c:pt>
                <c:pt idx="115">
                  <c:v>1.80883945990694</c:v>
                </c:pt>
                <c:pt idx="116">
                  <c:v>1.9846097243260299</c:v>
                </c:pt>
                <c:pt idx="117">
                  <c:v>2.0706690850503402</c:v>
                </c:pt>
                <c:pt idx="118">
                  <c:v>1.9439740376464201</c:v>
                </c:pt>
                <c:pt idx="119">
                  <c:v>1.8696318579122699</c:v>
                </c:pt>
                <c:pt idx="120">
                  <c:v>1.8410455766160101</c:v>
                </c:pt>
                <c:pt idx="121">
                  <c:v>2.0393353854196699</c:v>
                </c:pt>
                <c:pt idx="122">
                  <c:v>2.0454187162409698</c:v>
                </c:pt>
                <c:pt idx="123">
                  <c:v>1.80695155283502</c:v>
                </c:pt>
                <c:pt idx="124">
                  <c:v>2.16080402908716</c:v>
                </c:pt>
                <c:pt idx="125">
                  <c:v>1.6852495005651</c:v>
                </c:pt>
                <c:pt idx="126">
                  <c:v>1.75152420074475</c:v>
                </c:pt>
                <c:pt idx="127">
                  <c:v>1.7823121780616999</c:v>
                </c:pt>
                <c:pt idx="128">
                  <c:v>1.7864467658493</c:v>
                </c:pt>
                <c:pt idx="129">
                  <c:v>1.62315289763055</c:v>
                </c:pt>
                <c:pt idx="130">
                  <c:v>1.77093090955843</c:v>
                </c:pt>
                <c:pt idx="131">
                  <c:v>1.8826362836247099</c:v>
                </c:pt>
                <c:pt idx="132">
                  <c:v>1.76557914078068</c:v>
                </c:pt>
                <c:pt idx="133">
                  <c:v>1.71594308277966</c:v>
                </c:pt>
                <c:pt idx="134">
                  <c:v>1.6944541470607499</c:v>
                </c:pt>
                <c:pt idx="135">
                  <c:v>1.6938630687306599</c:v>
                </c:pt>
                <c:pt idx="136">
                  <c:v>1.7491536252011699</c:v>
                </c:pt>
                <c:pt idx="137">
                  <c:v>1.6558678657644901</c:v>
                </c:pt>
                <c:pt idx="138">
                  <c:v>1.6783933060749101</c:v>
                </c:pt>
                <c:pt idx="139">
                  <c:v>1.80973289660738</c:v>
                </c:pt>
                <c:pt idx="140">
                  <c:v>1.7765654973460301</c:v>
                </c:pt>
                <c:pt idx="141">
                  <c:v>1.6106908774595301</c:v>
                </c:pt>
                <c:pt idx="142">
                  <c:v>1.5681318830325699</c:v>
                </c:pt>
                <c:pt idx="143">
                  <c:v>1.8591709466813899</c:v>
                </c:pt>
                <c:pt idx="144">
                  <c:v>1.4224692858291099</c:v>
                </c:pt>
                <c:pt idx="145">
                  <c:v>1.6871654271009999</c:v>
                </c:pt>
                <c:pt idx="146">
                  <c:v>1.6489519392285901</c:v>
                </c:pt>
                <c:pt idx="147">
                  <c:v>1.4441396355654199</c:v>
                </c:pt>
                <c:pt idx="148">
                  <c:v>1.6742764161129899</c:v>
                </c:pt>
                <c:pt idx="149">
                  <c:v>1.4012941390589699</c:v>
                </c:pt>
                <c:pt idx="150">
                  <c:v>1.4636875707353501</c:v>
                </c:pt>
                <c:pt idx="151">
                  <c:v>1.5530190524857499</c:v>
                </c:pt>
                <c:pt idx="152">
                  <c:v>1.40524767912652</c:v>
                </c:pt>
                <c:pt idx="153">
                  <c:v>1.61495599361963</c:v>
                </c:pt>
                <c:pt idx="154">
                  <c:v>1.2638549900929299</c:v>
                </c:pt>
                <c:pt idx="155">
                  <c:v>1.6828689696805701</c:v>
                </c:pt>
                <c:pt idx="156">
                  <c:v>1.4881713431230901</c:v>
                </c:pt>
                <c:pt idx="157">
                  <c:v>1.2875061667660801</c:v>
                </c:pt>
                <c:pt idx="158">
                  <c:v>1.4123995934183999</c:v>
                </c:pt>
                <c:pt idx="159">
                  <c:v>1.4196425860403701</c:v>
                </c:pt>
                <c:pt idx="160">
                  <c:v>1.50290585564159</c:v>
                </c:pt>
                <c:pt idx="161">
                  <c:v>1.2004327963097801</c:v>
                </c:pt>
                <c:pt idx="162">
                  <c:v>1.25695934053628</c:v>
                </c:pt>
                <c:pt idx="163">
                  <c:v>1.20488338590237</c:v>
                </c:pt>
                <c:pt idx="164">
                  <c:v>1.1661964422564599</c:v>
                </c:pt>
                <c:pt idx="165">
                  <c:v>1.3620847005535499</c:v>
                </c:pt>
                <c:pt idx="166">
                  <c:v>1.40259354695436</c:v>
                </c:pt>
                <c:pt idx="167">
                  <c:v>1.0553738119309299</c:v>
                </c:pt>
                <c:pt idx="168">
                  <c:v>1.1509464447684901</c:v>
                </c:pt>
                <c:pt idx="169">
                  <c:v>1.0440862009113201</c:v>
                </c:pt>
                <c:pt idx="170">
                  <c:v>1.2595400922040201</c:v>
                </c:pt>
                <c:pt idx="171">
                  <c:v>1.01699143951159</c:v>
                </c:pt>
                <c:pt idx="172">
                  <c:v>1.16389961351463</c:v>
                </c:pt>
                <c:pt idx="173">
                  <c:v>1.0764527170397999</c:v>
                </c:pt>
                <c:pt idx="174">
                  <c:v>1.15065993766495</c:v>
                </c:pt>
                <c:pt idx="175">
                  <c:v>0.94031519384942597</c:v>
                </c:pt>
                <c:pt idx="176">
                  <c:v>0.98781445120662803</c:v>
                </c:pt>
                <c:pt idx="177">
                  <c:v>1.0210909979451499</c:v>
                </c:pt>
                <c:pt idx="178">
                  <c:v>1.0336345074026501</c:v>
                </c:pt>
                <c:pt idx="179">
                  <c:v>0.91565074003897695</c:v>
                </c:pt>
                <c:pt idx="180">
                  <c:v>0.99521415515431999</c:v>
                </c:pt>
                <c:pt idx="181">
                  <c:v>1.1400917255157801</c:v>
                </c:pt>
                <c:pt idx="182">
                  <c:v>1.02527388720003</c:v>
                </c:pt>
                <c:pt idx="183">
                  <c:v>0.91014373517298297</c:v>
                </c:pt>
                <c:pt idx="184">
                  <c:v>0.99168023474042999</c:v>
                </c:pt>
                <c:pt idx="185">
                  <c:v>0.99741290070005695</c:v>
                </c:pt>
                <c:pt idx="186">
                  <c:v>0.98783252035371105</c:v>
                </c:pt>
                <c:pt idx="187">
                  <c:v>0.95513303718923404</c:v>
                </c:pt>
                <c:pt idx="188">
                  <c:v>0.98673701631117905</c:v>
                </c:pt>
                <c:pt idx="189">
                  <c:v>0.94443908867733195</c:v>
                </c:pt>
                <c:pt idx="190">
                  <c:v>1.0536555220006401</c:v>
                </c:pt>
                <c:pt idx="191">
                  <c:v>0.95982146109667998</c:v>
                </c:pt>
                <c:pt idx="192">
                  <c:v>1.0590183550594801</c:v>
                </c:pt>
                <c:pt idx="193">
                  <c:v>0.90689484160109202</c:v>
                </c:pt>
                <c:pt idx="194">
                  <c:v>1.00828237232756</c:v>
                </c:pt>
                <c:pt idx="195">
                  <c:v>1.06974254091564</c:v>
                </c:pt>
                <c:pt idx="196">
                  <c:v>0.77152759790198699</c:v>
                </c:pt>
                <c:pt idx="197">
                  <c:v>1.1180482160582801</c:v>
                </c:pt>
                <c:pt idx="198">
                  <c:v>0.86089779710010805</c:v>
                </c:pt>
                <c:pt idx="199">
                  <c:v>0.807402594133943</c:v>
                </c:pt>
                <c:pt idx="200">
                  <c:v>0.85088710414041802</c:v>
                </c:pt>
                <c:pt idx="201">
                  <c:v>0.99480744634063401</c:v>
                </c:pt>
                <c:pt idx="202">
                  <c:v>0.79088489630825898</c:v>
                </c:pt>
                <c:pt idx="203">
                  <c:v>1.0379951276052799</c:v>
                </c:pt>
                <c:pt idx="204">
                  <c:v>0.86351136526566397</c:v>
                </c:pt>
                <c:pt idx="205">
                  <c:v>0.80777869930603696</c:v>
                </c:pt>
                <c:pt idx="206">
                  <c:v>0.82760760692693502</c:v>
                </c:pt>
                <c:pt idx="207">
                  <c:v>0.76243467803707199</c:v>
                </c:pt>
                <c:pt idx="208">
                  <c:v>0.91451431071656197</c:v>
                </c:pt>
                <c:pt idx="209">
                  <c:v>0.75999551902291695</c:v>
                </c:pt>
                <c:pt idx="210">
                  <c:v>0.77338784678321604</c:v>
                </c:pt>
                <c:pt idx="211">
                  <c:v>0.87292176217304696</c:v>
                </c:pt>
                <c:pt idx="212">
                  <c:v>0.86836977261207404</c:v>
                </c:pt>
                <c:pt idx="213">
                  <c:v>0.87346674686802495</c:v>
                </c:pt>
                <c:pt idx="214">
                  <c:v>0.72707885486827895</c:v>
                </c:pt>
                <c:pt idx="215">
                  <c:v>0.90575767465993795</c:v>
                </c:pt>
                <c:pt idx="216">
                  <c:v>0.76375584317323697</c:v>
                </c:pt>
                <c:pt idx="217">
                  <c:v>0.79803570668405999</c:v>
                </c:pt>
                <c:pt idx="218">
                  <c:v>0.80783622351958395</c:v>
                </c:pt>
                <c:pt idx="219">
                  <c:v>0.88257109731136896</c:v>
                </c:pt>
                <c:pt idx="220">
                  <c:v>0.83979713475046103</c:v>
                </c:pt>
                <c:pt idx="221">
                  <c:v>0.76869500218739295</c:v>
                </c:pt>
                <c:pt idx="222">
                  <c:v>0.81381041188776804</c:v>
                </c:pt>
                <c:pt idx="223">
                  <c:v>0.70824368000012705</c:v>
                </c:pt>
                <c:pt idx="224">
                  <c:v>0.88978348629175397</c:v>
                </c:pt>
                <c:pt idx="225">
                  <c:v>0.87720384356414705</c:v>
                </c:pt>
                <c:pt idx="226">
                  <c:v>0.77835281742918805</c:v>
                </c:pt>
                <c:pt idx="227">
                  <c:v>0.74970164075604695</c:v>
                </c:pt>
                <c:pt idx="228">
                  <c:v>0.826731501754841</c:v>
                </c:pt>
                <c:pt idx="229">
                  <c:v>0.93919941282765196</c:v>
                </c:pt>
                <c:pt idx="230">
                  <c:v>0.75434655018193397</c:v>
                </c:pt>
                <c:pt idx="231">
                  <c:v>0.89685317870246895</c:v>
                </c:pt>
                <c:pt idx="232">
                  <c:v>0.80618024981260705</c:v>
                </c:pt>
                <c:pt idx="233">
                  <c:v>0.83832478791709497</c:v>
                </c:pt>
                <c:pt idx="234">
                  <c:v>0.71078866469510604</c:v>
                </c:pt>
                <c:pt idx="235">
                  <c:v>0.78180561987799202</c:v>
                </c:pt>
                <c:pt idx="236">
                  <c:v>0.76503054837694395</c:v>
                </c:pt>
                <c:pt idx="237">
                  <c:v>0.84743282645413598</c:v>
                </c:pt>
                <c:pt idx="238">
                  <c:v>0.760962702525107</c:v>
                </c:pt>
                <c:pt idx="239">
                  <c:v>0.701446113639561</c:v>
                </c:pt>
                <c:pt idx="240">
                  <c:v>0.74646565300006396</c:v>
                </c:pt>
                <c:pt idx="241">
                  <c:v>0.79751985039319495</c:v>
                </c:pt>
                <c:pt idx="242">
                  <c:v>0.75718357160896399</c:v>
                </c:pt>
                <c:pt idx="243">
                  <c:v>0.723389327044754</c:v>
                </c:pt>
                <c:pt idx="244">
                  <c:v>0.89891217312943605</c:v>
                </c:pt>
                <c:pt idx="245">
                  <c:v>0.71179235278880204</c:v>
                </c:pt>
                <c:pt idx="246">
                  <c:v>0.79997671225709399</c:v>
                </c:pt>
                <c:pt idx="247">
                  <c:v>0.68423593751539402</c:v>
                </c:pt>
                <c:pt idx="248">
                  <c:v>0.70844242554586501</c:v>
                </c:pt>
                <c:pt idx="249">
                  <c:v>0.68816514118859895</c:v>
                </c:pt>
                <c:pt idx="250">
                  <c:v>0.724995890344315</c:v>
                </c:pt>
                <c:pt idx="251">
                  <c:v>0.70140039132584298</c:v>
                </c:pt>
                <c:pt idx="252">
                  <c:v>0.69095053935199702</c:v>
                </c:pt>
                <c:pt idx="253">
                  <c:v>0.79039485164920997</c:v>
                </c:pt>
                <c:pt idx="254">
                  <c:v>0.71376469459810898</c:v>
                </c:pt>
                <c:pt idx="255">
                  <c:v>0.720983355849806</c:v>
                </c:pt>
                <c:pt idx="256">
                  <c:v>0.73057590439332198</c:v>
                </c:pt>
                <c:pt idx="257">
                  <c:v>0.74201432578873905</c:v>
                </c:pt>
                <c:pt idx="258">
                  <c:v>0.78739079725817296</c:v>
                </c:pt>
                <c:pt idx="259">
                  <c:v>0.65734287213635501</c:v>
                </c:pt>
                <c:pt idx="260">
                  <c:v>0.75964927987367503</c:v>
                </c:pt>
                <c:pt idx="261">
                  <c:v>0.68572155646200705</c:v>
                </c:pt>
                <c:pt idx="262">
                  <c:v>0.756824426643814</c:v>
                </c:pt>
                <c:pt idx="263">
                  <c:v>0.63829899638151499</c:v>
                </c:pt>
                <c:pt idx="264">
                  <c:v>0.71608954782796896</c:v>
                </c:pt>
                <c:pt idx="265">
                  <c:v>0.77251838017977603</c:v>
                </c:pt>
                <c:pt idx="266">
                  <c:v>0.71015924023868504</c:v>
                </c:pt>
                <c:pt idx="267">
                  <c:v>0.59278129855583095</c:v>
                </c:pt>
                <c:pt idx="268">
                  <c:v>0.76274736306976498</c:v>
                </c:pt>
                <c:pt idx="269">
                  <c:v>0.69716993319837495</c:v>
                </c:pt>
                <c:pt idx="270">
                  <c:v>0.67035761948708195</c:v>
                </c:pt>
                <c:pt idx="271">
                  <c:v>0.71645238088681595</c:v>
                </c:pt>
                <c:pt idx="272">
                  <c:v>0.64119574985424999</c:v>
                </c:pt>
                <c:pt idx="273">
                  <c:v>0.711616834697264</c:v>
                </c:pt>
                <c:pt idx="274">
                  <c:v>0.71525511057855695</c:v>
                </c:pt>
                <c:pt idx="275">
                  <c:v>0.73403792456433703</c:v>
                </c:pt>
                <c:pt idx="276">
                  <c:v>0.71203829588573597</c:v>
                </c:pt>
                <c:pt idx="277">
                  <c:v>0.65491588131936795</c:v>
                </c:pt>
                <c:pt idx="278">
                  <c:v>0.60914671076823501</c:v>
                </c:pt>
                <c:pt idx="279">
                  <c:v>0.60923963063314901</c:v>
                </c:pt>
                <c:pt idx="280">
                  <c:v>0.67618763604811805</c:v>
                </c:pt>
                <c:pt idx="281">
                  <c:v>0.62539523301872701</c:v>
                </c:pt>
                <c:pt idx="282">
                  <c:v>0.66548225193372701</c:v>
                </c:pt>
                <c:pt idx="283">
                  <c:v>0.62529899638151498</c:v>
                </c:pt>
                <c:pt idx="284">
                  <c:v>0.75722007620047005</c:v>
                </c:pt>
                <c:pt idx="285">
                  <c:v>0.63160578046429305</c:v>
                </c:pt>
                <c:pt idx="286">
                  <c:v>0.69868800234545803</c:v>
                </c:pt>
                <c:pt idx="287">
                  <c:v>0.65590223788472102</c:v>
                </c:pt>
                <c:pt idx="288">
                  <c:v>0.68284618890865201</c:v>
                </c:pt>
                <c:pt idx="289">
                  <c:v>0.68267804700450696</c:v>
                </c:pt>
                <c:pt idx="290">
                  <c:v>0.77866107674944496</c:v>
                </c:pt>
                <c:pt idx="291">
                  <c:v>0.68629456564502</c:v>
                </c:pt>
                <c:pt idx="292">
                  <c:v>0.70729309040754196</c:v>
                </c:pt>
                <c:pt idx="293">
                  <c:v>0.60915445325296802</c:v>
                </c:pt>
                <c:pt idx="294">
                  <c:v>0.60143137131289304</c:v>
                </c:pt>
                <c:pt idx="295">
                  <c:v>0.66774626417774396</c:v>
                </c:pt>
                <c:pt idx="296">
                  <c:v>0.67992103962648398</c:v>
                </c:pt>
                <c:pt idx="297">
                  <c:v>0.59557407290662101</c:v>
                </c:pt>
                <c:pt idx="298">
                  <c:v>0.67410946353392998</c:v>
                </c:pt>
                <c:pt idx="299">
                  <c:v>0.72626690745432598</c:v>
                </c:pt>
                <c:pt idx="300">
                  <c:v>0.62522451196102402</c:v>
                </c:pt>
                <c:pt idx="301">
                  <c:v>0.66496086601434701</c:v>
                </c:pt>
                <c:pt idx="302">
                  <c:v>0.65983770880518</c:v>
                </c:pt>
                <c:pt idx="303">
                  <c:v>0.65888085196533996</c:v>
                </c:pt>
                <c:pt idx="304">
                  <c:v>0.57961279035434499</c:v>
                </c:pt>
                <c:pt idx="305">
                  <c:v>0.64608918655468806</c:v>
                </c:pt>
                <c:pt idx="306">
                  <c:v>0.71681262976804405</c:v>
                </c:pt>
                <c:pt idx="307">
                  <c:v>0.73622966524408096</c:v>
                </c:pt>
                <c:pt idx="308">
                  <c:v>0.62712790400241303</c:v>
                </c:pt>
                <c:pt idx="309">
                  <c:v>0.68704198397943295</c:v>
                </c:pt>
                <c:pt idx="310">
                  <c:v>0.70385098091842802</c:v>
                </c:pt>
                <c:pt idx="311">
                  <c:v>0.69263195336938999</c:v>
                </c:pt>
                <c:pt idx="312">
                  <c:v>0.67510172104919697</c:v>
                </c:pt>
                <c:pt idx="313">
                  <c:v>0.60243284655037099</c:v>
                </c:pt>
                <c:pt idx="314">
                  <c:v>0.68582185251431504</c:v>
                </c:pt>
                <c:pt idx="315">
                  <c:v>0.61732111991963401</c:v>
                </c:pt>
                <c:pt idx="316">
                  <c:v>0.81032368400101595</c:v>
                </c:pt>
                <c:pt idx="317">
                  <c:v>0.74266587378327997</c:v>
                </c:pt>
                <c:pt idx="318">
                  <c:v>0.65957664703611996</c:v>
                </c:pt>
                <c:pt idx="319">
                  <c:v>0.59360615178569198</c:v>
                </c:pt>
                <c:pt idx="320">
                  <c:v>0.66278977363524405</c:v>
                </c:pt>
                <c:pt idx="321">
                  <c:v>0.62132259515711297</c:v>
                </c:pt>
                <c:pt idx="322">
                  <c:v>0.55496640569097999</c:v>
                </c:pt>
                <c:pt idx="323">
                  <c:v>0.657273551047039</c:v>
                </c:pt>
                <c:pt idx="324">
                  <c:v>0.59243727226280696</c:v>
                </c:pt>
                <c:pt idx="325">
                  <c:v>0.63952834556884397</c:v>
                </c:pt>
                <c:pt idx="326">
                  <c:v>0.63840076264724199</c:v>
                </c:pt>
                <c:pt idx="327">
                  <c:v>0.64547266791417501</c:v>
                </c:pt>
                <c:pt idx="328">
                  <c:v>0.60902171202425004</c:v>
                </c:pt>
                <c:pt idx="329">
                  <c:v>0.63403903852853405</c:v>
                </c:pt>
                <c:pt idx="330">
                  <c:v>0.7343826884761</c:v>
                </c:pt>
                <c:pt idx="331">
                  <c:v>0.60086426307979501</c:v>
                </c:pt>
                <c:pt idx="332">
                  <c:v>0.70451100901644204</c:v>
                </c:pt>
                <c:pt idx="333">
                  <c:v>0.66099737060585295</c:v>
                </c:pt>
                <c:pt idx="334">
                  <c:v>0.58882075362229402</c:v>
                </c:pt>
                <c:pt idx="335">
                  <c:v>0.58583587229442002</c:v>
                </c:pt>
                <c:pt idx="336">
                  <c:v>0.66358955285202803</c:v>
                </c:pt>
                <c:pt idx="337">
                  <c:v>0.63269648747298901</c:v>
                </c:pt>
                <c:pt idx="338">
                  <c:v>0.602772080833619</c:v>
                </c:pt>
                <c:pt idx="339">
                  <c:v>0.68248261823106704</c:v>
                </c:pt>
                <c:pt idx="340">
                  <c:v>0.63876212046860903</c:v>
                </c:pt>
                <c:pt idx="341">
                  <c:v>0.62210025083577802</c:v>
                </c:pt>
                <c:pt idx="342">
                  <c:v>0.66090924275071405</c:v>
                </c:pt>
                <c:pt idx="343">
                  <c:v>0.62682886240436697</c:v>
                </c:pt>
                <c:pt idx="344">
                  <c:v>0.60514744838697399</c:v>
                </c:pt>
                <c:pt idx="345">
                  <c:v>0.49904790000152399</c:v>
                </c:pt>
                <c:pt idx="346">
                  <c:v>0.62244427712880102</c:v>
                </c:pt>
                <c:pt idx="347">
                  <c:v>0.70354530075173005</c:v>
                </c:pt>
                <c:pt idx="348">
                  <c:v>0.57086684725741099</c:v>
                </c:pt>
                <c:pt idx="349">
                  <c:v>0.58892805454059605</c:v>
                </c:pt>
                <c:pt idx="350">
                  <c:v>0.56878683320840495</c:v>
                </c:pt>
                <c:pt idx="351">
                  <c:v>0.538120166541738</c:v>
                </c:pt>
                <c:pt idx="352">
                  <c:v>0.72344205422446495</c:v>
                </c:pt>
                <c:pt idx="353">
                  <c:v>0.60128498664952701</c:v>
                </c:pt>
                <c:pt idx="354">
                  <c:v>0.60563085447736997</c:v>
                </c:pt>
                <c:pt idx="355">
                  <c:v>0.67232001097949601</c:v>
                </c:pt>
                <c:pt idx="356">
                  <c:v>0.60998520743274298</c:v>
                </c:pt>
                <c:pt idx="357">
                  <c:v>0.65296934611781898</c:v>
                </c:pt>
                <c:pt idx="358">
                  <c:v>0.60936500069853405</c:v>
                </c:pt>
                <c:pt idx="359">
                  <c:v>0.70862679003821505</c:v>
                </c:pt>
                <c:pt idx="360">
                  <c:v>0.66745312352961395</c:v>
                </c:pt>
                <c:pt idx="361">
                  <c:v>0.50581301616162</c:v>
                </c:pt>
                <c:pt idx="362">
                  <c:v>0.54574922470081899</c:v>
                </c:pt>
                <c:pt idx="363">
                  <c:v>0.58062384961137603</c:v>
                </c:pt>
                <c:pt idx="364">
                  <c:v>0.64328498162546799</c:v>
                </c:pt>
                <c:pt idx="365">
                  <c:v>0.584577761000317</c:v>
                </c:pt>
                <c:pt idx="366">
                  <c:v>0.55097156902215505</c:v>
                </c:pt>
                <c:pt idx="367">
                  <c:v>0.57463491389246502</c:v>
                </c:pt>
                <c:pt idx="368">
                  <c:v>0.56240925279883203</c:v>
                </c:pt>
                <c:pt idx="369">
                  <c:v>0.49930453605814801</c:v>
                </c:pt>
                <c:pt idx="370">
                  <c:v>0.55499147970405704</c:v>
                </c:pt>
                <c:pt idx="371">
                  <c:v>0.619248110736622</c:v>
                </c:pt>
                <c:pt idx="372">
                  <c:v>0.54659214205370399</c:v>
                </c:pt>
                <c:pt idx="373">
                  <c:v>0.69131115955462497</c:v>
                </c:pt>
                <c:pt idx="374">
                  <c:v>0.64107333026382296</c:v>
                </c:pt>
                <c:pt idx="375">
                  <c:v>0.63736389175839503</c:v>
                </c:pt>
                <c:pt idx="376">
                  <c:v>0.55315445827702703</c:v>
                </c:pt>
                <c:pt idx="377">
                  <c:v>0.69586093625937895</c:v>
                </c:pt>
                <c:pt idx="378">
                  <c:v>0.54631485769643895</c:v>
                </c:pt>
                <c:pt idx="379">
                  <c:v>0.48261316669980298</c:v>
                </c:pt>
                <c:pt idx="380">
                  <c:v>0.53492805956465495</c:v>
                </c:pt>
                <c:pt idx="381">
                  <c:v>0.58216109182162201</c:v>
                </c:pt>
                <c:pt idx="382">
                  <c:v>0.46592880220745297</c:v>
                </c:pt>
                <c:pt idx="383">
                  <c:v>0.53831412007769996</c:v>
                </c:pt>
                <c:pt idx="384">
                  <c:v>0.54512311701669502</c:v>
                </c:pt>
                <c:pt idx="385">
                  <c:v>0.54643506443064804</c:v>
                </c:pt>
                <c:pt idx="386">
                  <c:v>0.51340962412023095</c:v>
                </c:pt>
                <c:pt idx="387">
                  <c:v>0.634133433630928</c:v>
                </c:pt>
                <c:pt idx="388">
                  <c:v>0.51386242656903502</c:v>
                </c:pt>
                <c:pt idx="389">
                  <c:v>0.53592879718339403</c:v>
                </c:pt>
                <c:pt idx="390">
                  <c:v>0.59244022273776398</c:v>
                </c:pt>
                <c:pt idx="391">
                  <c:v>0.50433329816492101</c:v>
                </c:pt>
                <c:pt idx="392">
                  <c:v>0.51627356109515699</c:v>
                </c:pt>
                <c:pt idx="393">
                  <c:v>0.55136058001015698</c:v>
                </c:pt>
                <c:pt idx="394">
                  <c:v>0.55937053535110803</c:v>
                </c:pt>
                <c:pt idx="395">
                  <c:v>0.54070460630318096</c:v>
                </c:pt>
                <c:pt idx="396">
                  <c:v>0.55121824973782796</c:v>
                </c:pt>
                <c:pt idx="397">
                  <c:v>0.56952908821164305</c:v>
                </c:pt>
                <c:pt idx="398">
                  <c:v>0.55145866320624704</c:v>
                </c:pt>
                <c:pt idx="399">
                  <c:v>0.66429899135745596</c:v>
                </c:pt>
                <c:pt idx="400">
                  <c:v>0.57952945450898297</c:v>
                </c:pt>
                <c:pt idx="401">
                  <c:v>0.55036795619754997</c:v>
                </c:pt>
                <c:pt idx="402">
                  <c:v>0.53501950419209099</c:v>
                </c:pt>
                <c:pt idx="403">
                  <c:v>0.63506632539782903</c:v>
                </c:pt>
                <c:pt idx="404">
                  <c:v>0.64400327155576698</c:v>
                </c:pt>
                <c:pt idx="405">
                  <c:v>0.52929199653958003</c:v>
                </c:pt>
                <c:pt idx="406">
                  <c:v>0.55206006317463396</c:v>
                </c:pt>
                <c:pt idx="407">
                  <c:v>0.58422156651012502</c:v>
                </c:pt>
                <c:pt idx="408">
                  <c:v>0.56917215610271099</c:v>
                </c:pt>
                <c:pt idx="409">
                  <c:v>0.45297342060509099</c:v>
                </c:pt>
                <c:pt idx="410">
                  <c:v>0.48795940584904501</c:v>
                </c:pt>
                <c:pt idx="411">
                  <c:v>0.49010874098736801</c:v>
                </c:pt>
                <c:pt idx="412">
                  <c:v>0.47497009880873498</c:v>
                </c:pt>
                <c:pt idx="413">
                  <c:v>0.45436538206805099</c:v>
                </c:pt>
                <c:pt idx="414">
                  <c:v>0.567951287018854</c:v>
                </c:pt>
                <c:pt idx="415">
                  <c:v>0.630268021418524</c:v>
                </c:pt>
                <c:pt idx="416">
                  <c:v>0.54510394395353301</c:v>
                </c:pt>
                <c:pt idx="417">
                  <c:v>0.45742658935123498</c:v>
                </c:pt>
                <c:pt idx="418">
                  <c:v>0.48790999544163</c:v>
                </c:pt>
                <c:pt idx="419">
                  <c:v>0.53989855983914203</c:v>
                </c:pt>
                <c:pt idx="420">
                  <c:v>0.50311205775966505</c:v>
                </c:pt>
                <c:pt idx="421">
                  <c:v>0.49887201561264499</c:v>
                </c:pt>
                <c:pt idx="422">
                  <c:v>0.52796603939363895</c:v>
                </c:pt>
                <c:pt idx="423">
                  <c:v>0.50941183697644898</c:v>
                </c:pt>
                <c:pt idx="424">
                  <c:v>0.50611205775966495</c:v>
                </c:pt>
                <c:pt idx="425">
                  <c:v>0.46023448237415099</c:v>
                </c:pt>
                <c:pt idx="426">
                  <c:v>0.48184583768348899</c:v>
                </c:pt>
                <c:pt idx="427">
                  <c:v>0.477587355067987</c:v>
                </c:pt>
                <c:pt idx="428">
                  <c:v>0.441140824890497</c:v>
                </c:pt>
                <c:pt idx="429">
                  <c:v>0.59204457318110904</c:v>
                </c:pt>
                <c:pt idx="430">
                  <c:v>0.46638086703751702</c:v>
                </c:pt>
                <c:pt idx="431">
                  <c:v>0.519326659596268</c:v>
                </c:pt>
                <c:pt idx="432">
                  <c:v>0.52418137884898097</c:v>
                </c:pt>
                <c:pt idx="433">
                  <c:v>0.45369428968894798</c:v>
                </c:pt>
                <c:pt idx="434">
                  <c:v>0.48205785534247497</c:v>
                </c:pt>
                <c:pt idx="435">
                  <c:v>0.499765452313083</c:v>
                </c:pt>
                <c:pt idx="436">
                  <c:v>0.45941479247546502</c:v>
                </c:pt>
                <c:pt idx="437">
                  <c:v>0.45056965724230302</c:v>
                </c:pt>
                <c:pt idx="438">
                  <c:v>0.48929126394490002</c:v>
                </c:pt>
                <c:pt idx="439">
                  <c:v>0.48306670676734598</c:v>
                </c:pt>
                <c:pt idx="440">
                  <c:v>0.46970977465841401</c:v>
                </c:pt>
                <c:pt idx="441">
                  <c:v>0.49312090918453599</c:v>
                </c:pt>
                <c:pt idx="442">
                  <c:v>0.52592879718339403</c:v>
                </c:pt>
                <c:pt idx="443">
                  <c:v>0.47215815139478201</c:v>
                </c:pt>
                <c:pt idx="444">
                  <c:v>0.58875364538919595</c:v>
                </c:pt>
                <c:pt idx="445">
                  <c:v>0.48800217768780602</c:v>
                </c:pt>
                <c:pt idx="446">
                  <c:v>0.52991589136748596</c:v>
                </c:pt>
                <c:pt idx="447">
                  <c:v>0.57675438300793502</c:v>
                </c:pt>
                <c:pt idx="448">
                  <c:v>0.51730896177058405</c:v>
                </c:pt>
                <c:pt idx="449">
                  <c:v>0.50714192378251799</c:v>
                </c:pt>
                <c:pt idx="450">
                  <c:v>0.54546788092845799</c:v>
                </c:pt>
                <c:pt idx="451">
                  <c:v>0.41460395400165101</c:v>
                </c:pt>
                <c:pt idx="452">
                  <c:v>0.51625365041325499</c:v>
                </c:pt>
                <c:pt idx="453">
                  <c:v>0.46127799183165102</c:v>
                </c:pt>
                <c:pt idx="454">
                  <c:v>0.52920719048079701</c:v>
                </c:pt>
                <c:pt idx="455">
                  <c:v>0.494437648608265</c:v>
                </c:pt>
                <c:pt idx="456">
                  <c:v>0.44293765363232401</c:v>
                </c:pt>
                <c:pt idx="457">
                  <c:v>0.420075929513617</c:v>
                </c:pt>
                <c:pt idx="458">
                  <c:v>0.429413688559386</c:v>
                </c:pt>
                <c:pt idx="459">
                  <c:v>0.46502946455709998</c:v>
                </c:pt>
                <c:pt idx="460">
                  <c:v>0.47386169397435401</c:v>
                </c:pt>
                <c:pt idx="461">
                  <c:v>0.444895985709643</c:v>
                </c:pt>
                <c:pt idx="462">
                  <c:v>0.484479316530947</c:v>
                </c:pt>
                <c:pt idx="463">
                  <c:v>0.49045350489913098</c:v>
                </c:pt>
                <c:pt idx="464">
                  <c:v>0.54078425405484698</c:v>
                </c:pt>
                <c:pt idx="465">
                  <c:v>0.53135283752542395</c:v>
                </c:pt>
                <c:pt idx="466">
                  <c:v>0.482973049283692</c:v>
                </c:pt>
                <c:pt idx="467">
                  <c:v>0.43645203468571098</c:v>
                </c:pt>
                <c:pt idx="468">
                  <c:v>0.44840041142207798</c:v>
                </c:pt>
                <c:pt idx="469">
                  <c:v>0.50099922721284895</c:v>
                </c:pt>
                <c:pt idx="470">
                  <c:v>0.48330048166711098</c:v>
                </c:pt>
                <c:pt idx="471">
                  <c:v>0.39266995831867002</c:v>
                </c:pt>
                <c:pt idx="472">
                  <c:v>0.42453794968463199</c:v>
                </c:pt>
                <c:pt idx="473">
                  <c:v>0.56078462035218701</c:v>
                </c:pt>
                <c:pt idx="474">
                  <c:v>0.50308993422154502</c:v>
                </c:pt>
                <c:pt idx="475">
                  <c:v>0.52714413663873605</c:v>
                </c:pt>
                <c:pt idx="476">
                  <c:v>0.56388897079553102</c:v>
                </c:pt>
                <c:pt idx="477">
                  <c:v>0.54171898735656698</c:v>
                </c:pt>
                <c:pt idx="478">
                  <c:v>0.40369503233174697</c:v>
                </c:pt>
                <c:pt idx="479">
                  <c:v>0.51880563997422702</c:v>
                </c:pt>
                <c:pt idx="480">
                  <c:v>0.453506237102901</c:v>
                </c:pt>
                <c:pt idx="481">
                  <c:v>0.48236980275642799</c:v>
                </c:pt>
                <c:pt idx="482">
                  <c:v>0.470248492106139</c:v>
                </c:pt>
                <c:pt idx="483">
                  <c:v>0.43746494050161899</c:v>
                </c:pt>
                <c:pt idx="484">
                  <c:v>0.45969355207020901</c:v>
                </c:pt>
                <c:pt idx="485">
                  <c:v>0.503522825988447</c:v>
                </c:pt>
                <c:pt idx="486">
                  <c:v>0.43759879067047602</c:v>
                </c:pt>
                <c:pt idx="487">
                  <c:v>0.48498853425315802</c:v>
                </c:pt>
                <c:pt idx="488">
                  <c:v>0.47646788595251699</c:v>
                </c:pt>
                <c:pt idx="489">
                  <c:v>0.49132481806144901</c:v>
                </c:pt>
                <c:pt idx="490">
                  <c:v>0.45815704747870301</c:v>
                </c:pt>
                <c:pt idx="491">
                  <c:v>0.49708366697429102</c:v>
                </c:pt>
                <c:pt idx="492">
                  <c:v>0.49627061564425801</c:v>
                </c:pt>
                <c:pt idx="493">
                  <c:v>0.48129900642963303</c:v>
                </c:pt>
                <c:pt idx="494">
                  <c:v>0.47332850615514499</c:v>
                </c:pt>
                <c:pt idx="495">
                  <c:v>0.357317085624834</c:v>
                </c:pt>
                <c:pt idx="496">
                  <c:v>0.44809362733930103</c:v>
                </c:pt>
                <c:pt idx="497">
                  <c:v>0.48351508350371403</c:v>
                </c:pt>
                <c:pt idx="498">
                  <c:v>0.49557002353964302</c:v>
                </c:pt>
                <c:pt idx="499">
                  <c:v>0.40830933811604098</c:v>
                </c:pt>
                <c:pt idx="500">
                  <c:v>0.41798005917374498</c:v>
                </c:pt>
                <c:pt idx="501">
                  <c:v>0.46483588234253798</c:v>
                </c:pt>
                <c:pt idx="502">
                  <c:v>0.398346580326287</c:v>
                </c:pt>
                <c:pt idx="503">
                  <c:v>0.46802245969110701</c:v>
                </c:pt>
                <c:pt idx="504">
                  <c:v>0.43700070747438602</c:v>
                </c:pt>
                <c:pt idx="505">
                  <c:v>0.44544760897327501</c:v>
                </c:pt>
                <c:pt idx="506">
                  <c:v>0.42526619495588203</c:v>
                </c:pt>
                <c:pt idx="507">
                  <c:v>0.38553057852129802</c:v>
                </c:pt>
                <c:pt idx="508">
                  <c:v>0.40690373321843498</c:v>
                </c:pt>
                <c:pt idx="509">
                  <c:v>0.46952319730984599</c:v>
                </c:pt>
                <c:pt idx="510">
                  <c:v>0.441806753938424</c:v>
                </c:pt>
                <c:pt idx="511">
                  <c:v>0.396717155869866</c:v>
                </c:pt>
                <c:pt idx="512">
                  <c:v>0.36697711372284703</c:v>
                </c:pt>
                <c:pt idx="513">
                  <c:v>0.40993950019120201</c:v>
                </c:pt>
                <c:pt idx="514">
                  <c:v>0.45069281445147003</c:v>
                </c:pt>
                <c:pt idx="515">
                  <c:v>0.48996383156147999</c:v>
                </c:pt>
                <c:pt idx="516">
                  <c:v>0.43806228607896902</c:v>
                </c:pt>
                <c:pt idx="517">
                  <c:v>0.47969613122376698</c:v>
                </c:pt>
                <c:pt idx="518">
                  <c:v>0.42081117965086001</c:v>
                </c:pt>
                <c:pt idx="519">
                  <c:v>0.434703878732559</c:v>
                </c:pt>
                <c:pt idx="520">
                  <c:v>0.47465630985996299</c:v>
                </c:pt>
                <c:pt idx="521">
                  <c:v>0.48287054037516702</c:v>
                </c:pt>
                <c:pt idx="522">
                  <c:v>0.49373816544378901</c:v>
                </c:pt>
                <c:pt idx="523">
                  <c:v>0.48606301867364998</c:v>
                </c:pt>
                <c:pt idx="524">
                  <c:v>0.42442806961277202</c:v>
                </c:pt>
                <c:pt idx="525">
                  <c:v>0.46639930248194</c:v>
                </c:pt>
                <c:pt idx="526">
                  <c:v>0.374235225016949</c:v>
                </c:pt>
                <c:pt idx="527">
                  <c:v>0.46838234227499498</c:v>
                </c:pt>
                <c:pt idx="528">
                  <c:v>0.47719760646124598</c:v>
                </c:pt>
                <c:pt idx="529">
                  <c:v>0.477185438264077</c:v>
                </c:pt>
                <c:pt idx="530">
                  <c:v>0.44615889403758002</c:v>
                </c:pt>
                <c:pt idx="531">
                  <c:v>0.42289193131860597</c:v>
                </c:pt>
                <c:pt idx="532">
                  <c:v>0.51817216112677</c:v>
                </c:pt>
                <c:pt idx="533">
                  <c:v>0.39407113750384098</c:v>
                </c:pt>
                <c:pt idx="534">
                  <c:v>0.49586537704399197</c:v>
                </c:pt>
                <c:pt idx="535">
                  <c:v>0.43816958699727099</c:v>
                </c:pt>
                <c:pt idx="536">
                  <c:v>0.43672821512689702</c:v>
                </c:pt>
                <c:pt idx="537">
                  <c:v>0.51410984490344702</c:v>
                </c:pt>
                <c:pt idx="538">
                  <c:v>0.43903499920967398</c:v>
                </c:pt>
                <c:pt idx="539">
                  <c:v>0.419432861622548</c:v>
                </c:pt>
                <c:pt idx="540">
                  <c:v>0.42146494050161898</c:v>
                </c:pt>
                <c:pt idx="541">
                  <c:v>0.47516700281965402</c:v>
                </c:pt>
                <c:pt idx="542">
                  <c:v>0.39270646291017602</c:v>
                </c:pt>
                <c:pt idx="543">
                  <c:v>0.41117696318466301</c:v>
                </c:pt>
                <c:pt idx="544">
                  <c:v>0.47213049822814701</c:v>
                </c:pt>
                <c:pt idx="545">
                  <c:v>0.39119503233174602</c:v>
                </c:pt>
                <c:pt idx="546">
                  <c:v>0.48194576241439702</c:v>
                </c:pt>
                <c:pt idx="547">
                  <c:v>0.46909546887411901</c:v>
                </c:pt>
                <c:pt idx="548">
                  <c:v>0.458202032173681</c:v>
                </c:pt>
                <c:pt idx="549">
                  <c:v>0.49410026088389503</c:v>
                </c:pt>
                <c:pt idx="550">
                  <c:v>0.43521309645477102</c:v>
                </c:pt>
                <c:pt idx="551">
                  <c:v>0.40754385063454601</c:v>
                </c:pt>
                <c:pt idx="552">
                  <c:v>0.44307998390465297</c:v>
                </c:pt>
                <c:pt idx="553">
                  <c:v>0.45521014597981302</c:v>
                </c:pt>
                <c:pt idx="554">
                  <c:v>0.50085173360934399</c:v>
                </c:pt>
                <c:pt idx="555">
                  <c:v>0.46792880220745298</c:v>
                </c:pt>
                <c:pt idx="556">
                  <c:v>0.388031316140037</c:v>
                </c:pt>
                <c:pt idx="557">
                  <c:v>0.439818184516854</c:v>
                </c:pt>
                <c:pt idx="558">
                  <c:v>0.43280970441338201</c:v>
                </c:pt>
                <c:pt idx="559">
                  <c:v>0.47731928843293397</c:v>
                </c:pt>
                <c:pt idx="560">
                  <c:v>0.50225033364095695</c:v>
                </c:pt>
                <c:pt idx="561">
                  <c:v>0.420097315432997</c:v>
                </c:pt>
                <c:pt idx="562">
                  <c:v>0.38792180236551799</c:v>
                </c:pt>
                <c:pt idx="563">
                  <c:v>0.40859178580448202</c:v>
                </c:pt>
                <c:pt idx="564">
                  <c:v>0.50065925531086197</c:v>
                </c:pt>
                <c:pt idx="565">
                  <c:v>0.412571137503841</c:v>
                </c:pt>
                <c:pt idx="566">
                  <c:v>0.48148226700590402</c:v>
                </c:pt>
                <c:pt idx="567">
                  <c:v>0.400665532606234</c:v>
                </c:pt>
                <c:pt idx="568">
                  <c:v>0.44447858393626599</c:v>
                </c:pt>
                <c:pt idx="569">
                  <c:v>0.410372758255444</c:v>
                </c:pt>
                <c:pt idx="570">
                  <c:v>0.454006237102901</c:v>
                </c:pt>
                <c:pt idx="571">
                  <c:v>0.39145904457576303</c:v>
                </c:pt>
                <c:pt idx="572">
                  <c:v>0.461557489045134</c:v>
                </c:pt>
                <c:pt idx="573">
                  <c:v>0.49214893367257001</c:v>
                </c:pt>
                <c:pt idx="574">
                  <c:v>0.39324813083285698</c:v>
                </c:pt>
                <c:pt idx="575">
                  <c:v>0.368700195662921</c:v>
                </c:pt>
                <c:pt idx="576">
                  <c:v>0.417167745462452</c:v>
                </c:pt>
                <c:pt idx="577">
                  <c:v>0.40940852522821097</c:v>
                </c:pt>
                <c:pt idx="578">
                  <c:v>0.42705159311927898</c:v>
                </c:pt>
                <c:pt idx="579">
                  <c:v>0.41813677049946102</c:v>
                </c:pt>
                <c:pt idx="580">
                  <c:v>0.51869428466488898</c:v>
                </c:pt>
                <c:pt idx="581">
                  <c:v>0.40455601883171499</c:v>
                </c:pt>
                <c:pt idx="582">
                  <c:v>0.39864783478054999</c:v>
                </c:pt>
                <c:pt idx="583">
                  <c:v>0.40623780417050698</c:v>
                </c:pt>
                <c:pt idx="584">
                  <c:v>0.46859473125537998</c:v>
                </c:pt>
                <c:pt idx="585">
                  <c:v>0.43733035271402299</c:v>
                </c:pt>
                <c:pt idx="586">
                  <c:v>0.46610321135885202</c:v>
                </c:pt>
                <c:pt idx="587">
                  <c:v>0.40486722862692798</c:v>
                </c:pt>
                <c:pt idx="588">
                  <c:v>0.42623890808658699</c:v>
                </c:pt>
                <c:pt idx="589">
                  <c:v>0.342431762730528</c:v>
                </c:pt>
                <c:pt idx="590">
                  <c:v>0.42743544077610601</c:v>
                </c:pt>
                <c:pt idx="591">
                  <c:v>0.464199453020123</c:v>
                </c:pt>
                <c:pt idx="592">
                  <c:v>0.42504090015958901</c:v>
                </c:pt>
                <c:pt idx="593">
                  <c:v>0.38549038583609502</c:v>
                </c:pt>
                <c:pt idx="594">
                  <c:v>0.468277254212912</c:v>
                </c:pt>
                <c:pt idx="595">
                  <c:v>0.40075550199619098</c:v>
                </c:pt>
                <c:pt idx="596">
                  <c:v>0.55084693657550898</c:v>
                </c:pt>
                <c:pt idx="597">
                  <c:v>0.40017548794718499</c:v>
                </c:pt>
                <c:pt idx="598">
                  <c:v>0.37697268801041101</c:v>
                </c:pt>
                <c:pt idx="599">
                  <c:v>0.373615755901479</c:v>
                </c:pt>
                <c:pt idx="600">
                  <c:v>0.44995830193296499</c:v>
                </c:pt>
                <c:pt idx="601">
                  <c:v>0.42678536801904399</c:v>
                </c:pt>
                <c:pt idx="602">
                  <c:v>0.43484030805497398</c:v>
                </c:pt>
                <c:pt idx="603">
                  <c:v>0.43443286162254802</c:v>
                </c:pt>
                <c:pt idx="604">
                  <c:v>0.41760800839268702</c:v>
                </c:pt>
                <c:pt idx="605">
                  <c:v>0.37356081586554901</c:v>
                </c:pt>
                <c:pt idx="606">
                  <c:v>0.439389718462388</c:v>
                </c:pt>
                <c:pt idx="607">
                  <c:v>0.38902320233390503</c:v>
                </c:pt>
                <c:pt idx="608">
                  <c:v>0.42869428968894802</c:v>
                </c:pt>
                <c:pt idx="609">
                  <c:v>0.43677615029683198</c:v>
                </c:pt>
                <c:pt idx="610">
                  <c:v>0.44562865669332802</c:v>
                </c:pt>
                <c:pt idx="611">
                  <c:v>0.33430786790262201</c:v>
                </c:pt>
                <c:pt idx="612">
                  <c:v>0.42389561941230303</c:v>
                </c:pt>
                <c:pt idx="613">
                  <c:v>0.37293765865638301</c:v>
                </c:pt>
                <c:pt idx="614">
                  <c:v>0.337202042221799</c:v>
                </c:pt>
                <c:pt idx="615">
                  <c:v>0.35255159814333797</c:v>
                </c:pt>
                <c:pt idx="616">
                  <c:v>0.35271826481000501</c:v>
                </c:pt>
                <c:pt idx="617">
                  <c:v>0.38236612471084902</c:v>
                </c:pt>
                <c:pt idx="618">
                  <c:v>0.34880122933396801</c:v>
                </c:pt>
                <c:pt idx="619">
                  <c:v>0.36989783729257902</c:v>
                </c:pt>
                <c:pt idx="620">
                  <c:v>0.34403021222395702</c:v>
                </c:pt>
                <c:pt idx="621">
                  <c:v>0.42066036927505901</c:v>
                </c:pt>
                <c:pt idx="622">
                  <c:v>0.47598005414968603</c:v>
                </c:pt>
                <c:pt idx="623">
                  <c:v>0.49832887245248503</c:v>
                </c:pt>
                <c:pt idx="624">
                  <c:v>0.419884926452612</c:v>
                </c:pt>
                <c:pt idx="625">
                  <c:v>0.34220425507801699</c:v>
                </c:pt>
                <c:pt idx="626">
                  <c:v>0.34595867827842303</c:v>
                </c:pt>
                <c:pt idx="627">
                  <c:v>0.38495904457576302</c:v>
                </c:pt>
                <c:pt idx="628">
                  <c:v>0.41280491240360601</c:v>
                </c:pt>
                <c:pt idx="629">
                  <c:v>0.381011405458135</c:v>
                </c:pt>
                <c:pt idx="630">
                  <c:v>0.36132040239713098</c:v>
                </c:pt>
                <c:pt idx="631">
                  <c:v>0.391444663522377</c:v>
                </c:pt>
                <c:pt idx="632">
                  <c:v>0.46341663401028399</c:v>
                </c:pt>
                <c:pt idx="633">
                  <c:v>0.42840262427829601</c:v>
                </c:pt>
                <c:pt idx="634">
                  <c:v>0.42937202063670399</c:v>
                </c:pt>
                <c:pt idx="635">
                  <c:v>0.33913972599847603</c:v>
                </c:pt>
                <c:pt idx="636">
                  <c:v>0.36185359021634</c:v>
                </c:pt>
                <c:pt idx="637">
                  <c:v>0.34443212902786802</c:v>
                </c:pt>
                <c:pt idx="638">
                  <c:v>0.37008293940366899</c:v>
                </c:pt>
                <c:pt idx="639">
                  <c:v>0.44870719550485599</c:v>
                </c:pt>
                <c:pt idx="640">
                  <c:v>0.38049923726096602</c:v>
                </c:pt>
                <c:pt idx="641">
                  <c:v>0.40164746345915098</c:v>
                </c:pt>
                <c:pt idx="642">
                  <c:v>0.37535174365746199</c:v>
                </c:pt>
                <c:pt idx="643">
                  <c:v>0.39081450144721702</c:v>
                </c:pt>
                <c:pt idx="644">
                  <c:v>0.41136280291449201</c:v>
                </c:pt>
                <c:pt idx="645">
                  <c:v>0.42139414417482401</c:v>
                </c:pt>
                <c:pt idx="646">
                  <c:v>0.47834214958979299</c:v>
                </c:pt>
                <c:pt idx="647">
                  <c:v>0.40233699128267603</c:v>
                </c:pt>
                <c:pt idx="648">
                  <c:v>0.43461058754624499</c:v>
                </c:pt>
                <c:pt idx="649">
                  <c:v>0.36965816144289998</c:v>
                </c:pt>
                <c:pt idx="650">
                  <c:v>0.40305159311927902</c:v>
                </c:pt>
                <c:pt idx="651">
                  <c:v>0.37359805807579499</c:v>
                </c:pt>
                <c:pt idx="652">
                  <c:v>0.36653131614003698</c:v>
                </c:pt>
                <c:pt idx="653">
                  <c:v>0.36068618593093399</c:v>
                </c:pt>
                <c:pt idx="654">
                  <c:v>0.34438161470437401</c:v>
                </c:pt>
                <c:pt idx="655">
                  <c:v>0.38563419134590199</c:v>
                </c:pt>
                <c:pt idx="656">
                  <c:v>0.39329569468139403</c:v>
                </c:pt>
                <c:pt idx="657">
                  <c:v>0.40616700784371201</c:v>
                </c:pt>
                <c:pt idx="658">
                  <c:v>0.43368802244169402</c:v>
                </c:pt>
                <c:pt idx="659">
                  <c:v>0.41112755277724899</c:v>
                </c:pt>
                <c:pt idx="660">
                  <c:v>0.37033257059430003</c:v>
                </c:pt>
                <c:pt idx="661">
                  <c:v>0.38402615280886199</c:v>
                </c:pt>
                <c:pt idx="662">
                  <c:v>0.40720830444499501</c:v>
                </c:pt>
                <c:pt idx="663">
                  <c:v>0.310702413543198</c:v>
                </c:pt>
                <c:pt idx="664">
                  <c:v>0.41627062066831699</c:v>
                </c:pt>
                <c:pt idx="665">
                  <c:v>0.438637136796801</c:v>
                </c:pt>
                <c:pt idx="666">
                  <c:v>0.37323743787316699</c:v>
                </c:pt>
                <c:pt idx="667">
                  <c:v>0.35888271862045301</c:v>
                </c:pt>
                <c:pt idx="668">
                  <c:v>0.340144151710912</c:v>
                </c:pt>
                <c:pt idx="669">
                  <c:v>0.33780860552136099</c:v>
                </c:pt>
                <c:pt idx="670">
                  <c:v>0.43509510257677902</c:v>
                </c:pt>
                <c:pt idx="671">
                  <c:v>0.33842586178061301</c:v>
                </c:pt>
                <c:pt idx="672">
                  <c:v>0.35549112847889303</c:v>
                </c:pt>
                <c:pt idx="673">
                  <c:v>0.41794687135453601</c:v>
                </c:pt>
                <c:pt idx="674">
                  <c:v>0.38744392590363802</c:v>
                </c:pt>
                <c:pt idx="675">
                  <c:v>0.32762645388522799</c:v>
                </c:pt>
                <c:pt idx="676">
                  <c:v>0.35921678957252601</c:v>
                </c:pt>
                <c:pt idx="677">
                  <c:v>0.38480602134374398</c:v>
                </c:pt>
                <c:pt idx="678">
                  <c:v>0.364555652534375</c:v>
                </c:pt>
                <c:pt idx="679">
                  <c:v>0.32292992119570901</c:v>
                </c:pt>
                <c:pt idx="680">
                  <c:v>0.35674481406056002</c:v>
                </c:pt>
                <c:pt idx="681">
                  <c:v>0.29429127901707602</c:v>
                </c:pt>
                <c:pt idx="682">
                  <c:v>0.35539857491131899</c:v>
                </c:pt>
                <c:pt idx="683">
                  <c:v>0.31434621905300603</c:v>
                </c:pt>
                <c:pt idx="684">
                  <c:v>0.42714525060293301</c:v>
                </c:pt>
                <c:pt idx="685">
                  <c:v>0.36677394246467399</c:v>
                </c:pt>
                <c:pt idx="686">
                  <c:v>0.307053078404875</c:v>
                </c:pt>
                <c:pt idx="687">
                  <c:v>0.38575366046137299</c:v>
                </c:pt>
                <c:pt idx="688">
                  <c:v>0.457145616900273</c:v>
                </c:pt>
                <c:pt idx="689">
                  <c:v>0.40221125491995202</c:v>
                </c:pt>
                <c:pt idx="690">
                  <c:v>0.35457040490915998</c:v>
                </c:pt>
                <c:pt idx="691">
                  <c:v>0.40220977968247301</c:v>
                </c:pt>
                <c:pt idx="692">
                  <c:v>0.34969614127188497</c:v>
                </c:pt>
                <c:pt idx="693">
                  <c:v>0.32710506796584798</c:v>
                </c:pt>
                <c:pt idx="694">
                  <c:v>0.34481634800609401</c:v>
                </c:pt>
                <c:pt idx="695">
                  <c:v>0.330911852048626</c:v>
                </c:pt>
                <c:pt idx="696">
                  <c:v>0.36274481406055997</c:v>
                </c:pt>
                <c:pt idx="697">
                  <c:v>0.38642475284047501</c:v>
                </c:pt>
                <c:pt idx="698">
                  <c:v>0.35953869232743002</c:v>
                </c:pt>
                <c:pt idx="699">
                  <c:v>0.39931081335351998</c:v>
                </c:pt>
                <c:pt idx="700">
                  <c:v>0.35530491742766501</c:v>
                </c:pt>
                <c:pt idx="701">
                  <c:v>0.41937939682409697</c:v>
                </c:pt>
                <c:pt idx="702">
                  <c:v>0.43573448237415102</c:v>
                </c:pt>
                <c:pt idx="703">
                  <c:v>0.42645350992318898</c:v>
                </c:pt>
                <c:pt idx="704">
                  <c:v>0.34509105320980099</c:v>
                </c:pt>
                <c:pt idx="705">
                  <c:v>0.32068950772728999</c:v>
                </c:pt>
                <c:pt idx="706">
                  <c:v>0.34731081837757899</c:v>
                </c:pt>
                <c:pt idx="707">
                  <c:v>0.32132962514340102</c:v>
                </c:pt>
                <c:pt idx="708">
                  <c:v>0.41403315767485599</c:v>
                </c:pt>
                <c:pt idx="709">
                  <c:v>0.45033957043623402</c:v>
                </c:pt>
                <c:pt idx="710">
                  <c:v>0.40777578399949199</c:v>
                </c:pt>
                <c:pt idx="711">
                  <c:v>0.49943027242087201</c:v>
                </c:pt>
                <c:pt idx="712">
                  <c:v>0.337345110112868</c:v>
                </c:pt>
                <c:pt idx="713">
                  <c:v>0.319536484495271</c:v>
                </c:pt>
                <c:pt idx="714">
                  <c:v>0.39583293689164001</c:v>
                </c:pt>
                <c:pt idx="715">
                  <c:v>0.36213419636996103</c:v>
                </c:pt>
                <c:pt idx="716">
                  <c:v>0.422579617607313</c:v>
                </c:pt>
                <c:pt idx="717">
                  <c:v>0.379162215833936</c:v>
                </c:pt>
                <c:pt idx="718">
                  <c:v>0.35506487528064501</c:v>
                </c:pt>
                <c:pt idx="719">
                  <c:v>0.34621752719126497</c:v>
                </c:pt>
                <c:pt idx="720">
                  <c:v>0.31885248630026097</c:v>
                </c:pt>
                <c:pt idx="721">
                  <c:v>0.36176841283615802</c:v>
                </c:pt>
                <c:pt idx="722">
                  <c:v>0.28999149980029199</c:v>
                </c:pt>
                <c:pt idx="723">
                  <c:v>0.430342154613852</c:v>
                </c:pt>
                <c:pt idx="724">
                  <c:v>0.32714341409217301</c:v>
                </c:pt>
                <c:pt idx="725">
                  <c:v>0.37180344219018602</c:v>
                </c:pt>
                <c:pt idx="726">
                  <c:v>0.356863545557291</c:v>
                </c:pt>
                <c:pt idx="727">
                  <c:v>0.31987608507585902</c:v>
                </c:pt>
                <c:pt idx="728">
                  <c:v>0.38052062318034702</c:v>
                </c:pt>
                <c:pt idx="729">
                  <c:v>0.40358183046353102</c:v>
                </c:pt>
                <c:pt idx="730">
                  <c:v>0.36416959202132898</c:v>
                </c:pt>
                <c:pt idx="731">
                  <c:v>0.37811501828274002</c:v>
                </c:pt>
                <c:pt idx="732">
                  <c:v>0.34646826732203401</c:v>
                </c:pt>
                <c:pt idx="733">
                  <c:v>0.32390668871745099</c:v>
                </c:pt>
                <c:pt idx="734">
                  <c:v>0.32086539211616799</c:v>
                </c:pt>
                <c:pt idx="735">
                  <c:v>0.33970130460305997</c:v>
                </c:pt>
                <c:pt idx="736">
                  <c:v>0.33884363487538899</c:v>
                </c:pt>
                <c:pt idx="737">
                  <c:v>0.26939895125677699</c:v>
                </c:pt>
                <c:pt idx="738">
                  <c:v>0.37731192229365801</c:v>
                </c:pt>
                <c:pt idx="739">
                  <c:v>0.34723117062591302</c:v>
                </c:pt>
                <c:pt idx="740">
                  <c:v>0.33155787041465101</c:v>
                </c:pt>
                <c:pt idx="741">
                  <c:v>0.341598795694534</c:v>
                </c:pt>
                <c:pt idx="742">
                  <c:v>0.32149186609763197</c:v>
                </c:pt>
                <c:pt idx="743">
                  <c:v>0.36663603790478</c:v>
                </c:pt>
                <c:pt idx="744">
                  <c:v>0.40093028246898998</c:v>
                </c:pt>
                <c:pt idx="745">
                  <c:v>0.42558514723582802</c:v>
                </c:pt>
                <c:pt idx="746">
                  <c:v>0.38079090267161803</c:v>
                </c:pt>
                <c:pt idx="747">
                  <c:v>0.25240558982542999</c:v>
                </c:pt>
                <c:pt idx="748">
                  <c:v>0.34435027344404201</c:v>
                </c:pt>
                <c:pt idx="749">
                  <c:v>0.28269688391468301</c:v>
                </c:pt>
                <c:pt idx="750">
                  <c:v>0.33283257561835899</c:v>
                </c:pt>
                <c:pt idx="751">
                  <c:v>0.32194171807147898</c:v>
                </c:pt>
                <c:pt idx="752">
                  <c:v>0.372501450117184</c:v>
                </c:pt>
                <c:pt idx="753">
                  <c:v>0.36564599324573099</c:v>
                </c:pt>
                <c:pt idx="754">
                  <c:v>0.330639359701136</c:v>
                </c:pt>
                <c:pt idx="755">
                  <c:v>0.30945609912486499</c:v>
                </c:pt>
                <c:pt idx="756">
                  <c:v>0.27538235734717198</c:v>
                </c:pt>
                <c:pt idx="757">
                  <c:v>0.32536244164121098</c:v>
                </c:pt>
                <c:pt idx="758">
                  <c:v>0.33296310399085899</c:v>
                </c:pt>
                <c:pt idx="759">
                  <c:v>0.30467180990160603</c:v>
                </c:pt>
                <c:pt idx="760">
                  <c:v>0.449271353262998</c:v>
                </c:pt>
                <c:pt idx="761">
                  <c:v>0.360511776779534</c:v>
                </c:pt>
                <c:pt idx="762">
                  <c:v>0.29868471571751398</c:v>
                </c:pt>
                <c:pt idx="763">
                  <c:v>0.37657851369123302</c:v>
                </c:pt>
                <c:pt idx="764">
                  <c:v>0.34065705752682002</c:v>
                </c:pt>
                <c:pt idx="765">
                  <c:v>0.29155381602361502</c:v>
                </c:pt>
                <c:pt idx="766">
                  <c:v>0.346391570045325</c:v>
                </c:pt>
                <c:pt idx="767">
                  <c:v>0.344654107051863</c:v>
                </c:pt>
                <c:pt idx="768">
                  <c:v>0.389311550972259</c:v>
                </c:pt>
                <c:pt idx="769">
                  <c:v>0.35880491742766502</c:v>
                </c:pt>
                <c:pt idx="770">
                  <c:v>0.362018044026789</c:v>
                </c:pt>
                <c:pt idx="771">
                  <c:v>0.38759842437313502</c:v>
                </c:pt>
                <c:pt idx="772">
                  <c:v>0.32275735357912799</c:v>
                </c:pt>
                <c:pt idx="773">
                  <c:v>0.32093545082422398</c:v>
                </c:pt>
                <c:pt idx="774">
                  <c:v>0.32161723616301702</c:v>
                </c:pt>
                <c:pt idx="775">
                  <c:v>0.29658737014016401</c:v>
                </c:pt>
                <c:pt idx="776">
                  <c:v>0.34023154194731198</c:v>
                </c:pt>
                <c:pt idx="777">
                  <c:v>0.33280713028388298</c:v>
                </c:pt>
                <c:pt idx="778">
                  <c:v>0.33129017007693801</c:v>
                </c:pt>
                <c:pt idx="779">
                  <c:v>0.29687719401599699</c:v>
                </c:pt>
                <c:pt idx="780">
                  <c:v>0.30079349187329402</c:v>
                </c:pt>
                <c:pt idx="781">
                  <c:v>0.31939968385145701</c:v>
                </c:pt>
                <c:pt idx="782">
                  <c:v>0.285343639899448</c:v>
                </c:pt>
                <c:pt idx="783">
                  <c:v>0.31495130711508901</c:v>
                </c:pt>
                <c:pt idx="784">
                  <c:v>0.31992623310201201</c:v>
                </c:pt>
                <c:pt idx="785">
                  <c:v>0.35694503484377599</c:v>
                </c:pt>
                <c:pt idx="786">
                  <c:v>0.33612645388522799</c:v>
                </c:pt>
                <c:pt idx="787">
                  <c:v>0.34480786790262202</c:v>
                </c:pt>
                <c:pt idx="788">
                  <c:v>0.278679186088999</c:v>
                </c:pt>
                <c:pt idx="789">
                  <c:v>0.311951307115089</c:v>
                </c:pt>
                <c:pt idx="790">
                  <c:v>0.34328869483945901</c:v>
                </c:pt>
                <c:pt idx="791">
                  <c:v>0.29245573282752502</c:v>
                </c:pt>
                <c:pt idx="792">
                  <c:v>0.31842402024579503</c:v>
                </c:pt>
                <c:pt idx="793">
                  <c:v>0.34497600980676701</c:v>
                </c:pt>
                <c:pt idx="794">
                  <c:v>0.34429496208671401</c:v>
                </c:pt>
                <c:pt idx="795">
                  <c:v>0.33094614378391402</c:v>
                </c:pt>
                <c:pt idx="796">
                  <c:v>0.30477616034494998</c:v>
                </c:pt>
                <c:pt idx="797">
                  <c:v>0.29166185456065502</c:v>
                </c:pt>
                <c:pt idx="798">
                  <c:v>0.38042549045921398</c:v>
                </c:pt>
                <c:pt idx="799">
                  <c:v>0.35756229110302801</c:v>
                </c:pt>
                <c:pt idx="800">
                  <c:v>0.36655897433073098</c:v>
                </c:pt>
                <c:pt idx="801">
                  <c:v>0.32460395902570899</c:v>
                </c:pt>
                <c:pt idx="802">
                  <c:v>0.33854754375230101</c:v>
                </c:pt>
                <c:pt idx="803">
                  <c:v>0.374192453178188</c:v>
                </c:pt>
                <c:pt idx="804">
                  <c:v>0.34182704096578398</c:v>
                </c:pt>
                <c:pt idx="805">
                  <c:v>0.36354680613356199</c:v>
                </c:pt>
                <c:pt idx="806">
                  <c:v>0.31607962765543102</c:v>
                </c:pt>
                <c:pt idx="807">
                  <c:v>0.32897379695054901</c:v>
                </c:pt>
                <c:pt idx="808">
                  <c:v>0.29305971697352901</c:v>
                </c:pt>
                <c:pt idx="809">
                  <c:v>0.29700219275998202</c:v>
                </c:pt>
                <c:pt idx="810">
                  <c:v>0.42098596012365902</c:v>
                </c:pt>
                <c:pt idx="811">
                  <c:v>0.38878500172170399</c:v>
                </c:pt>
                <c:pt idx="812">
                  <c:v>0.40910469162038998</c:v>
                </c:pt>
                <c:pt idx="813">
                  <c:v>0.37875734855506898</c:v>
                </c:pt>
                <c:pt idx="814">
                  <c:v>0.284685453336253</c:v>
                </c:pt>
                <c:pt idx="815">
                  <c:v>0.31761723616301701</c:v>
                </c:pt>
                <c:pt idx="816">
                  <c:v>0.31923596765974699</c:v>
                </c:pt>
                <c:pt idx="817">
                  <c:v>0.38232371916942798</c:v>
                </c:pt>
                <c:pt idx="818">
                  <c:v>0.34358404834380801</c:v>
                </c:pt>
                <c:pt idx="819">
                  <c:v>0.412195398629087</c:v>
                </c:pt>
                <c:pt idx="820">
                  <c:v>0.29580787292668098</c:v>
                </c:pt>
                <c:pt idx="821">
                  <c:v>0.328634196369961</c:v>
                </c:pt>
                <c:pt idx="822">
                  <c:v>0.32142549548327298</c:v>
                </c:pt>
                <c:pt idx="823">
                  <c:v>0.29891849061727899</c:v>
                </c:pt>
                <c:pt idx="824">
                  <c:v>0.28326694262273899</c:v>
                </c:pt>
                <c:pt idx="825">
                  <c:v>0.27441259469142398</c:v>
                </c:pt>
                <c:pt idx="826">
                  <c:v>0.35700882630457698</c:v>
                </c:pt>
                <c:pt idx="827">
                  <c:v>0.38367143355614802</c:v>
                </c:pt>
                <c:pt idx="828">
                  <c:v>0.37249702440474802</c:v>
                </c:pt>
                <c:pt idx="829">
                  <c:v>0.40383293689164002</c:v>
                </c:pt>
                <c:pt idx="830">
                  <c:v>0.347632721132483</c:v>
                </c:pt>
                <c:pt idx="831">
                  <c:v>0.31005713279591202</c:v>
                </c:pt>
                <c:pt idx="832">
                  <c:v>0.31712166187545199</c:v>
                </c:pt>
                <c:pt idx="833">
                  <c:v>0.31882814990592301</c:v>
                </c:pt>
                <c:pt idx="834">
                  <c:v>0.36200071249844501</c:v>
                </c:pt>
                <c:pt idx="835">
                  <c:v>0.32874666061943802</c:v>
                </c:pt>
                <c:pt idx="836">
                  <c:v>0.31787424354103999</c:v>
                </c:pt>
                <c:pt idx="837">
                  <c:v>0.33382999144074199</c:v>
                </c:pt>
                <c:pt idx="838">
                  <c:v>0.30789562946041998</c:v>
                </c:pt>
                <c:pt idx="839">
                  <c:v>0.28266849312930897</c:v>
                </c:pt>
                <c:pt idx="840">
                  <c:v>0.33582593704970498</c:v>
                </c:pt>
                <c:pt idx="841">
                  <c:v>0.33890373824249398</c:v>
                </c:pt>
                <c:pt idx="842">
                  <c:v>0.308296808645591</c:v>
                </c:pt>
                <c:pt idx="843">
                  <c:v>0.33297048017825198</c:v>
                </c:pt>
                <c:pt idx="844">
                  <c:v>0.32510985997562403</c:v>
                </c:pt>
                <c:pt idx="845">
                  <c:v>0.35251878164552802</c:v>
                </c:pt>
                <c:pt idx="846">
                  <c:v>0.39425144760515501</c:v>
                </c:pt>
                <c:pt idx="847">
                  <c:v>0.439961252407922</c:v>
                </c:pt>
                <c:pt idx="848">
                  <c:v>0.34913530028604101</c:v>
                </c:pt>
                <c:pt idx="849">
                  <c:v>0.41985210995480199</c:v>
                </c:pt>
                <c:pt idx="850">
                  <c:v>0.29212387473167001</c:v>
                </c:pt>
                <c:pt idx="851">
                  <c:v>0.37211022627296397</c:v>
                </c:pt>
                <c:pt idx="852">
                  <c:v>0.38677320484593403</c:v>
                </c:pt>
                <c:pt idx="853">
                  <c:v>0.33086870888846598</c:v>
                </c:pt>
                <c:pt idx="854">
                  <c:v>0.29340927289506802</c:v>
                </c:pt>
                <c:pt idx="855">
                  <c:v>0.31875809119786702</c:v>
                </c:pt>
                <c:pt idx="856">
                  <c:v>0.32582298657474801</c:v>
                </c:pt>
                <c:pt idx="857">
                  <c:v>0.32739894623271798</c:v>
                </c:pt>
                <c:pt idx="858">
                  <c:v>0.37900624212695999</c:v>
                </c:pt>
                <c:pt idx="859">
                  <c:v>0.33252468259544199</c:v>
                </c:pt>
                <c:pt idx="860">
                  <c:v>0.319898208613978</c:v>
                </c:pt>
                <c:pt idx="861">
                  <c:v>0.35396015351590199</c:v>
                </c:pt>
                <c:pt idx="862">
                  <c:v>0.31587903555081598</c:v>
                </c:pt>
                <c:pt idx="863">
                  <c:v>0.29752800439179899</c:v>
                </c:pt>
                <c:pt idx="864">
                  <c:v>0.29191849061727898</c:v>
                </c:pt>
                <c:pt idx="865">
                  <c:v>0.27899187112169099</c:v>
                </c:pt>
                <c:pt idx="866">
                  <c:v>0.30170315116193702</c:v>
                </c:pt>
                <c:pt idx="867">
                  <c:v>0.262035014281851</c:v>
                </c:pt>
                <c:pt idx="868">
                  <c:v>0.32895093579369</c:v>
                </c:pt>
                <c:pt idx="869">
                  <c:v>0.27474445278727899</c:v>
                </c:pt>
                <c:pt idx="870">
                  <c:v>0.29347527721208699</c:v>
                </c:pt>
                <c:pt idx="871">
                  <c:v>0.27928058605738598</c:v>
                </c:pt>
                <c:pt idx="872">
                  <c:v>0.41154163777832797</c:v>
                </c:pt>
                <c:pt idx="873">
                  <c:v>0.32912424102901</c:v>
                </c:pt>
                <c:pt idx="874">
                  <c:v>0.31834326857804901</c:v>
                </c:pt>
                <c:pt idx="875">
                  <c:v>0.302373505922301</c:v>
                </c:pt>
                <c:pt idx="876">
                  <c:v>0.328890466129245</c:v>
                </c:pt>
                <c:pt idx="877">
                  <c:v>0.39596014849184302</c:v>
                </c:pt>
                <c:pt idx="878">
                  <c:v>0.43891774295042202</c:v>
                </c:pt>
                <c:pt idx="879">
                  <c:v>0.37550919260191701</c:v>
                </c:pt>
                <c:pt idx="880">
                  <c:v>0.32254717745496098</c:v>
                </c:pt>
                <c:pt idx="881">
                  <c:v>0.33257335538411698</c:v>
                </c:pt>
                <c:pt idx="882">
                  <c:v>0.34284584773160698</c:v>
                </c:pt>
                <c:pt idx="883">
                  <c:v>0.30391001051380701</c:v>
                </c:pt>
                <c:pt idx="884">
                  <c:v>0.30642918357697002</c:v>
                </c:pt>
                <c:pt idx="885">
                  <c:v>0.30963014197892502</c:v>
                </c:pt>
                <c:pt idx="886">
                  <c:v>0.34182851620326299</c:v>
                </c:pt>
                <c:pt idx="887">
                  <c:v>0.34336170402247201</c:v>
                </c:pt>
                <c:pt idx="888">
                  <c:v>0.32631303123379701</c:v>
                </c:pt>
                <c:pt idx="889">
                  <c:v>0.32147269303447001</c:v>
                </c:pt>
                <c:pt idx="890">
                  <c:v>0.35470388375661799</c:v>
                </c:pt>
                <c:pt idx="891">
                  <c:v>0.31708441966520701</c:v>
                </c:pt>
                <c:pt idx="892">
                  <c:v>0.27280934816415903</c:v>
                </c:pt>
                <c:pt idx="893">
                  <c:v>0.304348431909224</c:v>
                </c:pt>
                <c:pt idx="894">
                  <c:v>0.33149260371637201</c:v>
                </c:pt>
                <c:pt idx="895">
                  <c:v>0.32592623310201202</c:v>
                </c:pt>
                <c:pt idx="896">
                  <c:v>0.27766849312930902</c:v>
                </c:pt>
                <c:pt idx="897">
                  <c:v>0.30301731143210803</c:v>
                </c:pt>
                <c:pt idx="898">
                  <c:v>0.327846585350346</c:v>
                </c:pt>
                <c:pt idx="899">
                  <c:v>0.372506613448359</c:v>
                </c:pt>
                <c:pt idx="900">
                  <c:v>0.26921642829924503</c:v>
                </c:pt>
                <c:pt idx="901">
                  <c:v>0.32078464044842298</c:v>
                </c:pt>
                <c:pt idx="902">
                  <c:v>0.29420610163689498</c:v>
                </c:pt>
                <c:pt idx="903">
                  <c:v>0.272303818535644</c:v>
                </c:pt>
                <c:pt idx="904">
                  <c:v>0.34594024283399999</c:v>
                </c:pt>
                <c:pt idx="905">
                  <c:v>0.33973780919456598</c:v>
                </c:pt>
                <c:pt idx="906">
                  <c:v>0.32000219275998198</c:v>
                </c:pt>
                <c:pt idx="907">
                  <c:v>0.31212350341027101</c:v>
                </c:pt>
                <c:pt idx="908">
                  <c:v>0.314072989086777</c:v>
                </c:pt>
                <c:pt idx="909">
                  <c:v>0.27515484969466097</c:v>
                </c:pt>
                <c:pt idx="910">
                  <c:v>0.30928464044842302</c:v>
                </c:pt>
                <c:pt idx="911">
                  <c:v>0.38628168494940701</c:v>
                </c:pt>
                <c:pt idx="912">
                  <c:v>0.31150219275998198</c:v>
                </c:pt>
                <c:pt idx="913">
                  <c:v>0.26229091271973598</c:v>
                </c:pt>
                <c:pt idx="914">
                  <c:v>0.25846569319253498</c:v>
                </c:pt>
                <c:pt idx="915">
                  <c:v>0.27123781421862497</c:v>
                </c:pt>
                <c:pt idx="916">
                  <c:v>0.284065984220783</c:v>
                </c:pt>
                <c:pt idx="917">
                  <c:v>0.31552505391684099</c:v>
                </c:pt>
                <c:pt idx="918">
                  <c:v>0.253903376969212</c:v>
                </c:pt>
                <c:pt idx="919">
                  <c:v>0.32136391687868998</c:v>
                </c:pt>
                <c:pt idx="920">
                  <c:v>0.32223449242226898</c:v>
                </c:pt>
                <c:pt idx="921">
                  <c:v>0.35564599324573098</c:v>
                </c:pt>
                <c:pt idx="922">
                  <c:v>0.32225587834164898</c:v>
                </c:pt>
                <c:pt idx="923">
                  <c:v>0.315748873475656</c:v>
                </c:pt>
                <c:pt idx="924">
                  <c:v>0.32076952177629697</c:v>
                </c:pt>
                <c:pt idx="925">
                  <c:v>0.35380491742766501</c:v>
                </c:pt>
                <c:pt idx="926">
                  <c:v>0.347056023855774</c:v>
                </c:pt>
                <c:pt idx="927">
                  <c:v>0.361589577972323</c:v>
                </c:pt>
                <c:pt idx="928">
                  <c:v>0.33287239698216198</c:v>
                </c:pt>
                <c:pt idx="929">
                  <c:v>0.30358810775890299</c:v>
                </c:pt>
                <c:pt idx="930">
                  <c:v>0.34013862208239698</c:v>
                </c:pt>
                <c:pt idx="931">
                  <c:v>0.33278353150828399</c:v>
                </c:pt>
                <c:pt idx="932">
                  <c:v>0.28657815241795198</c:v>
                </c:pt>
                <c:pt idx="933">
                  <c:v>0.32933958048435202</c:v>
                </c:pt>
                <c:pt idx="934">
                  <c:v>0.29286576343756798</c:v>
                </c:pt>
                <c:pt idx="935">
                  <c:v>0.32982593704970498</c:v>
                </c:pt>
                <c:pt idx="936">
                  <c:v>0.26778574938856098</c:v>
                </c:pt>
                <c:pt idx="937">
                  <c:v>0.27837461486243897</c:v>
                </c:pt>
                <c:pt idx="938">
                  <c:v>0.29023117564997197</c:v>
                </c:pt>
                <c:pt idx="939">
                  <c:v>0.32088493650073002</c:v>
                </c:pt>
                <c:pt idx="940">
                  <c:v>0.29683700133079399</c:v>
                </c:pt>
                <c:pt idx="941">
                  <c:v>0.34095241103116902</c:v>
                </c:pt>
                <c:pt idx="942">
                  <c:v>0.40702946958115899</c:v>
                </c:pt>
                <c:pt idx="943">
                  <c:v>0.33499481657259</c:v>
                </c:pt>
                <c:pt idx="944">
                  <c:v>0.31992770833949102</c:v>
                </c:pt>
                <c:pt idx="945">
                  <c:v>0.345804917427665</c:v>
                </c:pt>
                <c:pt idx="946">
                  <c:v>0.326300125417889</c:v>
                </c:pt>
                <c:pt idx="947">
                  <c:v>0.28650108884390302</c:v>
                </c:pt>
                <c:pt idx="948">
                  <c:v>0.34451398963575203</c:v>
                </c:pt>
                <c:pt idx="949">
                  <c:v>0.33831708562483298</c:v>
                </c:pt>
                <c:pt idx="950">
                  <c:v>0.31712645388522798</c:v>
                </c:pt>
                <c:pt idx="951">
                  <c:v>0.32470941840919199</c:v>
                </c:pt>
                <c:pt idx="952">
                  <c:v>0.32210285510962999</c:v>
                </c:pt>
                <c:pt idx="953">
                  <c:v>0.32145056949634998</c:v>
                </c:pt>
                <c:pt idx="954">
                  <c:v>0.31887203068482201</c:v>
                </c:pt>
                <c:pt idx="955">
                  <c:v>0.32830307589284602</c:v>
                </c:pt>
                <c:pt idx="956">
                  <c:v>0.35547158409433099</c:v>
                </c:pt>
                <c:pt idx="957">
                  <c:v>0.34910543426318802</c:v>
                </c:pt>
                <c:pt idx="958">
                  <c:v>0.35148153943528199</c:v>
                </c:pt>
                <c:pt idx="959">
                  <c:v>0.30699076218155302</c:v>
                </c:pt>
                <c:pt idx="960">
                  <c:v>0.26787977819361403</c:v>
                </c:pt>
                <c:pt idx="961">
                  <c:v>0.288278373201168</c:v>
                </c:pt>
                <c:pt idx="962">
                  <c:v>0.292893787925602</c:v>
                </c:pt>
                <c:pt idx="963">
                  <c:v>0.29637055544734298</c:v>
                </c:pt>
                <c:pt idx="964">
                  <c:v>0.36253869232743002</c:v>
                </c:pt>
                <c:pt idx="965">
                  <c:v>0.37533183297556</c:v>
                </c:pt>
                <c:pt idx="966">
                  <c:v>0.370781684949407</c:v>
                </c:pt>
                <c:pt idx="967">
                  <c:v>0.38523043300717302</c:v>
                </c:pt>
                <c:pt idx="968">
                  <c:v>0.311084419665207</c:v>
                </c:pt>
                <c:pt idx="969">
                  <c:v>0.26848117816200101</c:v>
                </c:pt>
                <c:pt idx="970">
                  <c:v>0.32065005266082702</c:v>
                </c:pt>
                <c:pt idx="971">
                  <c:v>0.29343803500184101</c:v>
                </c:pt>
                <c:pt idx="972">
                  <c:v>0.28283073408353998</c:v>
                </c:pt>
                <c:pt idx="973">
                  <c:v>0.30429201663581601</c:v>
                </c:pt>
                <c:pt idx="974">
                  <c:v>0.39344945553215299</c:v>
                </c:pt>
                <c:pt idx="975">
                  <c:v>0.37492291130565603</c:v>
                </c:pt>
                <c:pt idx="976">
                  <c:v>0.363514355933092</c:v>
                </c:pt>
                <c:pt idx="977">
                  <c:v>0.297251823950613</c:v>
                </c:pt>
                <c:pt idx="978">
                  <c:v>0.274931767754587</c:v>
                </c:pt>
                <c:pt idx="979">
                  <c:v>0.28955602887983201</c:v>
                </c:pt>
                <c:pt idx="980">
                  <c:v>0.27605197448879598</c:v>
                </c:pt>
                <c:pt idx="981">
                  <c:v>0.30033478847457601</c:v>
                </c:pt>
                <c:pt idx="982">
                  <c:v>0.31435543677521799</c:v>
                </c:pt>
                <c:pt idx="983">
                  <c:v>0.335644151710912</c:v>
                </c:pt>
                <c:pt idx="984">
                  <c:v>0.28668840381121102</c:v>
                </c:pt>
                <c:pt idx="985">
                  <c:v>0.24914821615006699</c:v>
                </c:pt>
                <c:pt idx="986">
                  <c:v>0.28635285762166002</c:v>
                </c:pt>
                <c:pt idx="987">
                  <c:v>0.31983700133079401</c:v>
                </c:pt>
                <c:pt idx="988">
                  <c:v>0.35913161219234402</c:v>
                </c:pt>
                <c:pt idx="989">
                  <c:v>0.36636502079476901</c:v>
                </c:pt>
                <c:pt idx="990">
                  <c:v>0.316242606228401</c:v>
                </c:pt>
                <c:pt idx="991">
                  <c:v>0.28999223741903102</c:v>
                </c:pt>
                <c:pt idx="992">
                  <c:v>0.35306745443420301</c:v>
                </c:pt>
                <c:pt idx="993">
                  <c:v>0.26622011639294102</c:v>
                </c:pt>
                <c:pt idx="994">
                  <c:v>0.29568102762381798</c:v>
                </c:pt>
                <c:pt idx="995">
                  <c:v>0.30369540867720402</c:v>
                </c:pt>
                <c:pt idx="996">
                  <c:v>0.33138825327302701</c:v>
                </c:pt>
                <c:pt idx="997">
                  <c:v>0.33064488932965203</c:v>
                </c:pt>
                <c:pt idx="998">
                  <c:v>0.32849260371637201</c:v>
                </c:pt>
                <c:pt idx="999">
                  <c:v>0.25310654822738499</c:v>
                </c:pt>
                <c:pt idx="1000">
                  <c:v>0.38433883784155398</c:v>
                </c:pt>
                <c:pt idx="1001">
                  <c:v>0.37093839627512198</c:v>
                </c:pt>
                <c:pt idx="1002">
                  <c:v>0.32671236888414901</c:v>
                </c:pt>
                <c:pt idx="1003">
                  <c:v>0.28648301969682</c:v>
                </c:pt>
                <c:pt idx="1004">
                  <c:v>0.30364599826979</c:v>
                </c:pt>
                <c:pt idx="1005">
                  <c:v>0.32739452052028201</c:v>
                </c:pt>
                <c:pt idx="1006">
                  <c:v>0.329149315042087</c:v>
                </c:pt>
                <c:pt idx="1007">
                  <c:v>0.28415189921970402</c:v>
                </c:pt>
                <c:pt idx="1008">
                  <c:v>0.28884142704323001</c:v>
                </c:pt>
                <c:pt idx="1009">
                  <c:v>0.30268471571751399</c:v>
                </c:pt>
                <c:pt idx="1010">
                  <c:v>0.30677837320116802</c:v>
                </c:pt>
                <c:pt idx="1011">
                  <c:v>0.31393471320548499</c:v>
                </c:pt>
                <c:pt idx="1012">
                  <c:v>0.35325550702024999</c:v>
                </c:pt>
                <c:pt idx="1013">
                  <c:v>0.38299776202348801</c:v>
                </c:pt>
                <c:pt idx="1014">
                  <c:v>0.278488183027995</c:v>
                </c:pt>
                <c:pt idx="1015">
                  <c:v>0.31388051078829399</c:v>
                </c:pt>
                <c:pt idx="1016">
                  <c:v>0.35872342814118002</c:v>
                </c:pt>
                <c:pt idx="1017">
                  <c:v>0.35290631739605199</c:v>
                </c:pt>
                <c:pt idx="1018">
                  <c:v>0.29707372670551702</c:v>
                </c:pt>
                <c:pt idx="1019">
                  <c:v>0.33308699881876502</c:v>
                </c:pt>
                <c:pt idx="1020">
                  <c:v>0.274654112075922</c:v>
                </c:pt>
                <c:pt idx="1021">
                  <c:v>0.314403371945153</c:v>
                </c:pt>
                <c:pt idx="1022">
                  <c:v>0.32661871140049498</c:v>
                </c:pt>
                <c:pt idx="1023">
                  <c:v>0.28360322643102898</c:v>
                </c:pt>
                <c:pt idx="1024">
                  <c:v>0.311986336469117</c:v>
                </c:pt>
                <c:pt idx="1025">
                  <c:v>0.35418618593093398</c:v>
                </c:pt>
                <c:pt idx="1026">
                  <c:v>0.30610101357481101</c:v>
                </c:pt>
                <c:pt idx="1027">
                  <c:v>0.32878721960198098</c:v>
                </c:pt>
                <c:pt idx="1028">
                  <c:v>0.25287904057487498</c:v>
                </c:pt>
                <c:pt idx="1029">
                  <c:v>0.26952468761950099</c:v>
                </c:pt>
                <c:pt idx="1030">
                  <c:v>0.30102247476328298</c:v>
                </c:pt>
                <c:pt idx="1031">
                  <c:v>0.288680290005078</c:v>
                </c:pt>
                <c:pt idx="1032">
                  <c:v>0.28225624966304802</c:v>
                </c:pt>
                <c:pt idx="1033">
                  <c:v>0.29034585275566599</c:v>
                </c:pt>
                <c:pt idx="1034">
                  <c:v>0.30713014197892502</c:v>
                </c:pt>
                <c:pt idx="1035">
                  <c:v>0.32256856337434098</c:v>
                </c:pt>
                <c:pt idx="1036">
                  <c:v>0.34658921167498302</c:v>
                </c:pt>
                <c:pt idx="1037">
                  <c:v>0.32965263181438498</c:v>
                </c:pt>
                <c:pt idx="1038">
                  <c:v>0.27411134023716099</c:v>
                </c:pt>
                <c:pt idx="1039">
                  <c:v>0.27471274020554798</c:v>
                </c:pt>
                <c:pt idx="1040">
                  <c:v>0.279926604423412</c:v>
                </c:pt>
                <c:pt idx="1041">
                  <c:v>0.31061871140049502</c:v>
                </c:pt>
                <c:pt idx="1042">
                  <c:v>0.33047748504424601</c:v>
                </c:pt>
                <c:pt idx="1043">
                  <c:v>0.31454865269243998</c:v>
                </c:pt>
                <c:pt idx="1044">
                  <c:v>0.31586981782860402</c:v>
                </c:pt>
                <c:pt idx="1045">
                  <c:v>0.29332483313362501</c:v>
                </c:pt>
                <c:pt idx="1046">
                  <c:v>0.25578243261626399</c:v>
                </c:pt>
                <c:pt idx="1047">
                  <c:v>0.25141554516638098</c:v>
                </c:pt>
                <c:pt idx="1048">
                  <c:v>0.290998138368946</c:v>
                </c:pt>
                <c:pt idx="1049">
                  <c:v>0.35114599324573098</c:v>
                </c:pt>
                <c:pt idx="1050">
                  <c:v>0.25139194639078299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1E8-9447-9B06-B981F43E4CDA}"/>
            </c:ext>
          </c:extLst>
        </c:ser>
        <c:ser>
          <c:idx val="0"/>
          <c:order val="1"/>
          <c:tx>
            <c:v>Ry - SPSA (3 layers)</c:v>
          </c:tx>
          <c:spPr>
            <a:ln w="63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'Between ansatz'!$A$8:$A$1058</c:f>
              <c:numCache>
                <c:formatCode>General</c:formatCode>
                <c:ptCount val="10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</c:numCache>
            </c:numRef>
          </c:xVal>
          <c:yVal>
            <c:numRef>
              <c:f>'Between ansatz'!$D$8:$D$1058</c:f>
              <c:numCache>
                <c:formatCode>General</c:formatCode>
                <c:ptCount val="1051"/>
                <c:pt idx="0">
                  <c:v>3.25348906086142</c:v>
                </c:pt>
                <c:pt idx="1">
                  <c:v>2.9986347330263499</c:v>
                </c:pt>
                <c:pt idx="2">
                  <c:v>3.2778537304310298</c:v>
                </c:pt>
                <c:pt idx="3">
                  <c:v>3.1420207834912701</c:v>
                </c:pt>
                <c:pt idx="4">
                  <c:v>2.8332910830787799</c:v>
                </c:pt>
                <c:pt idx="5">
                  <c:v>3.2596712175216198</c:v>
                </c:pt>
                <c:pt idx="6">
                  <c:v>3.81722574101962</c:v>
                </c:pt>
                <c:pt idx="7">
                  <c:v>2.7819865168762798</c:v>
                </c:pt>
                <c:pt idx="8">
                  <c:v>3.0629083242658601</c:v>
                </c:pt>
                <c:pt idx="9">
                  <c:v>3.2134038885053</c:v>
                </c:pt>
                <c:pt idx="10">
                  <c:v>3.03506430299689</c:v>
                </c:pt>
                <c:pt idx="11">
                  <c:v>3.3739971595953802</c:v>
                </c:pt>
                <c:pt idx="12">
                  <c:v>3.63996469432273</c:v>
                </c:pt>
                <c:pt idx="13">
                  <c:v>2.5626771687121201</c:v>
                </c:pt>
                <c:pt idx="14">
                  <c:v>3.0047272765458</c:v>
                </c:pt>
                <c:pt idx="15">
                  <c:v>3.2756553612307502</c:v>
                </c:pt>
                <c:pt idx="16">
                  <c:v>3.8108201361220102</c:v>
                </c:pt>
                <c:pt idx="17">
                  <c:v>2.2483401774294398</c:v>
                </c:pt>
                <c:pt idx="18">
                  <c:v>2.8733589239065598</c:v>
                </c:pt>
                <c:pt idx="19">
                  <c:v>3.31282681990719</c:v>
                </c:pt>
                <c:pt idx="20">
                  <c:v>3.4640716389918098</c:v>
                </c:pt>
                <c:pt idx="21">
                  <c:v>2.6557295245704302</c:v>
                </c:pt>
                <c:pt idx="22">
                  <c:v>3.3266251188624398</c:v>
                </c:pt>
                <c:pt idx="23">
                  <c:v>3.0001262478988102</c:v>
                </c:pt>
                <c:pt idx="24">
                  <c:v>3.2817862559005899</c:v>
                </c:pt>
                <c:pt idx="25">
                  <c:v>2.8163950722488398</c:v>
                </c:pt>
                <c:pt idx="26">
                  <c:v>3.2406605195378702</c:v>
                </c:pt>
                <c:pt idx="27">
                  <c:v>3.0812269102484602</c:v>
                </c:pt>
                <c:pt idx="28">
                  <c:v>3.72175487444779</c:v>
                </c:pt>
                <c:pt idx="29">
                  <c:v>2.6648548946358201</c:v>
                </c:pt>
                <c:pt idx="30">
                  <c:v>3.2058190824465198</c:v>
                </c:pt>
                <c:pt idx="31">
                  <c:v>3.3402257761880301</c:v>
                </c:pt>
                <c:pt idx="32">
                  <c:v>2.9883607604173199</c:v>
                </c:pt>
                <c:pt idx="33">
                  <c:v>3.34739834882867</c:v>
                </c:pt>
                <c:pt idx="34">
                  <c:v>3.1128091321296298</c:v>
                </c:pt>
                <c:pt idx="35">
                  <c:v>3.0831756532821699</c:v>
                </c:pt>
                <c:pt idx="36">
                  <c:v>3.3551885339777798</c:v>
                </c:pt>
                <c:pt idx="37">
                  <c:v>2.8026063573131501</c:v>
                </c:pt>
                <c:pt idx="38">
                  <c:v>2.5670798231347698</c:v>
                </c:pt>
                <c:pt idx="39">
                  <c:v>3.6178227353718002</c:v>
                </c:pt>
                <c:pt idx="40">
                  <c:v>3.4094897834079898</c:v>
                </c:pt>
                <c:pt idx="41">
                  <c:v>2.8319415321813</c:v>
                </c:pt>
                <c:pt idx="42">
                  <c:v>3.2408496810640499</c:v>
                </c:pt>
                <c:pt idx="43">
                  <c:v>2.93969594533359</c:v>
                </c:pt>
                <c:pt idx="44">
                  <c:v>2.78522508880988</c:v>
                </c:pt>
                <c:pt idx="45">
                  <c:v>3.3587423700976302</c:v>
                </c:pt>
                <c:pt idx="46">
                  <c:v>2.3813563899695298</c:v>
                </c:pt>
                <c:pt idx="47">
                  <c:v>3.84913687554574</c:v>
                </c:pt>
                <c:pt idx="48">
                  <c:v>2.6227881577241199</c:v>
                </c:pt>
                <c:pt idx="49">
                  <c:v>3.2431505641969198</c:v>
                </c:pt>
                <c:pt idx="50">
                  <c:v>3.0761328814434101</c:v>
                </c:pt>
                <c:pt idx="51">
                  <c:v>3.0976889253954201</c:v>
                </c:pt>
                <c:pt idx="52">
                  <c:v>3.4745568916410798</c:v>
                </c:pt>
                <c:pt idx="53">
                  <c:v>2.7062177176465498</c:v>
                </c:pt>
                <c:pt idx="54">
                  <c:v>3.0718275575259302</c:v>
                </c:pt>
                <c:pt idx="55">
                  <c:v>3.8570535296522599</c:v>
                </c:pt>
                <c:pt idx="56">
                  <c:v>2.7546491040316101</c:v>
                </c:pt>
                <c:pt idx="57">
                  <c:v>3.1304824072205899</c:v>
                </c:pt>
                <c:pt idx="58">
                  <c:v>3.2808655072105601</c:v>
                </c:pt>
                <c:pt idx="59">
                  <c:v>2.8105912084966702</c:v>
                </c:pt>
                <c:pt idx="60">
                  <c:v>2.36383645416733</c:v>
                </c:pt>
                <c:pt idx="61">
                  <c:v>2.2935145564364898</c:v>
                </c:pt>
                <c:pt idx="62">
                  <c:v>2.3029485521194699</c:v>
                </c:pt>
                <c:pt idx="63">
                  <c:v>2.3569673538612301</c:v>
                </c:pt>
                <c:pt idx="64">
                  <c:v>2.2348751816631802</c:v>
                </c:pt>
                <c:pt idx="65">
                  <c:v>2.6448021373117498</c:v>
                </c:pt>
                <c:pt idx="66">
                  <c:v>2.29234088490383</c:v>
                </c:pt>
                <c:pt idx="67">
                  <c:v>2.4347929396857801</c:v>
                </c:pt>
                <c:pt idx="68">
                  <c:v>2.3583644786553699</c:v>
                </c:pt>
                <c:pt idx="69">
                  <c:v>2.2539264336054101</c:v>
                </c:pt>
                <c:pt idx="70">
                  <c:v>2.2650414770084399</c:v>
                </c:pt>
                <c:pt idx="71">
                  <c:v>2.0668980578922098</c:v>
                </c:pt>
                <c:pt idx="72">
                  <c:v>2.5006159413327</c:v>
                </c:pt>
                <c:pt idx="73">
                  <c:v>1.97789843423767</c:v>
                </c:pt>
                <c:pt idx="74">
                  <c:v>2.14945299290408</c:v>
                </c:pt>
                <c:pt idx="75">
                  <c:v>1.7082745645300601</c:v>
                </c:pt>
                <c:pt idx="76">
                  <c:v>1.7740828188262601</c:v>
                </c:pt>
                <c:pt idx="77">
                  <c:v>1.5645017159333501</c:v>
                </c:pt>
                <c:pt idx="78">
                  <c:v>1.8600109085352601</c:v>
                </c:pt>
                <c:pt idx="79">
                  <c:v>1.6283081286947301</c:v>
                </c:pt>
                <c:pt idx="80">
                  <c:v>1.67939772676328</c:v>
                </c:pt>
                <c:pt idx="81">
                  <c:v>1.5853892516838699</c:v>
                </c:pt>
                <c:pt idx="82">
                  <c:v>1.67815731329486</c:v>
                </c:pt>
                <c:pt idx="83">
                  <c:v>1.3644899341297501</c:v>
                </c:pt>
                <c:pt idx="84">
                  <c:v>1.3159025489174101</c:v>
                </c:pt>
                <c:pt idx="85">
                  <c:v>1.71855222020872</c:v>
                </c:pt>
                <c:pt idx="86">
                  <c:v>1.52280592588663</c:v>
                </c:pt>
                <c:pt idx="87">
                  <c:v>1.2967580057888699</c:v>
                </c:pt>
                <c:pt idx="88">
                  <c:v>1.1407049223599299</c:v>
                </c:pt>
                <c:pt idx="89">
                  <c:v>1.4503177277864501</c:v>
                </c:pt>
                <c:pt idx="90">
                  <c:v>1.29257511653399</c:v>
                </c:pt>
                <c:pt idx="91">
                  <c:v>1.24472998632489</c:v>
                </c:pt>
                <c:pt idx="92">
                  <c:v>1.2671846303085099</c:v>
                </c:pt>
                <c:pt idx="93">
                  <c:v>1.1421263835483999</c:v>
                </c:pt>
                <c:pt idx="94">
                  <c:v>1.00976724863137</c:v>
                </c:pt>
                <c:pt idx="95">
                  <c:v>1.44557547278322</c:v>
                </c:pt>
                <c:pt idx="96">
                  <c:v>1.06694976656485</c:v>
                </c:pt>
                <c:pt idx="97">
                  <c:v>0.95720419981336902</c:v>
                </c:pt>
                <c:pt idx="98">
                  <c:v>1.1025017561258199</c:v>
                </c:pt>
                <c:pt idx="99">
                  <c:v>1.1068395101475299</c:v>
                </c:pt>
                <c:pt idx="100">
                  <c:v>0.98973885784599802</c:v>
                </c:pt>
                <c:pt idx="101">
                  <c:v>0.93239704943325097</c:v>
                </c:pt>
                <c:pt idx="102">
                  <c:v>1.1313221786191801</c:v>
                </c:pt>
                <c:pt idx="103">
                  <c:v>0.90854048864571901</c:v>
                </c:pt>
                <c:pt idx="104">
                  <c:v>1.1232130361660599</c:v>
                </c:pt>
                <c:pt idx="105">
                  <c:v>0.92489004456725699</c:v>
                </c:pt>
                <c:pt idx="106">
                  <c:v>0.892080681330921</c:v>
                </c:pt>
                <c:pt idx="107">
                  <c:v>1.0009412914854301</c:v>
                </c:pt>
                <c:pt idx="108">
                  <c:v>1.0673432032652801</c:v>
                </c:pt>
                <c:pt idx="109">
                  <c:v>0.87450583061308995</c:v>
                </c:pt>
                <c:pt idx="110">
                  <c:v>0.71983585722224397</c:v>
                </c:pt>
                <c:pt idx="111">
                  <c:v>1.0232351697522999</c:v>
                </c:pt>
                <c:pt idx="112">
                  <c:v>0.84301763251291795</c:v>
                </c:pt>
                <c:pt idx="113">
                  <c:v>0.90077131307052705</c:v>
                </c:pt>
                <c:pt idx="114">
                  <c:v>0.83384875299003403</c:v>
                </c:pt>
                <c:pt idx="115">
                  <c:v>0.82791918301948897</c:v>
                </c:pt>
                <c:pt idx="116">
                  <c:v>0.94290036620554796</c:v>
                </c:pt>
                <c:pt idx="117">
                  <c:v>0.78829234274068505</c:v>
                </c:pt>
                <c:pt idx="118">
                  <c:v>0.74687346572982904</c:v>
                </c:pt>
                <c:pt idx="119">
                  <c:v>0.89997559326883803</c:v>
                </c:pt>
                <c:pt idx="120">
                  <c:v>0.77140591090624</c:v>
                </c:pt>
                <c:pt idx="121">
                  <c:v>0.90461644830368804</c:v>
                </c:pt>
                <c:pt idx="122">
                  <c:v>0.807685408119723</c:v>
                </c:pt>
                <c:pt idx="123">
                  <c:v>0.94938598515216199</c:v>
                </c:pt>
                <c:pt idx="124">
                  <c:v>0.87865664098889096</c:v>
                </c:pt>
                <c:pt idx="125">
                  <c:v>0.98151430066844403</c:v>
                </c:pt>
                <c:pt idx="126">
                  <c:v>0.89597116755640205</c:v>
                </c:pt>
                <c:pt idx="127">
                  <c:v>0.79226911026242597</c:v>
                </c:pt>
                <c:pt idx="128">
                  <c:v>0.80281261971992701</c:v>
                </c:pt>
                <c:pt idx="129">
                  <c:v>0.88279897126121998</c:v>
                </c:pt>
                <c:pt idx="130">
                  <c:v>0.72800657827994697</c:v>
                </c:pt>
                <c:pt idx="131">
                  <c:v>0.84803828081355903</c:v>
                </c:pt>
                <c:pt idx="132">
                  <c:v>0.85278348629175404</c:v>
                </c:pt>
                <c:pt idx="133">
                  <c:v>0.71251395446734</c:v>
                </c:pt>
                <c:pt idx="134">
                  <c:v>0.79805377080708495</c:v>
                </c:pt>
                <c:pt idx="135">
                  <c:v>0.74258511709147501</c:v>
                </c:pt>
                <c:pt idx="136">
                  <c:v>0.82731372363600597</c:v>
                </c:pt>
                <c:pt idx="137">
                  <c:v>0.77027943692477596</c:v>
                </c:pt>
                <c:pt idx="138">
                  <c:v>0.81520384356414699</c:v>
                </c:pt>
                <c:pt idx="139">
                  <c:v>0.69391181688021297</c:v>
                </c:pt>
                <c:pt idx="140">
                  <c:v>0.83344241047368794</c:v>
                </c:pt>
                <c:pt idx="141">
                  <c:v>0.66869058149901595</c:v>
                </c:pt>
                <c:pt idx="142">
                  <c:v>0.75266660637796001</c:v>
                </c:pt>
                <c:pt idx="143">
                  <c:v>0.75712641369275702</c:v>
                </c:pt>
                <c:pt idx="144">
                  <c:v>0.80595347475477697</c:v>
                </c:pt>
                <c:pt idx="145">
                  <c:v>0.71947818749457304</c:v>
                </c:pt>
                <c:pt idx="146">
                  <c:v>0.78945237083869801</c:v>
                </c:pt>
                <c:pt idx="147">
                  <c:v>0.65853313255456103</c:v>
                </c:pt>
                <c:pt idx="148">
                  <c:v>0.65703091969834304</c:v>
                </c:pt>
                <c:pt idx="149">
                  <c:v>0.72416919055557705</c:v>
                </c:pt>
                <c:pt idx="150">
                  <c:v>0.73144131158166703</c:v>
                </c:pt>
                <c:pt idx="151">
                  <c:v>0.68011167136608897</c:v>
                </c:pt>
                <c:pt idx="152">
                  <c:v>0.67456373619615295</c:v>
                </c:pt>
                <c:pt idx="153">
                  <c:v>0.78604676594109102</c:v>
                </c:pt>
                <c:pt idx="154">
                  <c:v>0.69475510555449804</c:v>
                </c:pt>
                <c:pt idx="155">
                  <c:v>0.70224515021354705</c:v>
                </c:pt>
                <c:pt idx="156">
                  <c:v>0.70058069640309795</c:v>
                </c:pt>
                <c:pt idx="157">
                  <c:v>0.70169352694991505</c:v>
                </c:pt>
                <c:pt idx="158">
                  <c:v>0.72440370307408097</c:v>
                </c:pt>
                <c:pt idx="159">
                  <c:v>0.66566034415476405</c:v>
                </c:pt>
                <c:pt idx="160">
                  <c:v>0.70408696365035295</c:v>
                </c:pt>
                <c:pt idx="161">
                  <c:v>0.79306888947921095</c:v>
                </c:pt>
                <c:pt idx="162">
                  <c:v>0.71732295140633495</c:v>
                </c:pt>
                <c:pt idx="163">
                  <c:v>0.62862642374087496</c:v>
                </c:pt>
                <c:pt idx="164">
                  <c:v>0.77749108828642199</c:v>
                </c:pt>
                <c:pt idx="165">
                  <c:v>0.66030341204583298</c:v>
                </c:pt>
                <c:pt idx="166">
                  <c:v>0.77525694206525697</c:v>
                </c:pt>
                <c:pt idx="167">
                  <c:v>0.71868135875274597</c:v>
                </c:pt>
                <c:pt idx="168">
                  <c:v>0.69882811473751005</c:v>
                </c:pt>
                <c:pt idx="169">
                  <c:v>0.65572192275934804</c:v>
                </c:pt>
                <c:pt idx="170">
                  <c:v>0.65464485918529802</c:v>
                </c:pt>
                <c:pt idx="171">
                  <c:v>0.67959507745648495</c:v>
                </c:pt>
                <c:pt idx="172">
                  <c:v>0.69391034164273502</c:v>
                </c:pt>
                <c:pt idx="173">
                  <c:v>0.67364817595759596</c:v>
                </c:pt>
                <c:pt idx="174">
                  <c:v>0.71045016300653896</c:v>
                </c:pt>
                <c:pt idx="175">
                  <c:v>0.69824515021354705</c:v>
                </c:pt>
                <c:pt idx="176">
                  <c:v>0.63511056745001004</c:v>
                </c:pt>
                <c:pt idx="177">
                  <c:v>0.69204566704907</c:v>
                </c:pt>
                <c:pt idx="178">
                  <c:v>0.70260281994121798</c:v>
                </c:pt>
                <c:pt idx="179">
                  <c:v>0.64178571422014896</c:v>
                </c:pt>
                <c:pt idx="180">
                  <c:v>0.69138969334209399</c:v>
                </c:pt>
                <c:pt idx="181">
                  <c:v>0.67924810068850405</c:v>
                </c:pt>
                <c:pt idx="182">
                  <c:v>0.70031742177781997</c:v>
                </c:pt>
                <c:pt idx="183">
                  <c:v>0.74630524855659297</c:v>
                </c:pt>
                <c:pt idx="184">
                  <c:v>0.69470164075604701</c:v>
                </c:pt>
                <c:pt idx="185">
                  <c:v>0.663028706842125</c:v>
                </c:pt>
                <c:pt idx="186">
                  <c:v>0.74975952624287501</c:v>
                </c:pt>
                <c:pt idx="187">
                  <c:v>0.76007405281038498</c:v>
                </c:pt>
                <c:pt idx="188">
                  <c:v>0.68599994473535197</c:v>
                </c:pt>
                <c:pt idx="189">
                  <c:v>0.65164043347286205</c:v>
                </c:pt>
                <c:pt idx="190">
                  <c:v>0.68056926582466903</c:v>
                </c:pt>
                <c:pt idx="191">
                  <c:v>0.69853349885190097</c:v>
                </c:pt>
                <c:pt idx="192">
                  <c:v>0.73368393790630404</c:v>
                </c:pt>
                <c:pt idx="193">
                  <c:v>0.66697929643471099</c:v>
                </c:pt>
                <c:pt idx="194">
                  <c:v>0.74009212195746898</c:v>
                </c:pt>
                <c:pt idx="195">
                  <c:v>0.68638047561988202</c:v>
                </c:pt>
                <c:pt idx="196">
                  <c:v>0.81163857686586705</c:v>
                </c:pt>
                <c:pt idx="197">
                  <c:v>0.748532018590364</c:v>
                </c:pt>
                <c:pt idx="198">
                  <c:v>0.60132701584548998</c:v>
                </c:pt>
                <c:pt idx="199">
                  <c:v>0.660198323983749</c:v>
                </c:pt>
                <c:pt idx="200">
                  <c:v>0.68371085847825797</c:v>
                </c:pt>
                <c:pt idx="201">
                  <c:v>0.74205930545965904</c:v>
                </c:pt>
                <c:pt idx="202">
                  <c:v>0.64436720350663401</c:v>
                </c:pt>
                <c:pt idx="203">
                  <c:v>0.68367804198044801</c:v>
                </c:pt>
                <c:pt idx="204">
                  <c:v>0.68324662545102499</c:v>
                </c:pt>
                <c:pt idx="205">
                  <c:v>0.65959323592166597</c:v>
                </c:pt>
                <c:pt idx="206">
                  <c:v>0.68637973800114305</c:v>
                </c:pt>
                <c:pt idx="207">
                  <c:v>0.66271823466565105</c:v>
                </c:pt>
                <c:pt idx="208">
                  <c:v>0.70797523701961496</c:v>
                </c:pt>
                <c:pt idx="209">
                  <c:v>0.75143836110671003</c:v>
                </c:pt>
                <c:pt idx="210">
                  <c:v>0.612882693500159</c:v>
                </c:pt>
                <c:pt idx="211">
                  <c:v>0.65367915092058704</c:v>
                </c:pt>
                <c:pt idx="212">
                  <c:v>0.60525695713743399</c:v>
                </c:pt>
                <c:pt idx="213">
                  <c:v>0.68117582912423102</c:v>
                </c:pt>
                <c:pt idx="214">
                  <c:v>0.72660318623855802</c:v>
                </c:pt>
                <c:pt idx="215">
                  <c:v>0.70583290674728605</c:v>
                </c:pt>
                <c:pt idx="216">
                  <c:v>0.60069611615159002</c:v>
                </c:pt>
                <c:pt idx="217">
                  <c:v>0.63266292833238102</c:v>
                </c:pt>
                <c:pt idx="218">
                  <c:v>0.63824220476264804</c:v>
                </c:pt>
                <c:pt idx="219">
                  <c:v>0.62880452098597095</c:v>
                </c:pt>
                <c:pt idx="220">
                  <c:v>0.76100399410232999</c:v>
                </c:pt>
                <c:pt idx="221">
                  <c:v>0.67389411905452901</c:v>
                </c:pt>
                <c:pt idx="222">
                  <c:v>0.58977133819082095</c:v>
                </c:pt>
                <c:pt idx="223">
                  <c:v>0.67588121323862205</c:v>
                </c:pt>
                <c:pt idx="224">
                  <c:v>0.61968099747946404</c:v>
                </c:pt>
                <c:pt idx="225">
                  <c:v>0.63869058149901603</c:v>
                </c:pt>
                <c:pt idx="226">
                  <c:v>0.66160319126261702</c:v>
                </c:pt>
                <c:pt idx="227">
                  <c:v>0.67185687684428397</c:v>
                </c:pt>
                <c:pt idx="228">
                  <c:v>0.69763711167650599</c:v>
                </c:pt>
                <c:pt idx="229">
                  <c:v>0.74749330114264001</c:v>
                </c:pt>
                <c:pt idx="230">
                  <c:v>0.68218099245540498</c:v>
                </c:pt>
                <c:pt idx="231">
                  <c:v>0.63246749955894099</c:v>
                </c:pt>
                <c:pt idx="232">
                  <c:v>0.69573593249133503</c:v>
                </c:pt>
                <c:pt idx="233">
                  <c:v>0.62640960904805398</c:v>
                </c:pt>
                <c:pt idx="234">
                  <c:v>0.61910282496527702</c:v>
                </c:pt>
                <c:pt idx="235">
                  <c:v>0.60140076264724196</c:v>
                </c:pt>
                <c:pt idx="236">
                  <c:v>0.62722450693696497</c:v>
                </c:pt>
                <c:pt idx="237">
                  <c:v>0.63996307384650597</c:v>
                </c:pt>
                <c:pt idx="238">
                  <c:v>0.67689264381705105</c:v>
                </c:pt>
                <c:pt idx="239">
                  <c:v>0.60305009778556495</c:v>
                </c:pt>
                <c:pt idx="240">
                  <c:v>0.63471934360578897</c:v>
                </c:pt>
                <c:pt idx="241">
                  <c:v>0.60598925679972104</c:v>
                </c:pt>
                <c:pt idx="242">
                  <c:v>0.65688637656979598</c:v>
                </c:pt>
                <c:pt idx="243">
                  <c:v>0.68454640466780903</c:v>
                </c:pt>
                <c:pt idx="244">
                  <c:v>0.66618468054910196</c:v>
                </c:pt>
                <c:pt idx="245">
                  <c:v>0.68272081381920902</c:v>
                </c:pt>
                <c:pt idx="246">
                  <c:v>0.63920643778988195</c:v>
                </c:pt>
                <c:pt idx="247">
                  <c:v>0.61825879867225297</c:v>
                </c:pt>
                <c:pt idx="248">
                  <c:v>0.63711278030622698</c:v>
                </c:pt>
                <c:pt idx="249">
                  <c:v>0.57081300611350205</c:v>
                </c:pt>
                <c:pt idx="250">
                  <c:v>0.61117952224198602</c:v>
                </c:pt>
                <c:pt idx="251">
                  <c:v>0.72962309692046001</c:v>
                </c:pt>
                <c:pt idx="252">
                  <c:v>0.65986499065041604</c:v>
                </c:pt>
                <c:pt idx="253">
                  <c:v>0.63162126040970001</c:v>
                </c:pt>
                <c:pt idx="254">
                  <c:v>0.61827022925068198</c:v>
                </c:pt>
                <c:pt idx="255">
                  <c:v>0.64945090564933705</c:v>
                </c:pt>
                <c:pt idx="256">
                  <c:v>0.68258290925931597</c:v>
                </c:pt>
                <c:pt idx="257">
                  <c:v>0.60940481703827898</c:v>
                </c:pt>
                <c:pt idx="258">
                  <c:v>0.59304235530083205</c:v>
                </c:pt>
                <c:pt idx="259">
                  <c:v>0.60262605744353503</c:v>
                </c:pt>
                <c:pt idx="260">
                  <c:v>0.60760798829645202</c:v>
                </c:pt>
                <c:pt idx="261">
                  <c:v>0.64500031605675101</c:v>
                </c:pt>
                <c:pt idx="262">
                  <c:v>0.56560061713311804</c:v>
                </c:pt>
                <c:pt idx="263">
                  <c:v>0.630922514863962</c:v>
                </c:pt>
                <c:pt idx="264">
                  <c:v>0.70896306882244697</c:v>
                </c:pt>
                <c:pt idx="265">
                  <c:v>0.62914780966025496</c:v>
                </c:pt>
                <c:pt idx="266">
                  <c:v>0.62659987449031895</c:v>
                </c:pt>
                <c:pt idx="267">
                  <c:v>0.65484065425607796</c:v>
                </c:pt>
                <c:pt idx="268">
                  <c:v>0.714746254129626</c:v>
                </c:pt>
                <c:pt idx="269">
                  <c:v>0.62708623105567196</c:v>
                </c:pt>
                <c:pt idx="270">
                  <c:v>0.63108991914936796</c:v>
                </c:pt>
                <c:pt idx="271">
                  <c:v>0.55498409849260499</c:v>
                </c:pt>
                <c:pt idx="272">
                  <c:v>0.63438232217876001</c:v>
                </c:pt>
                <c:pt idx="273">
                  <c:v>0.679130106810512</c:v>
                </c:pt>
                <c:pt idx="274">
                  <c:v>0.59439633693480598</c:v>
                </c:pt>
                <c:pt idx="275">
                  <c:v>0.65479345670488198</c:v>
                </c:pt>
                <c:pt idx="276">
                  <c:v>0.56158844893594895</c:v>
                </c:pt>
                <c:pt idx="277">
                  <c:v>0.58305821159169702</c:v>
                </c:pt>
                <c:pt idx="278">
                  <c:v>0.63187236683780901</c:v>
                </c:pt>
                <c:pt idx="279">
                  <c:v>0.58415113145661202</c:v>
                </c:pt>
                <c:pt idx="280">
                  <c:v>0.58838859445007297</c:v>
                </c:pt>
                <c:pt idx="281">
                  <c:v>0.61366514118859905</c:v>
                </c:pt>
                <c:pt idx="282">
                  <c:v>0.65418541816784104</c:v>
                </c:pt>
                <c:pt idx="283">
                  <c:v>0.52836352546105503</c:v>
                </c:pt>
                <c:pt idx="284">
                  <c:v>0.59731189717336397</c:v>
                </c:pt>
                <c:pt idx="285">
                  <c:v>0.62959913687157998</c:v>
                </c:pt>
                <c:pt idx="286">
                  <c:v>0.69560982480721201</c:v>
                </c:pt>
                <c:pt idx="287">
                  <c:v>0.61541108428553304</c:v>
                </c:pt>
                <c:pt idx="288">
                  <c:v>0.59345570268317105</c:v>
                </c:pt>
                <c:pt idx="289">
                  <c:v>0.58296381648930395</c:v>
                </c:pt>
                <c:pt idx="290">
                  <c:v>0.64887642122884603</c:v>
                </c:pt>
                <c:pt idx="291">
                  <c:v>0.63193947507090698</c:v>
                </c:pt>
                <c:pt idx="292">
                  <c:v>0.55167510155360899</c:v>
                </c:pt>
                <c:pt idx="293">
                  <c:v>0.57433512965162203</c:v>
                </c:pt>
                <c:pt idx="294">
                  <c:v>0.59763379992826804</c:v>
                </c:pt>
                <c:pt idx="295">
                  <c:v>0.646070374764807</c:v>
                </c:pt>
                <c:pt idx="296">
                  <c:v>0.56363343363092799</c:v>
                </c:pt>
                <c:pt idx="297">
                  <c:v>0.58332074859823502</c:v>
                </c:pt>
                <c:pt idx="298">
                  <c:v>0.60356079074525504</c:v>
                </c:pt>
                <c:pt idx="299">
                  <c:v>0.61336536197181502</c:v>
                </c:pt>
                <c:pt idx="300">
                  <c:v>0.57372856635206004</c:v>
                </c:pt>
                <c:pt idx="301">
                  <c:v>0.55770791805141895</c:v>
                </c:pt>
                <c:pt idx="302">
                  <c:v>0.63157553809598199</c:v>
                </c:pt>
                <c:pt idx="303">
                  <c:v>0.58164043849692104</c:v>
                </c:pt>
                <c:pt idx="304">
                  <c:v>0.61166440356985996</c:v>
                </c:pt>
                <c:pt idx="305">
                  <c:v>0.59691919809166505</c:v>
                </c:pt>
                <c:pt idx="306">
                  <c:v>0.63191956438900598</c:v>
                </c:pt>
                <c:pt idx="307">
                  <c:v>0.65462088908830096</c:v>
                </c:pt>
                <c:pt idx="308">
                  <c:v>0.64127354602298003</c:v>
                </c:pt>
                <c:pt idx="309">
                  <c:v>0.64970754170596101</c:v>
                </c:pt>
                <c:pt idx="310">
                  <c:v>0.57495164829213496</c:v>
                </c:pt>
                <c:pt idx="311">
                  <c:v>0.62839670323214603</c:v>
                </c:pt>
                <c:pt idx="312">
                  <c:v>0.55856411254161098</c:v>
                </c:pt>
                <c:pt idx="313">
                  <c:v>0.61578313506659099</c:v>
                </c:pt>
                <c:pt idx="314">
                  <c:v>0.59385061462108801</c:v>
                </c:pt>
                <c:pt idx="315">
                  <c:v>0.57347598468647298</c:v>
                </c:pt>
                <c:pt idx="316">
                  <c:v>0.59783918404265901</c:v>
                </c:pt>
                <c:pt idx="317">
                  <c:v>0.57835577795226301</c:v>
                </c:pt>
                <c:pt idx="318">
                  <c:v>0.58097155897403696</c:v>
                </c:pt>
                <c:pt idx="319">
                  <c:v>0.58241588131936795</c:v>
                </c:pt>
                <c:pt idx="320">
                  <c:v>0.59609950819297897</c:v>
                </c:pt>
                <c:pt idx="321">
                  <c:v>0.53136057498609801</c:v>
                </c:pt>
                <c:pt idx="322">
                  <c:v>0.65200289521030896</c:v>
                </c:pt>
                <c:pt idx="323">
                  <c:v>0.66676321936062999</c:v>
                </c:pt>
                <c:pt idx="324">
                  <c:v>0.61623519989665498</c:v>
                </c:pt>
                <c:pt idx="325">
                  <c:v>0.58762384458731698</c:v>
                </c:pt>
                <c:pt idx="326">
                  <c:v>0.51209472120726196</c:v>
                </c:pt>
                <c:pt idx="327">
                  <c:v>0.57106263730413298</c:v>
                </c:pt>
                <c:pt idx="328">
                  <c:v>0.595492207274678</c:v>
                </c:pt>
                <c:pt idx="329">
                  <c:v>0.61337900540646195</c:v>
                </c:pt>
                <c:pt idx="330">
                  <c:v>0.54296418781070299</c:v>
                </c:pt>
                <c:pt idx="331">
                  <c:v>0.58864891860039403</c:v>
                </c:pt>
                <c:pt idx="332">
                  <c:v>0.57705747397295803</c:v>
                </c:pt>
                <c:pt idx="333">
                  <c:v>0.607141542413001</c:v>
                </c:pt>
                <c:pt idx="334">
                  <c:v>0.58535135223982704</c:v>
                </c:pt>
                <c:pt idx="335">
                  <c:v>0.59345791553938898</c:v>
                </c:pt>
                <c:pt idx="336">
                  <c:v>0.57195607400457105</c:v>
                </c:pt>
                <c:pt idx="337">
                  <c:v>0.57374847703396203</c:v>
                </c:pt>
                <c:pt idx="338">
                  <c:v>0.52562901294255104</c:v>
                </c:pt>
                <c:pt idx="339">
                  <c:v>0.54104715233466705</c:v>
                </c:pt>
                <c:pt idx="340">
                  <c:v>0.594754744281216</c:v>
                </c:pt>
                <c:pt idx="341">
                  <c:v>0.55179309543160104</c:v>
                </c:pt>
                <c:pt idx="342">
                  <c:v>0.55033033764184602</c:v>
                </c:pt>
                <c:pt idx="343">
                  <c:v>0.587271338190821</c:v>
                </c:pt>
                <c:pt idx="344">
                  <c:v>0.57868911128559597</c:v>
                </c:pt>
                <c:pt idx="345">
                  <c:v>0.58113822564070305</c:v>
                </c:pt>
                <c:pt idx="346">
                  <c:v>0.59100732594680405</c:v>
                </c:pt>
                <c:pt idx="347">
                  <c:v>0.55179309543160104</c:v>
                </c:pt>
                <c:pt idx="348">
                  <c:v>0.61078313506658999</c:v>
                </c:pt>
                <c:pt idx="349">
                  <c:v>0.58988490635637703</c:v>
                </c:pt>
                <c:pt idx="350">
                  <c:v>0.56423999693048899</c:v>
                </c:pt>
                <c:pt idx="351">
                  <c:v>0.59558733999581004</c:v>
                </c:pt>
                <c:pt idx="352">
                  <c:v>0.59858438952085302</c:v>
                </c:pt>
                <c:pt idx="353">
                  <c:v>0.63020643778988195</c:v>
                </c:pt>
                <c:pt idx="354">
                  <c:v>0.57520201710150498</c:v>
                </c:pt>
                <c:pt idx="355">
                  <c:v>0.64147376680619606</c:v>
                </c:pt>
                <c:pt idx="356">
                  <c:v>0.52512384961137604</c:v>
                </c:pt>
                <c:pt idx="357">
                  <c:v>0.60285983234329998</c:v>
                </c:pt>
                <c:pt idx="358">
                  <c:v>0.54001212298063905</c:v>
                </c:pt>
                <c:pt idx="359">
                  <c:v>0.54982038230089503</c:v>
                </c:pt>
                <c:pt idx="360">
                  <c:v>0.58060245866793603</c:v>
                </c:pt>
                <c:pt idx="361">
                  <c:v>0.585209759586238</c:v>
                </c:pt>
                <c:pt idx="362">
                  <c:v>0.55198483611134397</c:v>
                </c:pt>
                <c:pt idx="363">
                  <c:v>0.51628203617457002</c:v>
                </c:pt>
                <c:pt idx="364">
                  <c:v>0.61173519989665504</c:v>
                </c:pt>
                <c:pt idx="365">
                  <c:v>0.56252613271262597</c:v>
                </c:pt>
                <c:pt idx="366">
                  <c:v>0.53582480801333099</c:v>
                </c:pt>
                <c:pt idx="367">
                  <c:v>0.54578240247191001</c:v>
                </c:pt>
                <c:pt idx="368">
                  <c:v>0.60584471367117398</c:v>
                </c:pt>
                <c:pt idx="369">
                  <c:v>0.61069722006767002</c:v>
                </c:pt>
                <c:pt idx="370">
                  <c:v>0.55110209237059604</c:v>
                </c:pt>
                <c:pt idx="371">
                  <c:v>0.64256742428985003</c:v>
                </c:pt>
                <c:pt idx="372">
                  <c:v>0.57330636754484898</c:v>
                </c:pt>
                <c:pt idx="373">
                  <c:v>0.59162310696857701</c:v>
                </c:pt>
                <c:pt idx="374">
                  <c:v>0.54185541165492301</c:v>
                </c:pt>
                <c:pt idx="375">
                  <c:v>0.56377945199695301</c:v>
                </c:pt>
                <c:pt idx="376">
                  <c:v>0.59445644030191103</c:v>
                </c:pt>
                <c:pt idx="377">
                  <c:v>0.60663932955678301</c:v>
                </c:pt>
                <c:pt idx="378">
                  <c:v>0.59760872591519099</c:v>
                </c:pt>
                <c:pt idx="379">
                  <c:v>0.56007406788256198</c:v>
                </c:pt>
                <c:pt idx="380">
                  <c:v>0.52816035420288199</c:v>
                </c:pt>
                <c:pt idx="381">
                  <c:v>0.534156666109186</c:v>
                </c:pt>
                <c:pt idx="382">
                  <c:v>0.60427022925068297</c:v>
                </c:pt>
                <c:pt idx="383">
                  <c:v>0.57361905257754098</c:v>
                </c:pt>
                <c:pt idx="384">
                  <c:v>0.60191624761670803</c:v>
                </c:pt>
                <c:pt idx="385">
                  <c:v>0.59321897730844997</c:v>
                </c:pt>
                <c:pt idx="386">
                  <c:v>0.62086314911559703</c:v>
                </c:pt>
                <c:pt idx="387">
                  <c:v>0.56473999693049004</c:v>
                </c:pt>
                <c:pt idx="388">
                  <c:v>0.57450880118428205</c:v>
                </c:pt>
                <c:pt idx="389">
                  <c:v>0.61433033261778702</c:v>
                </c:pt>
                <c:pt idx="390">
                  <c:v>0.56507259264508403</c:v>
                </c:pt>
                <c:pt idx="391">
                  <c:v>0.553794570669079</c:v>
                </c:pt>
                <c:pt idx="392">
                  <c:v>0.60441477237923003</c:v>
                </c:pt>
                <c:pt idx="393">
                  <c:v>0.66186978266019203</c:v>
                </c:pt>
                <c:pt idx="394">
                  <c:v>0.60348778156224203</c:v>
                </c:pt>
                <c:pt idx="395">
                  <c:v>0.56780931801980605</c:v>
                </c:pt>
                <c:pt idx="396">
                  <c:v>0.55067362631613104</c:v>
                </c:pt>
                <c:pt idx="397">
                  <c:v>0.58434139689887699</c:v>
                </c:pt>
                <c:pt idx="398">
                  <c:v>0.58317473023221</c:v>
                </c:pt>
                <c:pt idx="399">
                  <c:v>0.56352465747514802</c:v>
                </c:pt>
                <c:pt idx="400">
                  <c:v>0.59040850513197496</c:v>
                </c:pt>
                <c:pt idx="401">
                  <c:v>0.57071492291741299</c:v>
                </c:pt>
                <c:pt idx="402">
                  <c:v>0.56766698774747704</c:v>
                </c:pt>
                <c:pt idx="403">
                  <c:v>0.62968062615806497</c:v>
                </c:pt>
                <c:pt idx="404">
                  <c:v>0.53676470464622605</c:v>
                </c:pt>
                <c:pt idx="405">
                  <c:v>0.53063306733358695</c:v>
                </c:pt>
                <c:pt idx="406">
                  <c:v>0.57730636754484899</c:v>
                </c:pt>
                <c:pt idx="407">
                  <c:v>0.53443210893163196</c:v>
                </c:pt>
                <c:pt idx="408">
                  <c:v>0.57679641220389799</c:v>
                </c:pt>
                <c:pt idx="409">
                  <c:v>0.58229198649146197</c:v>
                </c:pt>
                <c:pt idx="410">
                  <c:v>0.57526064523113096</c:v>
                </c:pt>
                <c:pt idx="411">
                  <c:v>0.55043468808519003</c:v>
                </c:pt>
                <c:pt idx="412">
                  <c:v>0.51793653464406797</c:v>
                </c:pt>
                <c:pt idx="413">
                  <c:v>0.54100069240220905</c:v>
                </c:pt>
                <c:pt idx="414">
                  <c:v>0.52237495603948503</c:v>
                </c:pt>
                <c:pt idx="415">
                  <c:v>0.55833955536405799</c:v>
                </c:pt>
                <c:pt idx="416">
                  <c:v>0.60424736809382396</c:v>
                </c:pt>
                <c:pt idx="417">
                  <c:v>0.54224884835536102</c:v>
                </c:pt>
                <c:pt idx="418">
                  <c:v>0.58528055591303296</c:v>
                </c:pt>
                <c:pt idx="419">
                  <c:v>0.51716404229657797</c:v>
                </c:pt>
                <c:pt idx="420">
                  <c:v>0.57729641220389805</c:v>
                </c:pt>
                <c:pt idx="421">
                  <c:v>0.56015777002526501</c:v>
                </c:pt>
                <c:pt idx="422">
                  <c:v>0.52369538355691003</c:v>
                </c:pt>
                <c:pt idx="423">
                  <c:v>0.54948631134882298</c:v>
                </c:pt>
                <c:pt idx="424">
                  <c:v>0.59996565802412305</c:v>
                </c:pt>
                <c:pt idx="425">
                  <c:v>0.52638564899917495</c:v>
                </c:pt>
                <c:pt idx="426">
                  <c:v>0.53821308138259405</c:v>
                </c:pt>
                <c:pt idx="427">
                  <c:v>0.54313011685863</c:v>
                </c:pt>
                <c:pt idx="428">
                  <c:v>0.57358107274855596</c:v>
                </c:pt>
                <c:pt idx="429">
                  <c:v>0.58914965621913296</c:v>
                </c:pt>
                <c:pt idx="430">
                  <c:v>0.56554751863200703</c:v>
                </c:pt>
                <c:pt idx="431">
                  <c:v>0.53169464593817095</c:v>
                </c:pt>
                <c:pt idx="432">
                  <c:v>0.55514707706557498</c:v>
                </c:pt>
                <c:pt idx="433">
                  <c:v>0.54611721104272204</c:v>
                </c:pt>
                <c:pt idx="434">
                  <c:v>0.58361241400888697</c:v>
                </c:pt>
                <c:pt idx="435">
                  <c:v>0.598168091663556</c:v>
                </c:pt>
                <c:pt idx="436">
                  <c:v>0.53393063369415406</c:v>
                </c:pt>
                <c:pt idx="437">
                  <c:v>0.55024663549914299</c:v>
                </c:pt>
                <c:pt idx="438">
                  <c:v>0.60044132162978503</c:v>
                </c:pt>
                <c:pt idx="439">
                  <c:v>0.58523114550561794</c:v>
                </c:pt>
                <c:pt idx="440">
                  <c:v>0.54921160614511499</c:v>
                </c:pt>
                <c:pt idx="441">
                  <c:v>0.52632480801333104</c:v>
                </c:pt>
                <c:pt idx="442">
                  <c:v>0.51772414566368297</c:v>
                </c:pt>
                <c:pt idx="443">
                  <c:v>0.52475474930527499</c:v>
                </c:pt>
                <c:pt idx="444">
                  <c:v>0.543404084443598</c:v>
                </c:pt>
                <c:pt idx="445">
                  <c:v>0.52720607651660001</c:v>
                </c:pt>
                <c:pt idx="446">
                  <c:v>0.58725326904373798</c:v>
                </c:pt>
                <c:pt idx="447">
                  <c:v>0.57734360975509402</c:v>
                </c:pt>
                <c:pt idx="448">
                  <c:v>0.53464376029327798</c:v>
                </c:pt>
                <c:pt idx="449">
                  <c:v>0.54878240247191001</c:v>
                </c:pt>
                <c:pt idx="450">
                  <c:v>0.55355489481940001</c:v>
                </c:pt>
                <c:pt idx="451">
                  <c:v>0.51493727226280706</c:v>
                </c:pt>
                <c:pt idx="452">
                  <c:v>0.57153535043483805</c:v>
                </c:pt>
                <c:pt idx="453">
                  <c:v>0.55864633944683595</c:v>
                </c:pt>
                <c:pt idx="454">
                  <c:v>0.55143468808519003</c:v>
                </c:pt>
                <c:pt idx="455">
                  <c:v>0.54378461532812805</c:v>
                </c:pt>
                <c:pt idx="456">
                  <c:v>0.51664118113972002</c:v>
                </c:pt>
                <c:pt idx="457">
                  <c:v>0.50151396953951599</c:v>
                </c:pt>
                <c:pt idx="458">
                  <c:v>0.53144427712880105</c:v>
                </c:pt>
                <c:pt idx="459">
                  <c:v>0.55789597063746599</c:v>
                </c:pt>
                <c:pt idx="460">
                  <c:v>0.50948742028896099</c:v>
                </c:pt>
                <c:pt idx="461">
                  <c:v>0.52025917501771102</c:v>
                </c:pt>
                <c:pt idx="462">
                  <c:v>0.56168284403834201</c:v>
                </c:pt>
                <c:pt idx="463">
                  <c:v>0.53773741777693196</c:v>
                </c:pt>
                <c:pt idx="464">
                  <c:v>0.54991108930959198</c:v>
                </c:pt>
                <c:pt idx="465">
                  <c:v>0.59488269350015899</c:v>
                </c:pt>
                <c:pt idx="466">
                  <c:v>0.52963601780854397</c:v>
                </c:pt>
                <c:pt idx="467">
                  <c:v>0.51221197746651403</c:v>
                </c:pt>
                <c:pt idx="468">
                  <c:v>0.52544501474754002</c:v>
                </c:pt>
                <c:pt idx="469">
                  <c:v>0.55525585322135496</c:v>
                </c:pt>
                <c:pt idx="470">
                  <c:v>0.60414006717552204</c:v>
                </c:pt>
                <c:pt idx="471">
                  <c:v>0.61486314911559703</c:v>
                </c:pt>
                <c:pt idx="472">
                  <c:v>0.55354272662223103</c:v>
                </c:pt>
                <c:pt idx="473">
                  <c:v>0.54120091318542496</c:v>
                </c:pt>
                <c:pt idx="474">
                  <c:v>0.54412937923989102</c:v>
                </c:pt>
                <c:pt idx="475">
                  <c:v>0.51585357012010402</c:v>
                </c:pt>
                <c:pt idx="476">
                  <c:v>0.56665408193156896</c:v>
                </c:pt>
                <c:pt idx="477">
                  <c:v>0.55358992417342801</c:v>
                </c:pt>
                <c:pt idx="478">
                  <c:v>0.57465408193156897</c:v>
                </c:pt>
                <c:pt idx="479">
                  <c:v>0.52525474930527505</c:v>
                </c:pt>
                <c:pt idx="480">
                  <c:v>0.516580340153875</c:v>
                </c:pt>
                <c:pt idx="481">
                  <c:v>0.52157738967891798</c:v>
                </c:pt>
                <c:pt idx="482">
                  <c:v>0.62084803044347103</c:v>
                </c:pt>
                <c:pt idx="483">
                  <c:v>0.62096823717768102</c:v>
                </c:pt>
                <c:pt idx="484">
                  <c:v>0.56596602934552198</c:v>
                </c:pt>
                <c:pt idx="485">
                  <c:v>0.52575401168653602</c:v>
                </c:pt>
                <c:pt idx="486">
                  <c:v>0.57608107274855602</c:v>
                </c:pt>
                <c:pt idx="487">
                  <c:v>0.54722229910480602</c:v>
                </c:pt>
                <c:pt idx="488">
                  <c:v>0.57184434737383405</c:v>
                </c:pt>
                <c:pt idx="489">
                  <c:v>0.60114080479426102</c:v>
                </c:pt>
                <c:pt idx="490">
                  <c:v>0.58720754673001996</c:v>
                </c:pt>
                <c:pt idx="491">
                  <c:v>0.53573889301441002</c:v>
                </c:pt>
                <c:pt idx="492">
                  <c:v>0.500633438654986</c:v>
                </c:pt>
                <c:pt idx="493">
                  <c:v>0.55461278533028602</c:v>
                </c:pt>
                <c:pt idx="494">
                  <c:v>0.58099515774963495</c:v>
                </c:pt>
                <c:pt idx="495">
                  <c:v>0.606234462277915</c:v>
                </c:pt>
                <c:pt idx="496">
                  <c:v>0.54454420185970898</c:v>
                </c:pt>
                <c:pt idx="497">
                  <c:v>0.544605042845553</c:v>
                </c:pt>
                <c:pt idx="498">
                  <c:v>0.56802391985640899</c:v>
                </c:pt>
                <c:pt idx="499">
                  <c:v>0.58679124887272305</c:v>
                </c:pt>
                <c:pt idx="500">
                  <c:v>0.52968247774100197</c:v>
                </c:pt>
                <c:pt idx="501">
                  <c:v>0.49146972246327703</c:v>
                </c:pt>
                <c:pt idx="502">
                  <c:v>0.52469685879438799</c:v>
                </c:pt>
                <c:pt idx="503">
                  <c:v>0.52625401168653596</c:v>
                </c:pt>
                <c:pt idx="504">
                  <c:v>0.56316846298495504</c:v>
                </c:pt>
                <c:pt idx="505">
                  <c:v>0.53917952726604501</c:v>
                </c:pt>
                <c:pt idx="506">
                  <c:v>0.54869943794794596</c:v>
                </c:pt>
                <c:pt idx="507">
                  <c:v>0.54086684223335302</c:v>
                </c:pt>
                <c:pt idx="508">
                  <c:v>0.53576175417126903</c:v>
                </c:pt>
                <c:pt idx="509">
                  <c:v>0.53582259515711295</c:v>
                </c:pt>
                <c:pt idx="510">
                  <c:v>0.51879199151552102</c:v>
                </c:pt>
                <c:pt idx="511">
                  <c:v>0.56742952475401498</c:v>
                </c:pt>
                <c:pt idx="512">
                  <c:v>0.53253645937497596</c:v>
                </c:pt>
                <c:pt idx="513">
                  <c:v>0.54029752114403595</c:v>
                </c:pt>
                <c:pt idx="514">
                  <c:v>0.564108359617851</c:v>
                </c:pt>
                <c:pt idx="515">
                  <c:v>0.52640851015603396</c:v>
                </c:pt>
                <c:pt idx="516">
                  <c:v>0.559181368800863</c:v>
                </c:pt>
                <c:pt idx="517">
                  <c:v>0.57550953880302202</c:v>
                </c:pt>
                <c:pt idx="518">
                  <c:v>0.57787642625290403</c:v>
                </c:pt>
                <c:pt idx="519">
                  <c:v>0.52779051627804197</c:v>
                </c:pt>
                <c:pt idx="520">
                  <c:v>0.55761057247406798</c:v>
                </c:pt>
                <c:pt idx="521">
                  <c:v>0.57752170700019101</c:v>
                </c:pt>
                <c:pt idx="522">
                  <c:v>0.59429972897619499</c:v>
                </c:pt>
                <c:pt idx="523">
                  <c:v>0.54279457066907899</c:v>
                </c:pt>
                <c:pt idx="524">
                  <c:v>0.53612089913641903</c:v>
                </c:pt>
                <c:pt idx="525">
                  <c:v>0.57720975958623799</c:v>
                </c:pt>
                <c:pt idx="526">
                  <c:v>0.61088822312867397</c:v>
                </c:pt>
                <c:pt idx="527">
                  <c:v>0.53471455662007195</c:v>
                </c:pt>
                <c:pt idx="528">
                  <c:v>0.53578756580308495</c:v>
                </c:pt>
                <c:pt idx="529">
                  <c:v>0.56056042444791498</c:v>
                </c:pt>
                <c:pt idx="530">
                  <c:v>0.58219537853285097</c:v>
                </c:pt>
                <c:pt idx="531">
                  <c:v>0.53125401168653597</c:v>
                </c:pt>
                <c:pt idx="532">
                  <c:v>0.53513159209610905</c:v>
                </c:pt>
                <c:pt idx="533">
                  <c:v>0.55219796271046795</c:v>
                </c:pt>
                <c:pt idx="534">
                  <c:v>0.51175917501771095</c:v>
                </c:pt>
                <c:pt idx="535">
                  <c:v>0.51210688940443105</c:v>
                </c:pt>
                <c:pt idx="536">
                  <c:v>0.58240998036945402</c:v>
                </c:pt>
                <c:pt idx="537">
                  <c:v>0.50846529675084096</c:v>
                </c:pt>
                <c:pt idx="538">
                  <c:v>0.50116846800901405</c:v>
                </c:pt>
                <c:pt idx="539">
                  <c:v>0.52705305328458096</c:v>
                </c:pt>
                <c:pt idx="540">
                  <c:v>0.56288232720281905</c:v>
                </c:pt>
                <c:pt idx="541">
                  <c:v>0.50701101906455903</c:v>
                </c:pt>
                <c:pt idx="542">
                  <c:v>0.52944501474754002</c:v>
                </c:pt>
                <c:pt idx="543">
                  <c:v>0.55530157553507298</c:v>
                </c:pt>
                <c:pt idx="544">
                  <c:v>0.57343948009496604</c:v>
                </c:pt>
                <c:pt idx="545">
                  <c:v>0.54673446730197395</c:v>
                </c:pt>
                <c:pt idx="546">
                  <c:v>0.57756742931390903</c:v>
                </c:pt>
                <c:pt idx="547">
                  <c:v>0.58086425805573605</c:v>
                </c:pt>
                <c:pt idx="548">
                  <c:v>0.576329228701708</c:v>
                </c:pt>
                <c:pt idx="549">
                  <c:v>0.58136425805573499</c:v>
                </c:pt>
                <c:pt idx="550">
                  <c:v>0.59253792958839602</c:v>
                </c:pt>
                <c:pt idx="551">
                  <c:v>0.59241772285418703</c:v>
                </c:pt>
                <c:pt idx="552">
                  <c:v>0.55831448135098105</c:v>
                </c:pt>
                <c:pt idx="553">
                  <c:v>0.55330231315381195</c:v>
                </c:pt>
                <c:pt idx="554">
                  <c:v>0.48842326253082002</c:v>
                </c:pt>
                <c:pt idx="555">
                  <c:v>0.55074516026166498</c:v>
                </c:pt>
                <c:pt idx="556">
                  <c:v>0.52953793461245502</c:v>
                </c:pt>
                <c:pt idx="557">
                  <c:v>0.56707185502634405</c:v>
                </c:pt>
                <c:pt idx="558">
                  <c:v>0.60821160112105599</c:v>
                </c:pt>
                <c:pt idx="559">
                  <c:v>0.58613527516574604</c:v>
                </c:pt>
                <c:pt idx="560">
                  <c:v>0.48631669923125798</c:v>
                </c:pt>
                <c:pt idx="561">
                  <c:v>0.53355010280962401</c:v>
                </c:pt>
                <c:pt idx="562">
                  <c:v>0.59476469962216705</c:v>
                </c:pt>
                <c:pt idx="563">
                  <c:v>0.54437827281178197</c:v>
                </c:pt>
                <c:pt idx="564">
                  <c:v>0.53701212298063905</c:v>
                </c:pt>
                <c:pt idx="565">
                  <c:v>0.50216773039027496</c:v>
                </c:pt>
                <c:pt idx="566">
                  <c:v>0.54480526362876902</c:v>
                </c:pt>
                <c:pt idx="567">
                  <c:v>0.53761942389894002</c:v>
                </c:pt>
                <c:pt idx="568">
                  <c:v>0.54987679757430297</c:v>
                </c:pt>
                <c:pt idx="569">
                  <c:v>0.49638454508309499</c:v>
                </c:pt>
                <c:pt idx="570">
                  <c:v>0.53396640066692103</c:v>
                </c:pt>
                <c:pt idx="571">
                  <c:v>0.51442510406563802</c:v>
                </c:pt>
                <c:pt idx="572">
                  <c:v>0.56847450944899403</c:v>
                </c:pt>
                <c:pt idx="573">
                  <c:v>0.60588969836615303</c:v>
                </c:pt>
                <c:pt idx="574">
                  <c:v>0.54638822815273302</c:v>
                </c:pt>
                <c:pt idx="575">
                  <c:v>0.53130194685647203</c:v>
                </c:pt>
                <c:pt idx="576">
                  <c:v>0.56341661893810702</c:v>
                </c:pt>
                <c:pt idx="577">
                  <c:v>0.565262858087349</c:v>
                </c:pt>
                <c:pt idx="578">
                  <c:v>0.54836389175839495</c:v>
                </c:pt>
                <c:pt idx="579">
                  <c:v>0.517163304677839</c:v>
                </c:pt>
                <c:pt idx="580">
                  <c:v>0.55065076515927203</c:v>
                </c:pt>
                <c:pt idx="581">
                  <c:v>0.543497004308513</c:v>
                </c:pt>
                <c:pt idx="582">
                  <c:v>0.53628535294686697</c:v>
                </c:pt>
                <c:pt idx="583">
                  <c:v>0.52440998539351202</c:v>
                </c:pt>
                <c:pt idx="584">
                  <c:v>0.57627133819082099</c:v>
                </c:pt>
                <c:pt idx="585">
                  <c:v>0.50862975056129001</c:v>
                </c:pt>
                <c:pt idx="586">
                  <c:v>0.52544575236627999</c:v>
                </c:pt>
                <c:pt idx="587">
                  <c:v>0.53119169546321299</c:v>
                </c:pt>
                <c:pt idx="588">
                  <c:v>0.50989081233035005</c:v>
                </c:pt>
                <c:pt idx="589">
                  <c:v>0.53332333277585198</c:v>
                </c:pt>
                <c:pt idx="590">
                  <c:v>0.58637421339668605</c:v>
                </c:pt>
                <c:pt idx="591">
                  <c:v>0.49034029800685602</c:v>
                </c:pt>
                <c:pt idx="592">
                  <c:v>0.56903461281609902</c:v>
                </c:pt>
                <c:pt idx="593">
                  <c:v>0.5382495859741</c:v>
                </c:pt>
                <c:pt idx="594">
                  <c:v>0.54718653213203805</c:v>
                </c:pt>
                <c:pt idx="595">
                  <c:v>0.50799885086739005</c:v>
                </c:pt>
                <c:pt idx="596">
                  <c:v>0.60336683720929396</c:v>
                </c:pt>
                <c:pt idx="597">
                  <c:v>0.51769685879438798</c:v>
                </c:pt>
                <c:pt idx="598">
                  <c:v>0.537570013491526</c:v>
                </c:pt>
                <c:pt idx="599">
                  <c:v>0.53321750709503002</c:v>
                </c:pt>
                <c:pt idx="600">
                  <c:v>0.52195939580092698</c:v>
                </c:pt>
                <c:pt idx="601">
                  <c:v>0.57569759138906895</c:v>
                </c:pt>
                <c:pt idx="602">
                  <c:v>0.49819280440335201</c:v>
                </c:pt>
                <c:pt idx="603">
                  <c:v>0.55685024832374796</c:v>
                </c:pt>
                <c:pt idx="604">
                  <c:v>0.50857112243166402</c:v>
                </c:pt>
                <c:pt idx="605">
                  <c:v>0.49223152185107599</c:v>
                </c:pt>
                <c:pt idx="606">
                  <c:v>0.60003350387595999</c:v>
                </c:pt>
                <c:pt idx="607">
                  <c:v>0.55560061713311804</c:v>
                </c:pt>
                <c:pt idx="608">
                  <c:v>0.53133550097302096</c:v>
                </c:pt>
                <c:pt idx="609">
                  <c:v>0.54786610461461305</c:v>
                </c:pt>
                <c:pt idx="610">
                  <c:v>0.55105268196318202</c:v>
                </c:pt>
                <c:pt idx="611">
                  <c:v>0.58458807761455001</c:v>
                </c:pt>
                <c:pt idx="612">
                  <c:v>0.51434213954167496</c:v>
                </c:pt>
                <c:pt idx="613">
                  <c:v>0.53340703491855501</c:v>
                </c:pt>
                <c:pt idx="614">
                  <c:v>0.50010910226064897</c:v>
                </c:pt>
                <c:pt idx="615">
                  <c:v>0.55481448135098099</c:v>
                </c:pt>
                <c:pt idx="616">
                  <c:v>0.58794353448600301</c:v>
                </c:pt>
                <c:pt idx="617">
                  <c:v>0.59227686781933597</c:v>
                </c:pt>
                <c:pt idx="618">
                  <c:v>0.51542510406563902</c:v>
                </c:pt>
                <c:pt idx="619">
                  <c:v>0.53960725570177104</c:v>
                </c:pt>
                <c:pt idx="620">
                  <c:v>0.56785799080848098</c:v>
                </c:pt>
                <c:pt idx="621">
                  <c:v>0.53716588383139696</c:v>
                </c:pt>
                <c:pt idx="622">
                  <c:v>0.51361684474538205</c:v>
                </c:pt>
                <c:pt idx="623">
                  <c:v>0.50726065025518996</c:v>
                </c:pt>
                <c:pt idx="624">
                  <c:v>0.51847008876061695</c:v>
                </c:pt>
                <c:pt idx="625">
                  <c:v>0.53181190219742303</c:v>
                </c:pt>
                <c:pt idx="626">
                  <c:v>0.54191477740328897</c:v>
                </c:pt>
                <c:pt idx="627">
                  <c:v>0.49246898484453799</c:v>
                </c:pt>
                <c:pt idx="628">
                  <c:v>0.54823372968323503</c:v>
                </c:pt>
                <c:pt idx="629">
                  <c:v>0.48313933960490102</c:v>
                </c:pt>
                <c:pt idx="630">
                  <c:v>0.54882886240436801</c:v>
                </c:pt>
                <c:pt idx="631">
                  <c:v>0.52067252240005102</c:v>
                </c:pt>
                <c:pt idx="632">
                  <c:v>0.49095755426610799</c:v>
                </c:pt>
                <c:pt idx="633">
                  <c:v>0.55066072050022197</c:v>
                </c:pt>
                <c:pt idx="634">
                  <c:v>0.47191773290230399</c:v>
                </c:pt>
                <c:pt idx="635">
                  <c:v>0.54079530828781797</c:v>
                </c:pt>
                <c:pt idx="636">
                  <c:v>0.50553535545889705</c:v>
                </c:pt>
                <c:pt idx="637">
                  <c:v>0.52116109182162096</c:v>
                </c:pt>
                <c:pt idx="638">
                  <c:v>0.54725732845883301</c:v>
                </c:pt>
                <c:pt idx="639">
                  <c:v>0.51446087103840499</c:v>
                </c:pt>
                <c:pt idx="640">
                  <c:v>0.51160541416695204</c:v>
                </c:pt>
                <c:pt idx="641">
                  <c:v>0.47847488579445202</c:v>
                </c:pt>
                <c:pt idx="642">
                  <c:v>0.497181373824922</c:v>
                </c:pt>
                <c:pt idx="643">
                  <c:v>0.51009398358852298</c:v>
                </c:pt>
                <c:pt idx="644">
                  <c:v>0.54925732845883302</c:v>
                </c:pt>
                <c:pt idx="645">
                  <c:v>0.483377540217102</c:v>
                </c:pt>
                <c:pt idx="646">
                  <c:v>0.51368764107217701</c:v>
                </c:pt>
                <c:pt idx="647">
                  <c:v>0.54998336087386601</c:v>
                </c:pt>
                <c:pt idx="648">
                  <c:v>0.57142731189779705</c:v>
                </c:pt>
                <c:pt idx="649">
                  <c:v>0.53692768321919604</c:v>
                </c:pt>
                <c:pt idx="650">
                  <c:v>0.51133144658198404</c:v>
                </c:pt>
                <c:pt idx="651">
                  <c:v>0.51693505940658901</c:v>
                </c:pt>
                <c:pt idx="652">
                  <c:v>0.52072119518872595</c:v>
                </c:pt>
                <c:pt idx="653">
                  <c:v>0.52693137131289303</c:v>
                </c:pt>
                <c:pt idx="654">
                  <c:v>0.52047082637935704</c:v>
                </c:pt>
                <c:pt idx="655">
                  <c:v>0.53302650403402496</c:v>
                </c:pt>
                <c:pt idx="656">
                  <c:v>0.56166772536621601</c:v>
                </c:pt>
                <c:pt idx="657">
                  <c:v>0.55589744587494505</c:v>
                </c:pt>
                <c:pt idx="658">
                  <c:v>0.47999848457005001</c:v>
                </c:pt>
                <c:pt idx="659">
                  <c:v>0.49043395549051</c:v>
                </c:pt>
                <c:pt idx="660">
                  <c:v>0.52028056093709196</c:v>
                </c:pt>
                <c:pt idx="661">
                  <c:v>0.55462274067123696</c:v>
                </c:pt>
                <c:pt idx="662">
                  <c:v>0.50901175668329901</c:v>
                </c:pt>
                <c:pt idx="663">
                  <c:v>0.50702244964298904</c:v>
                </c:pt>
                <c:pt idx="664">
                  <c:v>0.51302244964298904</c:v>
                </c:pt>
                <c:pt idx="665">
                  <c:v>0.51966035420288204</c:v>
                </c:pt>
                <c:pt idx="666">
                  <c:v>0.53043137131289297</c:v>
                </c:pt>
                <c:pt idx="667">
                  <c:v>0.55049405383355499</c:v>
                </c:pt>
                <c:pt idx="668">
                  <c:v>0.55173151682701704</c:v>
                </c:pt>
                <c:pt idx="669">
                  <c:v>0.54252060308411099</c:v>
                </c:pt>
                <c:pt idx="670">
                  <c:v>0.50246529675084095</c:v>
                </c:pt>
                <c:pt idx="671">
                  <c:v>0.51251028144582</c:v>
                </c:pt>
                <c:pt idx="672">
                  <c:v>0.52849073706125804</c:v>
                </c:pt>
                <c:pt idx="673">
                  <c:v>0.54447340553291401</c:v>
                </c:pt>
                <c:pt idx="674">
                  <c:v>0.53423815539567099</c:v>
                </c:pt>
                <c:pt idx="675">
                  <c:v>0.55332664954815003</c:v>
                </c:pt>
                <c:pt idx="676">
                  <c:v>0.53523741777693201</c:v>
                </c:pt>
                <c:pt idx="677">
                  <c:v>0.50494169797524302</c:v>
                </c:pt>
                <c:pt idx="678">
                  <c:v>0.48162938426395002</c:v>
                </c:pt>
                <c:pt idx="679">
                  <c:v>0.47421456164413101</c:v>
                </c:pt>
                <c:pt idx="680">
                  <c:v>0.56341809417558597</c:v>
                </c:pt>
                <c:pt idx="681">
                  <c:v>0.53120386366038197</c:v>
                </c:pt>
                <c:pt idx="682">
                  <c:v>0.53021603185755095</c:v>
                </c:pt>
                <c:pt idx="683">
                  <c:v>0.54957775597625902</c:v>
                </c:pt>
                <c:pt idx="684">
                  <c:v>0.52788491138043603</c:v>
                </c:pt>
                <c:pt idx="685">
                  <c:v>0.55016072050022202</c:v>
                </c:pt>
                <c:pt idx="686">
                  <c:v>0.529013598218117</c:v>
                </c:pt>
                <c:pt idx="687">
                  <c:v>0.52179125389678205</c:v>
                </c:pt>
                <c:pt idx="688">
                  <c:v>0.54135467403618398</c:v>
                </c:pt>
                <c:pt idx="689">
                  <c:v>0.54936462937713504</c:v>
                </c:pt>
                <c:pt idx="690">
                  <c:v>0.51255747899701598</c:v>
                </c:pt>
                <c:pt idx="691">
                  <c:v>0.48643543072798801</c:v>
                </c:pt>
                <c:pt idx="692">
                  <c:v>0.53458439454491202</c:v>
                </c:pt>
                <c:pt idx="693">
                  <c:v>0.50208402824757203</c:v>
                </c:pt>
                <c:pt idx="694">
                  <c:v>0.53995201961353401</c:v>
                </c:pt>
                <c:pt idx="695">
                  <c:v>0.54223520492071398</c:v>
                </c:pt>
                <c:pt idx="696">
                  <c:v>0.49906116709071302</c:v>
                </c:pt>
                <c:pt idx="697">
                  <c:v>0.50711831998286105</c:v>
                </c:pt>
                <c:pt idx="698">
                  <c:v>0.54411647342398295</c:v>
                </c:pt>
                <c:pt idx="699">
                  <c:v>0.52017326001879005</c:v>
                </c:pt>
                <c:pt idx="700">
                  <c:v>0.53769022022573498</c:v>
                </c:pt>
                <c:pt idx="701">
                  <c:v>0.51334213954167496</c:v>
                </c:pt>
                <c:pt idx="702">
                  <c:v>0.52096935114187803</c:v>
                </c:pt>
                <c:pt idx="703">
                  <c:v>0.50481006066260403</c:v>
                </c:pt>
                <c:pt idx="704">
                  <c:v>0.47483329314086198</c:v>
                </c:pt>
                <c:pt idx="705">
                  <c:v>0.51521050222903597</c:v>
                </c:pt>
                <c:pt idx="706">
                  <c:v>0.51435430773884405</c:v>
                </c:pt>
                <c:pt idx="707">
                  <c:v>0.47735615429772099</c:v>
                </c:pt>
                <c:pt idx="708">
                  <c:v>0.50081079828134301</c:v>
                </c:pt>
                <c:pt idx="709">
                  <c:v>0.52902650403402496</c:v>
                </c:pt>
                <c:pt idx="710">
                  <c:v>0.4728576295352</c:v>
                </c:pt>
                <c:pt idx="711">
                  <c:v>0.50811831998286106</c:v>
                </c:pt>
                <c:pt idx="712">
                  <c:v>0.54895976209826702</c:v>
                </c:pt>
                <c:pt idx="713">
                  <c:v>0.53959361226712399</c:v>
                </c:pt>
                <c:pt idx="714">
                  <c:v>0.49735947107001899</c:v>
                </c:pt>
                <c:pt idx="715">
                  <c:v>0.53115666610918599</c:v>
                </c:pt>
                <c:pt idx="716">
                  <c:v>0.51743579702532905</c:v>
                </c:pt>
                <c:pt idx="717">
                  <c:v>0.50465408695562797</c:v>
                </c:pt>
                <c:pt idx="718">
                  <c:v>0.49487311450466598</c:v>
                </c:pt>
                <c:pt idx="719">
                  <c:v>0.50934287716041404</c:v>
                </c:pt>
                <c:pt idx="720">
                  <c:v>0.52048151933904696</c:v>
                </c:pt>
                <c:pt idx="721">
                  <c:v>0.550779451996953</c:v>
                </c:pt>
                <c:pt idx="722">
                  <c:v>0.51701876154929205</c:v>
                </c:pt>
                <c:pt idx="723">
                  <c:v>0.54635246117996605</c:v>
                </c:pt>
                <c:pt idx="724">
                  <c:v>0.52405305328458096</c:v>
                </c:pt>
                <c:pt idx="725">
                  <c:v>0.51247303923557397</c:v>
                </c:pt>
                <c:pt idx="726">
                  <c:v>0.48155785031841603</c:v>
                </c:pt>
                <c:pt idx="727">
                  <c:v>0.53406079576931398</c:v>
                </c:pt>
                <c:pt idx="728">
                  <c:v>0.51758955787608696</c:v>
                </c:pt>
                <c:pt idx="729">
                  <c:v>0.50124000195454799</c:v>
                </c:pt>
                <c:pt idx="730">
                  <c:v>0.50676138787392899</c:v>
                </c:pt>
                <c:pt idx="731">
                  <c:v>0.519410723012252</c:v>
                </c:pt>
                <c:pt idx="732">
                  <c:v>0.50998668267022196</c:v>
                </c:pt>
                <c:pt idx="733">
                  <c:v>0.48613786436742201</c:v>
                </c:pt>
                <c:pt idx="734">
                  <c:v>0.50776065025519002</c:v>
                </c:pt>
                <c:pt idx="735">
                  <c:v>0.53927244713095901</c:v>
                </c:pt>
                <c:pt idx="736">
                  <c:v>0.51762680008633299</c:v>
                </c:pt>
                <c:pt idx="737">
                  <c:v>0.52350438049590597</c:v>
                </c:pt>
                <c:pt idx="738">
                  <c:v>0.53591625264076703</c:v>
                </c:pt>
                <c:pt idx="739">
                  <c:v>0.56247745992395104</c:v>
                </c:pt>
                <c:pt idx="740">
                  <c:v>0.53665445325296801</c:v>
                </c:pt>
                <c:pt idx="741">
                  <c:v>0.53588269852421799</c:v>
                </c:pt>
                <c:pt idx="742">
                  <c:v>0.51775769978023201</c:v>
                </c:pt>
                <c:pt idx="743">
                  <c:v>0.53482111991963399</c:v>
                </c:pt>
                <c:pt idx="744">
                  <c:v>0.52528904104056395</c:v>
                </c:pt>
                <c:pt idx="745">
                  <c:v>0.56908254798603497</c:v>
                </c:pt>
                <c:pt idx="746">
                  <c:v>0.51657886491639704</c:v>
                </c:pt>
                <c:pt idx="747">
                  <c:v>0.53972377434228402</c:v>
                </c:pt>
                <c:pt idx="748">
                  <c:v>0.48562643378899301</c:v>
                </c:pt>
                <c:pt idx="749">
                  <c:v>0.48754346926502901</c:v>
                </c:pt>
                <c:pt idx="750">
                  <c:v>0.523885648999175</c:v>
                </c:pt>
                <c:pt idx="751">
                  <c:v>0.52056448386301002</c:v>
                </c:pt>
                <c:pt idx="752">
                  <c:v>0.52568247774100196</c:v>
                </c:pt>
                <c:pt idx="753">
                  <c:v>0.53277539760591597</c:v>
                </c:pt>
                <c:pt idx="754">
                  <c:v>0.53345275723227303</c:v>
                </c:pt>
                <c:pt idx="755">
                  <c:v>0.541461974954485</c:v>
                </c:pt>
                <c:pt idx="756">
                  <c:v>0.52343432178784999</c:v>
                </c:pt>
                <c:pt idx="757">
                  <c:v>0.52845497008849096</c:v>
                </c:pt>
                <c:pt idx="758">
                  <c:v>0.53440482206233797</c:v>
                </c:pt>
                <c:pt idx="759">
                  <c:v>0.517329233725767</c:v>
                </c:pt>
                <c:pt idx="760">
                  <c:v>0.58352944948492402</c:v>
                </c:pt>
                <c:pt idx="761">
                  <c:v>0.55741956941306403</c:v>
                </c:pt>
                <c:pt idx="762">
                  <c:v>0.53940334682485902</c:v>
                </c:pt>
                <c:pt idx="763">
                  <c:v>0.50078793712448399</c:v>
                </c:pt>
                <c:pt idx="764">
                  <c:v>0.51465187409941004</c:v>
                </c:pt>
                <c:pt idx="765">
                  <c:v>0.48872009127264698</c:v>
                </c:pt>
                <c:pt idx="766">
                  <c:v>0.49468284906240101</c:v>
                </c:pt>
                <c:pt idx="767">
                  <c:v>0.53045497008849096</c:v>
                </c:pt>
                <c:pt idx="768">
                  <c:v>0.49566994324649299</c:v>
                </c:pt>
                <c:pt idx="769">
                  <c:v>0.526932108931632</c:v>
                </c:pt>
                <c:pt idx="770">
                  <c:v>0.58239781217228503</c:v>
                </c:pt>
                <c:pt idx="771">
                  <c:v>0.55094611866361998</c:v>
                </c:pt>
                <c:pt idx="772">
                  <c:v>0.494551949368501</c:v>
                </c:pt>
                <c:pt idx="773">
                  <c:v>0.50610762702317003</c:v>
                </c:pt>
                <c:pt idx="774">
                  <c:v>0.50923705147959097</c:v>
                </c:pt>
                <c:pt idx="775">
                  <c:v>0.51279494199047804</c:v>
                </c:pt>
                <c:pt idx="776">
                  <c:v>0.50561905760159997</c:v>
                </c:pt>
                <c:pt idx="777">
                  <c:v>0.49954899889354398</c:v>
                </c:pt>
                <c:pt idx="778">
                  <c:v>0.50572562090116202</c:v>
                </c:pt>
                <c:pt idx="779">
                  <c:v>0.48714929494585202</c:v>
                </c:pt>
                <c:pt idx="780">
                  <c:v>0.54582886240436801</c:v>
                </c:pt>
                <c:pt idx="781">
                  <c:v>0.58712236934983797</c:v>
                </c:pt>
                <c:pt idx="782">
                  <c:v>0.52405231566584198</c:v>
                </c:pt>
                <c:pt idx="783">
                  <c:v>0.535797521144036</c:v>
                </c:pt>
                <c:pt idx="784">
                  <c:v>0.53591625264076703</c:v>
                </c:pt>
                <c:pt idx="785">
                  <c:v>0.56634434737383399</c:v>
                </c:pt>
                <c:pt idx="786">
                  <c:v>0.50722562090116197</c:v>
                </c:pt>
                <c:pt idx="787">
                  <c:v>0.49654051879007199</c:v>
                </c:pt>
                <c:pt idx="788">
                  <c:v>0.54690039634990195</c:v>
                </c:pt>
                <c:pt idx="789">
                  <c:v>0.53737974804926103</c:v>
                </c:pt>
                <c:pt idx="790">
                  <c:v>0.53697561838913199</c:v>
                </c:pt>
                <c:pt idx="791">
                  <c:v>0.54561499818650405</c:v>
                </c:pt>
                <c:pt idx="792">
                  <c:v>0.54772156148606599</c:v>
                </c:pt>
                <c:pt idx="793">
                  <c:v>0.52315961658414301</c:v>
                </c:pt>
                <c:pt idx="794">
                  <c:v>0.51839929243382199</c:v>
                </c:pt>
                <c:pt idx="795">
                  <c:v>0.51587569365822405</c:v>
                </c:pt>
                <c:pt idx="796">
                  <c:v>0.49607481052536001</c:v>
                </c:pt>
                <c:pt idx="797">
                  <c:v>0.50454752365606603</c:v>
                </c:pt>
                <c:pt idx="798">
                  <c:v>0.53395275723227298</c:v>
                </c:pt>
                <c:pt idx="799">
                  <c:v>0.51092584168437805</c:v>
                </c:pt>
                <c:pt idx="800">
                  <c:v>0.57409250332698503</c:v>
                </c:pt>
                <c:pt idx="801">
                  <c:v>0.52417030954383304</c:v>
                </c:pt>
                <c:pt idx="802">
                  <c:v>0.551516914990415</c:v>
                </c:pt>
                <c:pt idx="803">
                  <c:v>0.50165556219310603</c:v>
                </c:pt>
                <c:pt idx="804">
                  <c:v>0.50213196341750799</c:v>
                </c:pt>
                <c:pt idx="805">
                  <c:v>0.46613454759512502</c:v>
                </c:pt>
                <c:pt idx="806">
                  <c:v>0.48516220076175998</c:v>
                </c:pt>
                <c:pt idx="807">
                  <c:v>0.52691920311572404</c:v>
                </c:pt>
                <c:pt idx="808">
                  <c:v>0.48314007722364</c:v>
                </c:pt>
                <c:pt idx="809">
                  <c:v>0.483877540217102</c:v>
                </c:pt>
                <c:pt idx="810">
                  <c:v>0.51042657930311697</c:v>
                </c:pt>
                <c:pt idx="811">
                  <c:v>0.51675696216149303</c:v>
                </c:pt>
                <c:pt idx="812">
                  <c:v>0.551470455057957</c:v>
                </c:pt>
                <c:pt idx="813">
                  <c:v>0.54415150277801105</c:v>
                </c:pt>
                <c:pt idx="814">
                  <c:v>0.498752907770457</c:v>
                </c:pt>
                <c:pt idx="815">
                  <c:v>0.49238528270183501</c:v>
                </c:pt>
                <c:pt idx="816">
                  <c:v>0.50471419032273201</c:v>
                </c:pt>
                <c:pt idx="817">
                  <c:v>0.51678203617456997</c:v>
                </c:pt>
                <c:pt idx="818">
                  <c:v>0.54924442264292495</c:v>
                </c:pt>
                <c:pt idx="819">
                  <c:v>0.60208143904589595</c:v>
                </c:pt>
                <c:pt idx="820">
                  <c:v>0.50977134321488005</c:v>
                </c:pt>
                <c:pt idx="821">
                  <c:v>0.52125548692401502</c:v>
                </c:pt>
                <c:pt idx="822">
                  <c:v>0.47425032861689898</c:v>
                </c:pt>
                <c:pt idx="823">
                  <c:v>0.49389671328026402</c:v>
                </c:pt>
                <c:pt idx="824">
                  <c:v>0.50277503130857604</c:v>
                </c:pt>
                <c:pt idx="825">
                  <c:v>0.48227023929879997</c:v>
                </c:pt>
                <c:pt idx="826">
                  <c:v>0.52089855481508296</c:v>
                </c:pt>
                <c:pt idx="827">
                  <c:v>0.52789560434012595</c:v>
                </c:pt>
                <c:pt idx="828">
                  <c:v>0.53573815539567105</c:v>
                </c:pt>
                <c:pt idx="829">
                  <c:v>0.51540003005256096</c:v>
                </c:pt>
                <c:pt idx="830">
                  <c:v>0.50414339399593699</c:v>
                </c:pt>
                <c:pt idx="831">
                  <c:v>0.49505121174976202</c:v>
                </c:pt>
                <c:pt idx="832">
                  <c:v>0.49945607902862998</c:v>
                </c:pt>
                <c:pt idx="833">
                  <c:v>0.49326655120510399</c:v>
                </c:pt>
                <c:pt idx="834">
                  <c:v>0.54436536699587401</c:v>
                </c:pt>
                <c:pt idx="835">
                  <c:v>0.50852244964298898</c:v>
                </c:pt>
                <c:pt idx="836">
                  <c:v>0.53759434988586297</c:v>
                </c:pt>
                <c:pt idx="837">
                  <c:v>0.53398926182378004</c:v>
                </c:pt>
                <c:pt idx="838">
                  <c:v>0.507189853928395</c:v>
                </c:pt>
                <c:pt idx="839">
                  <c:v>0.49415925028680302</c:v>
                </c:pt>
                <c:pt idx="840">
                  <c:v>0.53871308138259399</c:v>
                </c:pt>
                <c:pt idx="841">
                  <c:v>0.50405969185323496</c:v>
                </c:pt>
                <c:pt idx="842">
                  <c:v>0.56197672230521201</c:v>
                </c:pt>
                <c:pt idx="843">
                  <c:v>0.539879010430521</c:v>
                </c:pt>
                <c:pt idx="844">
                  <c:v>0.51547156399809602</c:v>
                </c:pt>
                <c:pt idx="845">
                  <c:v>0.50859324596978395</c:v>
                </c:pt>
                <c:pt idx="846">
                  <c:v>0.476487053991621</c:v>
                </c:pt>
                <c:pt idx="847">
                  <c:v>0.49252835059290301</c:v>
                </c:pt>
                <c:pt idx="848">
                  <c:v>0.53396418781070298</c:v>
                </c:pt>
                <c:pt idx="849">
                  <c:v>0.55137458471808498</c:v>
                </c:pt>
                <c:pt idx="850">
                  <c:v>0.54799479145229502</c:v>
                </c:pt>
                <c:pt idx="851">
                  <c:v>0.547280927234432</c:v>
                </c:pt>
                <c:pt idx="852">
                  <c:v>0.53955784529435702</c:v>
                </c:pt>
                <c:pt idx="853">
                  <c:v>0.51160467654821296</c:v>
                </c:pt>
                <c:pt idx="854">
                  <c:v>0.48892326253082002</c:v>
                </c:pt>
                <c:pt idx="855">
                  <c:v>0.56818984890433599</c:v>
                </c:pt>
                <c:pt idx="856">
                  <c:v>0.48930305579660999</c:v>
                </c:pt>
                <c:pt idx="857">
                  <c:v>0.483377540217102</c:v>
                </c:pt>
                <c:pt idx="858">
                  <c:v>0.53430895172246595</c:v>
                </c:pt>
                <c:pt idx="859">
                  <c:v>0.50250106372360803</c:v>
                </c:pt>
                <c:pt idx="860">
                  <c:v>0.48994612368767898</c:v>
                </c:pt>
                <c:pt idx="861">
                  <c:v>0.52431337743490103</c:v>
                </c:pt>
                <c:pt idx="862">
                  <c:v>0.49138602032057399</c:v>
                </c:pt>
                <c:pt idx="863">
                  <c:v>0.523040147468673</c:v>
                </c:pt>
                <c:pt idx="864">
                  <c:v>0.52012458723011501</c:v>
                </c:pt>
                <c:pt idx="865">
                  <c:v>0.51574553158306402</c:v>
                </c:pt>
                <c:pt idx="866">
                  <c:v>0.47536832249489003</c:v>
                </c:pt>
                <c:pt idx="867">
                  <c:v>0.48173520994477298</c:v>
                </c:pt>
                <c:pt idx="868">
                  <c:v>0.49981153590008298</c:v>
                </c:pt>
                <c:pt idx="869">
                  <c:v>0.50862975056129001</c:v>
                </c:pt>
                <c:pt idx="870">
                  <c:v>0.49417068086523203</c:v>
                </c:pt>
                <c:pt idx="871">
                  <c:v>0.54475806607757304</c:v>
                </c:pt>
                <c:pt idx="872">
                  <c:v>0.473631597120168</c:v>
                </c:pt>
                <c:pt idx="873">
                  <c:v>0.46695497511255002</c:v>
                </c:pt>
                <c:pt idx="874">
                  <c:v>0.50081079828134301</c:v>
                </c:pt>
                <c:pt idx="875">
                  <c:v>0.49700327657982601</c:v>
                </c:pt>
                <c:pt idx="876">
                  <c:v>0.556455336385831</c:v>
                </c:pt>
                <c:pt idx="877">
                  <c:v>0.57882775346422899</c:v>
                </c:pt>
                <c:pt idx="878">
                  <c:v>0.53113232971484803</c:v>
                </c:pt>
                <c:pt idx="879">
                  <c:v>0.58056521645769099</c:v>
                </c:pt>
                <c:pt idx="880">
                  <c:v>0.51190150529003997</c:v>
                </c:pt>
                <c:pt idx="881">
                  <c:v>0.50758181539135405</c:v>
                </c:pt>
                <c:pt idx="882">
                  <c:v>0.51717399763753003</c:v>
                </c:pt>
                <c:pt idx="883">
                  <c:v>0.51839929243382199</c:v>
                </c:pt>
                <c:pt idx="884">
                  <c:v>0.50350106372360803</c:v>
                </c:pt>
                <c:pt idx="885">
                  <c:v>0.50912901294255097</c:v>
                </c:pt>
                <c:pt idx="886">
                  <c:v>0.49995460379115098</c:v>
                </c:pt>
                <c:pt idx="887">
                  <c:v>0.48995829188484802</c:v>
                </c:pt>
                <c:pt idx="888">
                  <c:v>0.53104936519088397</c:v>
                </c:pt>
                <c:pt idx="889">
                  <c:v>0.52507591444143997</c:v>
                </c:pt>
                <c:pt idx="890">
                  <c:v>0.53165592849044696</c:v>
                </c:pt>
                <c:pt idx="891">
                  <c:v>0.51506743433796698</c:v>
                </c:pt>
                <c:pt idx="892">
                  <c:v>0.52796640066692102</c:v>
                </c:pt>
                <c:pt idx="893">
                  <c:v>0.50277503130857604</c:v>
                </c:pt>
                <c:pt idx="894">
                  <c:v>0.46011316167574401</c:v>
                </c:pt>
                <c:pt idx="895">
                  <c:v>0.491779457021012</c:v>
                </c:pt>
                <c:pt idx="896">
                  <c:v>0.49558771634126803</c:v>
                </c:pt>
                <c:pt idx="897">
                  <c:v>0.48501987048943102</c:v>
                </c:pt>
                <c:pt idx="898">
                  <c:v>0.51887569365822395</c:v>
                </c:pt>
                <c:pt idx="899">
                  <c:v>0.52931190219742297</c:v>
                </c:pt>
                <c:pt idx="900">
                  <c:v>0.48862569617025398</c:v>
                </c:pt>
                <c:pt idx="901">
                  <c:v>0.49810983987938801</c:v>
                </c:pt>
                <c:pt idx="902">
                  <c:v>0.48423373470729397</c:v>
                </c:pt>
                <c:pt idx="903">
                  <c:v>0.47215593351450502</c:v>
                </c:pt>
                <c:pt idx="904">
                  <c:v>0.50647525209179201</c:v>
                </c:pt>
                <c:pt idx="905">
                  <c:v>0.532334025735542</c:v>
                </c:pt>
                <c:pt idx="906">
                  <c:v>0.512402242908779</c:v>
                </c:pt>
                <c:pt idx="907">
                  <c:v>0.48210431025087302</c:v>
                </c:pt>
                <c:pt idx="908">
                  <c:v>0.50182296647851199</c:v>
                </c:pt>
                <c:pt idx="909">
                  <c:v>0.54393690094140801</c:v>
                </c:pt>
                <c:pt idx="910">
                  <c:v>0.51869759641312796</c:v>
                </c:pt>
                <c:pt idx="911">
                  <c:v>0.49581301113756099</c:v>
                </c:pt>
                <c:pt idx="912">
                  <c:v>0.54080747648498695</c:v>
                </c:pt>
                <c:pt idx="913">
                  <c:v>0.51659029549482605</c:v>
                </c:pt>
                <c:pt idx="914">
                  <c:v>0.54885098594248705</c:v>
                </c:pt>
                <c:pt idx="915">
                  <c:v>0.53389339148390802</c:v>
                </c:pt>
                <c:pt idx="916">
                  <c:v>0.50419059154713397</c:v>
                </c:pt>
                <c:pt idx="917">
                  <c:v>0.49834877811032802</c:v>
                </c:pt>
                <c:pt idx="918">
                  <c:v>0.51645939580092703</c:v>
                </c:pt>
                <c:pt idx="919">
                  <c:v>0.52079199151552102</c:v>
                </c:pt>
                <c:pt idx="920">
                  <c:v>0.47584472371929198</c:v>
                </c:pt>
                <c:pt idx="921">
                  <c:v>0.49260135977591601</c:v>
                </c:pt>
                <c:pt idx="922">
                  <c:v>0.49359914691969797</c:v>
                </c:pt>
                <c:pt idx="923">
                  <c:v>0.48465077018333003</c:v>
                </c:pt>
                <c:pt idx="924">
                  <c:v>0.51840003005256197</c:v>
                </c:pt>
                <c:pt idx="925">
                  <c:v>0.52415814134666405</c:v>
                </c:pt>
                <c:pt idx="926">
                  <c:v>0.53177465998717699</c:v>
                </c:pt>
                <c:pt idx="927">
                  <c:v>0.53466735906887597</c:v>
                </c:pt>
                <c:pt idx="928">
                  <c:v>0.53384471869523298</c:v>
                </c:pt>
                <c:pt idx="929">
                  <c:v>0.53749847954599095</c:v>
                </c:pt>
                <c:pt idx="930">
                  <c:v>0.485543469265029</c:v>
                </c:pt>
                <c:pt idx="931">
                  <c:v>0.51262901294255103</c:v>
                </c:pt>
                <c:pt idx="932">
                  <c:v>0.57537790149038304</c:v>
                </c:pt>
                <c:pt idx="933">
                  <c:v>0.54244906913857704</c:v>
                </c:pt>
                <c:pt idx="934">
                  <c:v>0.47716588885545602</c:v>
                </c:pt>
                <c:pt idx="935">
                  <c:v>0.49775217015171702</c:v>
                </c:pt>
                <c:pt idx="936">
                  <c:v>0.48612643378899301</c:v>
                </c:pt>
                <c:pt idx="937">
                  <c:v>0.546114998186504</c:v>
                </c:pt>
                <c:pt idx="938">
                  <c:v>0.51239007471161102</c:v>
                </c:pt>
                <c:pt idx="939">
                  <c:v>0.52139781719634404</c:v>
                </c:pt>
                <c:pt idx="940">
                  <c:v>0.52473041291093803</c:v>
                </c:pt>
                <c:pt idx="941">
                  <c:v>0.53100143002094902</c:v>
                </c:pt>
                <c:pt idx="942">
                  <c:v>0.53955710767561804</c:v>
                </c:pt>
                <c:pt idx="943">
                  <c:v>0.51209177073230505</c:v>
                </c:pt>
                <c:pt idx="944">
                  <c:v>0.52808660740113</c:v>
                </c:pt>
                <c:pt idx="945">
                  <c:v>0.53866514621265804</c:v>
                </c:pt>
                <c:pt idx="946">
                  <c:v>0.56979567458515801</c:v>
                </c:pt>
                <c:pt idx="947">
                  <c:v>0.554872371861868</c:v>
                </c:pt>
                <c:pt idx="948">
                  <c:v>0.50183439705694199</c:v>
                </c:pt>
                <c:pt idx="949">
                  <c:v>0.52189781719634398</c:v>
                </c:pt>
                <c:pt idx="950">
                  <c:v>0.53370238842290396</c:v>
                </c:pt>
                <c:pt idx="951">
                  <c:v>0.50286942641096899</c:v>
                </c:pt>
                <c:pt idx="952">
                  <c:v>0.51937495603948503</c:v>
                </c:pt>
                <c:pt idx="953">
                  <c:v>0.54691182692833096</c:v>
                </c:pt>
                <c:pt idx="954">
                  <c:v>0.46686058001015701</c:v>
                </c:pt>
                <c:pt idx="955">
                  <c:v>0.47546345521602201</c:v>
                </c:pt>
                <c:pt idx="956">
                  <c:v>0.51536573831727295</c:v>
                </c:pt>
                <c:pt idx="957">
                  <c:v>0.46751434086091498</c:v>
                </c:pt>
                <c:pt idx="958">
                  <c:v>0.52194501474753996</c:v>
                </c:pt>
                <c:pt idx="959">
                  <c:v>0.54966072050022197</c:v>
                </c:pt>
                <c:pt idx="960">
                  <c:v>0.50949811324865102</c:v>
                </c:pt>
                <c:pt idx="961">
                  <c:v>0.52965666610918605</c:v>
                </c:pt>
                <c:pt idx="962">
                  <c:v>0.49205268698724097</c:v>
                </c:pt>
                <c:pt idx="963">
                  <c:v>0.52005305328458096</c:v>
                </c:pt>
                <c:pt idx="964">
                  <c:v>0.48807776100031802</c:v>
                </c:pt>
                <c:pt idx="965">
                  <c:v>0.48281817446873598</c:v>
                </c:pt>
                <c:pt idx="966">
                  <c:v>0.53827244713095901</c:v>
                </c:pt>
                <c:pt idx="967">
                  <c:v>0.53405932053183502</c:v>
                </c:pt>
                <c:pt idx="968">
                  <c:v>0.50183439705694199</c:v>
                </c:pt>
                <c:pt idx="969">
                  <c:v>0.491659987905542</c:v>
                </c:pt>
                <c:pt idx="970">
                  <c:v>0.487089929197486</c:v>
                </c:pt>
                <c:pt idx="971">
                  <c:v>0.46540851518009302</c:v>
                </c:pt>
                <c:pt idx="972">
                  <c:v>0.52048225695778605</c:v>
                </c:pt>
                <c:pt idx="973">
                  <c:v>0.53545201961353395</c:v>
                </c:pt>
                <c:pt idx="974">
                  <c:v>0.48613860198616099</c:v>
                </c:pt>
                <c:pt idx="975">
                  <c:v>0.54412716638367298</c:v>
                </c:pt>
                <c:pt idx="976">
                  <c:v>0.52409877559829898</c:v>
                </c:pt>
                <c:pt idx="977">
                  <c:v>0.55421861101110903</c:v>
                </c:pt>
                <c:pt idx="978">
                  <c:v>0.484341035625595</c:v>
                </c:pt>
                <c:pt idx="979">
                  <c:v>0.50427355607109803</c:v>
                </c:pt>
                <c:pt idx="980">
                  <c:v>0.49662274569529602</c:v>
                </c:pt>
                <c:pt idx="981">
                  <c:v>0.53303572175623704</c:v>
                </c:pt>
                <c:pt idx="982">
                  <c:v>0.46503941487399197</c:v>
                </c:pt>
                <c:pt idx="983">
                  <c:v>0.50385725821380101</c:v>
                </c:pt>
                <c:pt idx="984">
                  <c:v>0.50616551753405703</c:v>
                </c:pt>
                <c:pt idx="985">
                  <c:v>0.51987495603948497</c:v>
                </c:pt>
                <c:pt idx="986">
                  <c:v>0.50526138787392905</c:v>
                </c:pt>
                <c:pt idx="987">
                  <c:v>0.51897082637935599</c:v>
                </c:pt>
                <c:pt idx="988">
                  <c:v>0.57322266540214595</c:v>
                </c:pt>
                <c:pt idx="989">
                  <c:v>0.52965740372792502</c:v>
                </c:pt>
                <c:pt idx="990">
                  <c:v>0.52625327406779698</c:v>
                </c:pt>
                <c:pt idx="991">
                  <c:v>0.48250917752974098</c:v>
                </c:pt>
                <c:pt idx="992">
                  <c:v>0.50790371814625801</c:v>
                </c:pt>
                <c:pt idx="993">
                  <c:v>0.50554752365606603</c:v>
                </c:pt>
                <c:pt idx="994">
                  <c:v>0.54756706301656799</c:v>
                </c:pt>
                <c:pt idx="995">
                  <c:v>0.53195349485101195</c:v>
                </c:pt>
                <c:pt idx="996">
                  <c:v>0.52345644532597002</c:v>
                </c:pt>
                <c:pt idx="997">
                  <c:v>0.52301654869307501</c:v>
                </c:pt>
                <c:pt idx="998">
                  <c:v>0.478213086406653</c:v>
                </c:pt>
                <c:pt idx="999">
                  <c:v>0.477796050930617</c:v>
                </c:pt>
                <c:pt idx="1000">
                  <c:v>0.49807407290662098</c:v>
                </c:pt>
                <c:pt idx="1001">
                  <c:v>0.53783402573554295</c:v>
                </c:pt>
                <c:pt idx="1002">
                  <c:v>0.54017657679108699</c:v>
                </c:pt>
                <c:pt idx="1003">
                  <c:v>0.54528166485317098</c:v>
                </c:pt>
                <c:pt idx="1004">
                  <c:v>0.50284656525410998</c:v>
                </c:pt>
                <c:pt idx="1005">
                  <c:v>0.53334545631397201</c:v>
                </c:pt>
                <c:pt idx="1006">
                  <c:v>0.48198484113540302</c:v>
                </c:pt>
                <c:pt idx="1007">
                  <c:v>0.50260836464191005</c:v>
                </c:pt>
                <c:pt idx="1008">
                  <c:v>0.49104125640881102</c:v>
                </c:pt>
                <c:pt idx="1009">
                  <c:v>0.51516256705910002</c:v>
                </c:pt>
                <c:pt idx="1010">
                  <c:v>0.50598742028896104</c:v>
                </c:pt>
                <c:pt idx="1011">
                  <c:v>0.53152576641528604</c:v>
                </c:pt>
                <c:pt idx="1012">
                  <c:v>0.50239376280530701</c:v>
                </c:pt>
                <c:pt idx="1013">
                  <c:v>0.46219538858096898</c:v>
                </c:pt>
                <c:pt idx="1014">
                  <c:v>0.49904973651228302</c:v>
                </c:pt>
                <c:pt idx="1015">
                  <c:v>0.54374663549914304</c:v>
                </c:pt>
                <c:pt idx="1016">
                  <c:v>0.49872857137611898</c:v>
                </c:pt>
                <c:pt idx="1017">
                  <c:v>0.479914044808608</c:v>
                </c:pt>
                <c:pt idx="1018">
                  <c:v>0.49240961909617198</c:v>
                </c:pt>
                <c:pt idx="1019">
                  <c:v>0.46265962160820201</c:v>
                </c:pt>
                <c:pt idx="1020">
                  <c:v>0.50463048818002898</c:v>
                </c:pt>
                <c:pt idx="1021">
                  <c:v>0.49237458974214499</c:v>
                </c:pt>
                <c:pt idx="1022">
                  <c:v>0.50013270103624696</c:v>
                </c:pt>
                <c:pt idx="1023">
                  <c:v>0.44768912133371402</c:v>
                </c:pt>
                <c:pt idx="1024">
                  <c:v>0.48711426559182402</c:v>
                </c:pt>
                <c:pt idx="1025">
                  <c:v>0.51823262576715601</c:v>
                </c:pt>
                <c:pt idx="1026">
                  <c:v>0.52651507345559601</c:v>
                </c:pt>
                <c:pt idx="1027">
                  <c:v>0.55600327155576701</c:v>
                </c:pt>
                <c:pt idx="1028">
                  <c:v>0.48575733348289202</c:v>
                </c:pt>
                <c:pt idx="1029">
                  <c:v>0.49746677198832001</c:v>
                </c:pt>
                <c:pt idx="1030">
                  <c:v>0.51356817195670701</c:v>
                </c:pt>
                <c:pt idx="1031">
                  <c:v>0.50877208083361902</c:v>
                </c:pt>
                <c:pt idx="1032">
                  <c:v>0.49474221481076602</c:v>
                </c:pt>
                <c:pt idx="1033">
                  <c:v>0.46695497511255002</c:v>
                </c:pt>
                <c:pt idx="1034">
                  <c:v>0.520422153590681</c:v>
                </c:pt>
                <c:pt idx="1035">
                  <c:v>0.53648778658630103</c:v>
                </c:pt>
                <c:pt idx="1036">
                  <c:v>0.46663380997638598</c:v>
                </c:pt>
                <c:pt idx="1037">
                  <c:v>0.49365925028680302</c:v>
                </c:pt>
                <c:pt idx="1038">
                  <c:v>0.53608291930743401</c:v>
                </c:pt>
                <c:pt idx="1039">
                  <c:v>0.52530120923773305</c:v>
                </c:pt>
                <c:pt idx="1040">
                  <c:v>0.47885541667898202</c:v>
                </c:pt>
                <c:pt idx="1041">
                  <c:v>0.47751065276721899</c:v>
                </c:pt>
                <c:pt idx="1042">
                  <c:v>0.45331854579013497</c:v>
                </c:pt>
                <c:pt idx="1043">
                  <c:v>0.52160098845451697</c:v>
                </c:pt>
                <c:pt idx="1044">
                  <c:v>0.55384951070500898</c:v>
                </c:pt>
                <c:pt idx="1045">
                  <c:v>0.53028682818434603</c:v>
                </c:pt>
                <c:pt idx="1046">
                  <c:v>0.53761794866146195</c:v>
                </c:pt>
                <c:pt idx="1047">
                  <c:v>0.48519870535326598</c:v>
                </c:pt>
                <c:pt idx="1048">
                  <c:v>0.51636500069853397</c:v>
                </c:pt>
                <c:pt idx="1049">
                  <c:v>0.56045459876709203</c:v>
                </c:pt>
                <c:pt idx="1050">
                  <c:v>0.45131854579013497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1E8-9447-9B06-B981F43E4CDA}"/>
            </c:ext>
          </c:extLst>
        </c:ser>
        <c:ser>
          <c:idx val="3"/>
          <c:order val="2"/>
          <c:tx>
            <c:v>Ry - SPSA (6 layers)</c:v>
          </c:tx>
          <c:spPr>
            <a:ln w="6350">
              <a:solidFill>
                <a:srgbClr val="002060"/>
              </a:solidFill>
            </a:ln>
          </c:spPr>
          <c:marker>
            <c:symbol val="none"/>
          </c:marker>
          <c:xVal>
            <c:numRef>
              <c:f>'Between ansatz'!$A$8:$A$1200</c:f>
              <c:numCache>
                <c:formatCode>General</c:formatCode>
                <c:ptCount val="119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</c:numCache>
            </c:numRef>
          </c:xVal>
          <c:yVal>
            <c:numRef>
              <c:f>'Between ansatz'!$F$8:$F$1200</c:f>
              <c:numCache>
                <c:formatCode>General</c:formatCode>
                <c:ptCount val="1193"/>
                <c:pt idx="0">
                  <c:v>3.1074532989127199</c:v>
                </c:pt>
                <c:pt idx="1">
                  <c:v>2.6950149076616499</c:v>
                </c:pt>
                <c:pt idx="2">
                  <c:v>1.6886617490554201</c:v>
                </c:pt>
                <c:pt idx="3">
                  <c:v>3.9060844995911901</c:v>
                </c:pt>
                <c:pt idx="4">
                  <c:v>3.2028128001270901</c:v>
                </c:pt>
                <c:pt idx="5">
                  <c:v>2.4761281296261002</c:v>
                </c:pt>
                <c:pt idx="6">
                  <c:v>2.4091347681947601</c:v>
                </c:pt>
                <c:pt idx="7">
                  <c:v>3.0102508753213999</c:v>
                </c:pt>
                <c:pt idx="8">
                  <c:v>2.4005256257416399</c:v>
                </c:pt>
                <c:pt idx="9">
                  <c:v>3.3630554164036099</c:v>
                </c:pt>
                <c:pt idx="10">
                  <c:v>2.5817674993753599</c:v>
                </c:pt>
                <c:pt idx="11">
                  <c:v>3.13526450368387</c:v>
                </c:pt>
                <c:pt idx="12">
                  <c:v>2.6846675696203901</c:v>
                </c:pt>
                <c:pt idx="13">
                  <c:v>2.5954057702325901</c:v>
                </c:pt>
                <c:pt idx="14">
                  <c:v>2.9755919561635298</c:v>
                </c:pt>
                <c:pt idx="15">
                  <c:v>2.5370492094450601</c:v>
                </c:pt>
                <c:pt idx="16">
                  <c:v>2.8539533190089501</c:v>
                </c:pt>
                <c:pt idx="17">
                  <c:v>2.9496977768202899</c:v>
                </c:pt>
                <c:pt idx="18">
                  <c:v>2.8831284657790901</c:v>
                </c:pt>
                <c:pt idx="19">
                  <c:v>2.7394098145755099</c:v>
                </c:pt>
                <c:pt idx="20">
                  <c:v>2.96069187587038</c:v>
                </c:pt>
                <c:pt idx="21">
                  <c:v>2.6967671230299</c:v>
                </c:pt>
                <c:pt idx="22">
                  <c:v>2.7366148374166199</c:v>
                </c:pt>
                <c:pt idx="23">
                  <c:v>2.7652125392431901</c:v>
                </c:pt>
                <c:pt idx="24">
                  <c:v>3.5088562844642901</c:v>
                </c:pt>
                <c:pt idx="25">
                  <c:v>2.3853604393365102</c:v>
                </c:pt>
                <c:pt idx="26">
                  <c:v>2.8137394547910901</c:v>
                </c:pt>
                <c:pt idx="27">
                  <c:v>2.82810745118111</c:v>
                </c:pt>
                <c:pt idx="28">
                  <c:v>3.8448274972372301</c:v>
                </c:pt>
                <c:pt idx="29">
                  <c:v>2.1090374527617599</c:v>
                </c:pt>
                <c:pt idx="30">
                  <c:v>3.1749389078112098</c:v>
                </c:pt>
                <c:pt idx="31">
                  <c:v>2.9008670326886299</c:v>
                </c:pt>
                <c:pt idx="32">
                  <c:v>2.1495957045459302</c:v>
                </c:pt>
                <c:pt idx="33">
                  <c:v>3.59775561709059</c:v>
                </c:pt>
                <c:pt idx="34">
                  <c:v>2.8148202165069498</c:v>
                </c:pt>
                <c:pt idx="35">
                  <c:v>3.0254381802405899</c:v>
                </c:pt>
                <c:pt idx="36">
                  <c:v>3.1447969488602801</c:v>
                </c:pt>
                <c:pt idx="37">
                  <c:v>2.4032774748125401</c:v>
                </c:pt>
                <c:pt idx="38">
                  <c:v>3.3867102761463901</c:v>
                </c:pt>
                <c:pt idx="39">
                  <c:v>2.6394334284232901</c:v>
                </c:pt>
                <c:pt idx="40">
                  <c:v>2.4666605798265699</c:v>
                </c:pt>
                <c:pt idx="41">
                  <c:v>3.0983253446697199</c:v>
                </c:pt>
                <c:pt idx="42">
                  <c:v>2.3212664205795699</c:v>
                </c:pt>
                <c:pt idx="43">
                  <c:v>3.3309418432139899</c:v>
                </c:pt>
                <c:pt idx="44">
                  <c:v>2.6057007574396001</c:v>
                </c:pt>
                <c:pt idx="45">
                  <c:v>2.85989395326059</c:v>
                </c:pt>
                <c:pt idx="46">
                  <c:v>2.6238508251726</c:v>
                </c:pt>
                <c:pt idx="47">
                  <c:v>3.30760151506278</c:v>
                </c:pt>
                <c:pt idx="48">
                  <c:v>2.8079094432541098</c:v>
                </c:pt>
                <c:pt idx="49">
                  <c:v>2.8085845900242501</c:v>
                </c:pt>
                <c:pt idx="50">
                  <c:v>3.7016154896263598</c:v>
                </c:pt>
                <c:pt idx="51">
                  <c:v>2.0683925433358699</c:v>
                </c:pt>
                <c:pt idx="52">
                  <c:v>3.3646512766953598</c:v>
                </c:pt>
                <c:pt idx="53">
                  <c:v>4.46971939338742</c:v>
                </c:pt>
                <c:pt idx="54">
                  <c:v>6.4143025835350702</c:v>
                </c:pt>
                <c:pt idx="55">
                  <c:v>8.5038518181004292</c:v>
                </c:pt>
                <c:pt idx="56">
                  <c:v>4.7424516779775301</c:v>
                </c:pt>
                <c:pt idx="57">
                  <c:v>4.9877654468300703</c:v>
                </c:pt>
                <c:pt idx="58">
                  <c:v>4.6572868628938</c:v>
                </c:pt>
                <c:pt idx="59">
                  <c:v>4.5883440208100001</c:v>
                </c:pt>
                <c:pt idx="60">
                  <c:v>5.4261680610602401</c:v>
                </c:pt>
                <c:pt idx="61">
                  <c:v>3.9208005716412102</c:v>
                </c:pt>
                <c:pt idx="62">
                  <c:v>3.1889713479635602</c:v>
                </c:pt>
                <c:pt idx="63">
                  <c:v>2.9489068440043198</c:v>
                </c:pt>
                <c:pt idx="64">
                  <c:v>3.0371822767786498</c:v>
                </c:pt>
                <c:pt idx="65">
                  <c:v>2.9284680563115599</c:v>
                </c:pt>
                <c:pt idx="66">
                  <c:v>3.1955104367326901</c:v>
                </c:pt>
                <c:pt idx="67">
                  <c:v>3.0028334634999099</c:v>
                </c:pt>
                <c:pt idx="68">
                  <c:v>3.08843669997905</c:v>
                </c:pt>
                <c:pt idx="69">
                  <c:v>2.7755727881244199</c:v>
                </c:pt>
                <c:pt idx="70">
                  <c:v>2.6437903504841</c:v>
                </c:pt>
                <c:pt idx="71">
                  <c:v>3.1375469463482499</c:v>
                </c:pt>
                <c:pt idx="72">
                  <c:v>2.67985782501454</c:v>
                </c:pt>
                <c:pt idx="73">
                  <c:v>2.6712446231463201</c:v>
                </c:pt>
                <c:pt idx="74">
                  <c:v>2.6966100353587299</c:v>
                </c:pt>
                <c:pt idx="75">
                  <c:v>2.6992844445101301</c:v>
                </c:pt>
                <c:pt idx="76">
                  <c:v>2.35310932788434</c:v>
                </c:pt>
                <c:pt idx="77">
                  <c:v>2.9359901748256201</c:v>
                </c:pt>
                <c:pt idx="78">
                  <c:v>2.0556417981810502</c:v>
                </c:pt>
                <c:pt idx="79">
                  <c:v>2.5494632994702</c:v>
                </c:pt>
                <c:pt idx="80">
                  <c:v>2.2616318227438601</c:v>
                </c:pt>
                <c:pt idx="81">
                  <c:v>1.96022218857551</c:v>
                </c:pt>
                <c:pt idx="82">
                  <c:v>2.1805433336154398</c:v>
                </c:pt>
                <c:pt idx="83">
                  <c:v>1.7801444024549</c:v>
                </c:pt>
                <c:pt idx="84">
                  <c:v>1.90950501260941</c:v>
                </c:pt>
                <c:pt idx="85">
                  <c:v>1.83693127083172</c:v>
                </c:pt>
                <c:pt idx="86">
                  <c:v>2.0114290429033201</c:v>
                </c:pt>
                <c:pt idx="87">
                  <c:v>1.60610238330705</c:v>
                </c:pt>
                <c:pt idx="88">
                  <c:v>1.5141776103703399</c:v>
                </c:pt>
                <c:pt idx="89">
                  <c:v>1.76783319768374</c:v>
                </c:pt>
                <c:pt idx="90">
                  <c:v>1.63944677087336</c:v>
                </c:pt>
                <c:pt idx="91">
                  <c:v>1.57861160605332</c:v>
                </c:pt>
                <c:pt idx="92">
                  <c:v>1.80909757120104</c:v>
                </c:pt>
                <c:pt idx="93">
                  <c:v>1.4510677353225401</c:v>
                </c:pt>
                <c:pt idx="94">
                  <c:v>1.60704412649883</c:v>
                </c:pt>
                <c:pt idx="95">
                  <c:v>1.47318646179521</c:v>
                </c:pt>
                <c:pt idx="96">
                  <c:v>1.6668387323363201</c:v>
                </c:pt>
                <c:pt idx="97">
                  <c:v>1.47468830835409</c:v>
                </c:pt>
                <c:pt idx="98">
                  <c:v>1.4754560086918</c:v>
                </c:pt>
                <c:pt idx="99">
                  <c:v>1.39042651399035</c:v>
                </c:pt>
                <c:pt idx="100">
                  <c:v>1.32542172700463</c:v>
                </c:pt>
                <c:pt idx="101">
                  <c:v>1.57520415459684</c:v>
                </c:pt>
                <c:pt idx="102">
                  <c:v>1.47155962151641</c:v>
                </c:pt>
                <c:pt idx="103">
                  <c:v>1.2480920867890599</c:v>
                </c:pt>
                <c:pt idx="104">
                  <c:v>1.3731418534456901</c:v>
                </c:pt>
                <c:pt idx="105">
                  <c:v>1.3334604444523599</c:v>
                </c:pt>
                <c:pt idx="106">
                  <c:v>1.5936053287579499</c:v>
                </c:pt>
                <c:pt idx="107">
                  <c:v>1.19536016347223</c:v>
                </c:pt>
                <c:pt idx="108">
                  <c:v>1.1700932007532501</c:v>
                </c:pt>
                <c:pt idx="109">
                  <c:v>1.28825359514861</c:v>
                </c:pt>
                <c:pt idx="110">
                  <c:v>1.14536643574354</c:v>
                </c:pt>
                <c:pt idx="111">
                  <c:v>1.34590697965391</c:v>
                </c:pt>
                <c:pt idx="112">
                  <c:v>1.2078830246290899</c:v>
                </c:pt>
                <c:pt idx="113">
                  <c:v>1.30625543165937</c:v>
                </c:pt>
                <c:pt idx="114">
                  <c:v>1.13622816488631</c:v>
                </c:pt>
                <c:pt idx="115">
                  <c:v>1.3010924530864001</c:v>
                </c:pt>
                <c:pt idx="116">
                  <c:v>1.1704560338120999</c:v>
                </c:pt>
                <c:pt idx="117">
                  <c:v>1.17885943087755</c:v>
                </c:pt>
                <c:pt idx="118">
                  <c:v>1.1601684278165401</c:v>
                </c:pt>
                <c:pt idx="119">
                  <c:v>1.38562969027258</c:v>
                </c:pt>
                <c:pt idx="120">
                  <c:v>1.2458173916334701</c:v>
                </c:pt>
                <c:pt idx="121">
                  <c:v>1.2943726879186199</c:v>
                </c:pt>
                <c:pt idx="122">
                  <c:v>1.0501064929627399</c:v>
                </c:pt>
                <c:pt idx="123">
                  <c:v>1.1768926136727</c:v>
                </c:pt>
                <c:pt idx="124">
                  <c:v>1.01170310092135</c:v>
                </c:pt>
                <c:pt idx="125">
                  <c:v>1.2988586832106901</c:v>
                </c:pt>
                <c:pt idx="126">
                  <c:v>1.4175301318390201</c:v>
                </c:pt>
                <c:pt idx="127">
                  <c:v>1.02360685926008</c:v>
                </c:pt>
                <c:pt idx="128">
                  <c:v>1.2532535951486099</c:v>
                </c:pt>
                <c:pt idx="129">
                  <c:v>1.0499755882447801</c:v>
                </c:pt>
                <c:pt idx="130">
                  <c:v>1.08363930443649</c:v>
                </c:pt>
                <c:pt idx="131">
                  <c:v>1.00847743480366</c:v>
                </c:pt>
                <c:pt idx="132">
                  <c:v>0.96529897126122</c:v>
                </c:pt>
                <c:pt idx="133">
                  <c:v>1.3464501228140699</c:v>
                </c:pt>
                <c:pt idx="134">
                  <c:v>1.2097366349416601</c:v>
                </c:pt>
                <c:pt idx="135">
                  <c:v>0.90434764907395404</c:v>
                </c:pt>
                <c:pt idx="136">
                  <c:v>1.0226201313733301</c:v>
                </c:pt>
                <c:pt idx="137">
                  <c:v>1.0201422549114501</c:v>
                </c:pt>
                <c:pt idx="138">
                  <c:v>0.91122338794870805</c:v>
                </c:pt>
                <c:pt idx="139">
                  <c:v>1.08902535992548</c:v>
                </c:pt>
                <c:pt idx="140">
                  <c:v>0.95414779458807897</c:v>
                </c:pt>
                <c:pt idx="141">
                  <c:v>0.92826431322859204</c:v>
                </c:pt>
                <c:pt idx="142">
                  <c:v>1.17799401364108</c:v>
                </c:pt>
                <c:pt idx="143">
                  <c:v>0.90475952121881498</c:v>
                </c:pt>
                <c:pt idx="144">
                  <c:v>1.0881710119941601</c:v>
                </c:pt>
                <c:pt idx="145">
                  <c:v>0.91759543370570695</c:v>
                </c:pt>
                <c:pt idx="146">
                  <c:v>1.01506703287222</c:v>
                </c:pt>
                <c:pt idx="147">
                  <c:v>1.01242949963372</c:v>
                </c:pt>
                <c:pt idx="148">
                  <c:v>0.97350767214790801</c:v>
                </c:pt>
                <c:pt idx="149">
                  <c:v>0.87784285706417897</c:v>
                </c:pt>
                <c:pt idx="150">
                  <c:v>0.87931040686370898</c:v>
                </c:pt>
                <c:pt idx="151">
                  <c:v>1.03170125436247</c:v>
                </c:pt>
                <c:pt idx="152">
                  <c:v>0.90789890101618798</c:v>
                </c:pt>
                <c:pt idx="153">
                  <c:v>1.05452610256827</c:v>
                </c:pt>
                <c:pt idx="154">
                  <c:v>1.0090242610334501</c:v>
                </c:pt>
                <c:pt idx="155">
                  <c:v>0.90459985941814303</c:v>
                </c:pt>
                <c:pt idx="156">
                  <c:v>0.91548923670348503</c:v>
                </c:pt>
                <c:pt idx="157">
                  <c:v>0.82370421990960496</c:v>
                </c:pt>
                <c:pt idx="158">
                  <c:v>0.91887419832451001</c:v>
                </c:pt>
                <c:pt idx="159">
                  <c:v>0.99835169341687402</c:v>
                </c:pt>
                <c:pt idx="160">
                  <c:v>1.01197116253234</c:v>
                </c:pt>
                <c:pt idx="161">
                  <c:v>0.785550092761506</c:v>
                </c:pt>
                <c:pt idx="162">
                  <c:v>1.0508432133134</c:v>
                </c:pt>
                <c:pt idx="163">
                  <c:v>0.84212715131149596</c:v>
                </c:pt>
                <c:pt idx="164">
                  <c:v>0.83858290423525705</c:v>
                </c:pt>
                <c:pt idx="165">
                  <c:v>0.75092030200774496</c:v>
                </c:pt>
                <c:pt idx="166">
                  <c:v>0.79869573980613195</c:v>
                </c:pt>
                <c:pt idx="167">
                  <c:v>0.91824661540290797</c:v>
                </c:pt>
                <c:pt idx="168">
                  <c:v>0.84041033661867603</c:v>
                </c:pt>
                <c:pt idx="169">
                  <c:v>0.78775326401967904</c:v>
                </c:pt>
                <c:pt idx="170">
                  <c:v>0.94247559326883801</c:v>
                </c:pt>
                <c:pt idx="171">
                  <c:v>0.81925731841071603</c:v>
                </c:pt>
                <c:pt idx="172">
                  <c:v>0.67995754924204899</c:v>
                </c:pt>
                <c:pt idx="173">
                  <c:v>0.93684875299003401</c:v>
                </c:pt>
                <c:pt idx="174">
                  <c:v>0.77144463840208299</c:v>
                </c:pt>
                <c:pt idx="175">
                  <c:v>0.86495937570469095</c:v>
                </c:pt>
                <c:pt idx="176">
                  <c:v>0.75070717540862097</c:v>
                </c:pt>
                <c:pt idx="177">
                  <c:v>0.68716145811896101</c:v>
                </c:pt>
                <c:pt idx="178">
                  <c:v>0.77402870684212499</c:v>
                </c:pt>
                <c:pt idx="179">
                  <c:v>0.83352870181806704</c:v>
                </c:pt>
                <c:pt idx="180">
                  <c:v>0.76290186656332104</c:v>
                </c:pt>
                <c:pt idx="181">
                  <c:v>0.754471553949978</c:v>
                </c:pt>
                <c:pt idx="182">
                  <c:v>0.78913084442925197</c:v>
                </c:pt>
                <c:pt idx="183">
                  <c:v>0.79323593249133495</c:v>
                </c:pt>
                <c:pt idx="184">
                  <c:v>0.75133033261778703</c:v>
                </c:pt>
                <c:pt idx="185">
                  <c:v>0.85734949563283203</c:v>
                </c:pt>
                <c:pt idx="186">
                  <c:v>0.84015886389322703</c:v>
                </c:pt>
                <c:pt idx="187">
                  <c:v>0.79254345419285199</c:v>
                </c:pt>
                <c:pt idx="188">
                  <c:v>0.67497193029543601</c:v>
                </c:pt>
                <c:pt idx="189">
                  <c:v>0.79361093374735003</c:v>
                </c:pt>
                <c:pt idx="190">
                  <c:v>0.78003091969834304</c:v>
                </c:pt>
                <c:pt idx="191">
                  <c:v>0.80154050371789498</c:v>
                </c:pt>
                <c:pt idx="192">
                  <c:v>0.64173410100463402</c:v>
                </c:pt>
                <c:pt idx="193">
                  <c:v>0.734148918600394</c:v>
                </c:pt>
                <c:pt idx="194">
                  <c:v>0.74906558275503099</c:v>
                </c:pt>
                <c:pt idx="195">
                  <c:v>0.93856962207389105</c:v>
                </c:pt>
                <c:pt idx="196">
                  <c:v>0.85746306379838799</c:v>
                </c:pt>
                <c:pt idx="197">
                  <c:v>0.716491103358599</c:v>
                </c:pt>
                <c:pt idx="198">
                  <c:v>0.68324773941522299</c:v>
                </c:pt>
                <c:pt idx="199">
                  <c:v>0.83379677347717895</c:v>
                </c:pt>
                <c:pt idx="200">
                  <c:v>0.77391661391404798</c:v>
                </c:pt>
                <c:pt idx="201">
                  <c:v>0.84845753416987302</c:v>
                </c:pt>
                <c:pt idx="202">
                  <c:v>0.75536130255671896</c:v>
                </c:pt>
                <c:pt idx="203">
                  <c:v>0.72084877308627004</c:v>
                </c:pt>
                <c:pt idx="204">
                  <c:v>0.70324589788040404</c:v>
                </c:pt>
                <c:pt idx="205">
                  <c:v>0.68553608805357702</c:v>
                </c:pt>
                <c:pt idx="206">
                  <c:v>0.729415509997969</c:v>
                </c:pt>
                <c:pt idx="207">
                  <c:v>0.62112790902647097</c:v>
                </c:pt>
                <c:pt idx="208">
                  <c:v>0.69948889050238106</c:v>
                </c:pt>
                <c:pt idx="209">
                  <c:v>0.718611676390148</c:v>
                </c:pt>
                <c:pt idx="210">
                  <c:v>0.64183587229441996</c:v>
                </c:pt>
                <c:pt idx="211">
                  <c:v>0.85464927484961595</c:v>
                </c:pt>
                <c:pt idx="212">
                  <c:v>0.676400030052562</c:v>
                </c:pt>
                <c:pt idx="213">
                  <c:v>0.67093063369415396</c:v>
                </c:pt>
                <c:pt idx="214">
                  <c:v>0.75305894418637698</c:v>
                </c:pt>
                <c:pt idx="215">
                  <c:v>0.74780894669840703</c:v>
                </c:pt>
                <c:pt idx="216">
                  <c:v>0.73626543724090698</c:v>
                </c:pt>
                <c:pt idx="217">
                  <c:v>0.71744021771370603</c:v>
                </c:pt>
                <c:pt idx="218">
                  <c:v>0.75739227751971105</c:v>
                </c:pt>
                <c:pt idx="219">
                  <c:v>0.69158291930743399</c:v>
                </c:pt>
                <c:pt idx="220">
                  <c:v>0.616416257664826</c:v>
                </c:pt>
                <c:pt idx="221">
                  <c:v>0.74413048315596997</c:v>
                </c:pt>
                <c:pt idx="222">
                  <c:v>0.64142510406563802</c:v>
                </c:pt>
                <c:pt idx="223">
                  <c:v>0.75112789897835297</c:v>
                </c:pt>
                <c:pt idx="224">
                  <c:v>0.65000954382708098</c:v>
                </c:pt>
                <c:pt idx="225">
                  <c:v>0.65616625515279603</c:v>
                </c:pt>
                <c:pt idx="226">
                  <c:v>0.72463084945331102</c:v>
                </c:pt>
                <c:pt idx="227">
                  <c:v>0.63331743684999697</c:v>
                </c:pt>
                <c:pt idx="228">
                  <c:v>0.65099590039243305</c:v>
                </c:pt>
                <c:pt idx="229">
                  <c:v>0.61975954633911001</c:v>
                </c:pt>
                <c:pt idx="230">
                  <c:v>0.70456632539782904</c:v>
                </c:pt>
                <c:pt idx="231">
                  <c:v>0.72369574483019095</c:v>
                </c:pt>
                <c:pt idx="232">
                  <c:v>0.62072230412886498</c:v>
                </c:pt>
                <c:pt idx="233">
                  <c:v>0.62545829188484803</c:v>
                </c:pt>
                <c:pt idx="234">
                  <c:v>0.76853091969834297</c:v>
                </c:pt>
                <c:pt idx="235">
                  <c:v>0.73161683972132296</c:v>
                </c:pt>
                <c:pt idx="236">
                  <c:v>0.75216219071364199</c:v>
                </c:pt>
                <c:pt idx="237">
                  <c:v>0.74419353197397298</c:v>
                </c:pt>
                <c:pt idx="238">
                  <c:v>0.66793579702532901</c:v>
                </c:pt>
                <c:pt idx="239">
                  <c:v>0.66388122328673904</c:v>
                </c:pt>
                <c:pt idx="240">
                  <c:v>0.678427683219196</c:v>
                </c:pt>
                <c:pt idx="241">
                  <c:v>0.64492436644689899</c:v>
                </c:pt>
                <c:pt idx="242">
                  <c:v>0.66924110587062802</c:v>
                </c:pt>
                <c:pt idx="243">
                  <c:v>0.75621860598705004</c:v>
                </c:pt>
                <c:pt idx="244">
                  <c:v>0.62367473525626904</c:v>
                </c:pt>
                <c:pt idx="245">
                  <c:v>0.72957480550130205</c:v>
                </c:pt>
                <c:pt idx="246">
                  <c:v>0.60802945953304099</c:v>
                </c:pt>
                <c:pt idx="247">
                  <c:v>0.70688933206881199</c:v>
                </c:pt>
                <c:pt idx="248">
                  <c:v>0.61636168392623603</c:v>
                </c:pt>
                <c:pt idx="249">
                  <c:v>0.66477761046213402</c:v>
                </c:pt>
                <c:pt idx="250">
                  <c:v>0.80375141746080103</c:v>
                </c:pt>
                <c:pt idx="251">
                  <c:v>0.70490740121589601</c:v>
                </c:pt>
                <c:pt idx="252">
                  <c:v>0.69458033512981698</c:v>
                </c:pt>
                <c:pt idx="253">
                  <c:v>0.74158586475833199</c:v>
                </c:pt>
                <c:pt idx="254">
                  <c:v>0.70323815539567103</c:v>
                </c:pt>
                <c:pt idx="255">
                  <c:v>0.70070459625506298</c:v>
                </c:pt>
                <c:pt idx="256">
                  <c:v>0.68760688438037199</c:v>
                </c:pt>
                <c:pt idx="257">
                  <c:v>0.67783623859176101</c:v>
                </c:pt>
                <c:pt idx="258">
                  <c:v>0.66502945450898199</c:v>
                </c:pt>
                <c:pt idx="259">
                  <c:v>0.64475438300793497</c:v>
                </c:pt>
                <c:pt idx="260">
                  <c:v>0.60131264484022096</c:v>
                </c:pt>
                <c:pt idx="261">
                  <c:v>0.62983956038811695</c:v>
                </c:pt>
                <c:pt idx="262">
                  <c:v>0.64079936770291401</c:v>
                </c:pt>
                <c:pt idx="263">
                  <c:v>0.59584730789690898</c:v>
                </c:pt>
                <c:pt idx="264">
                  <c:v>0.66824147719202698</c:v>
                </c:pt>
                <c:pt idx="265">
                  <c:v>0.663152978015489</c:v>
                </c:pt>
                <c:pt idx="266">
                  <c:v>0.70552687033136596</c:v>
                </c:pt>
                <c:pt idx="267">
                  <c:v>0.60250659837618303</c:v>
                </c:pt>
                <c:pt idx="268">
                  <c:v>0.62672082889138603</c:v>
                </c:pt>
                <c:pt idx="269">
                  <c:v>0.62310357263213401</c:v>
                </c:pt>
                <c:pt idx="270">
                  <c:v>0.70009139941090603</c:v>
                </c:pt>
                <c:pt idx="271">
                  <c:v>0.617548261274805</c:v>
                </c:pt>
                <c:pt idx="272">
                  <c:v>0.65882111991963399</c:v>
                </c:pt>
                <c:pt idx="273">
                  <c:v>0.61796566807223996</c:v>
                </c:pt>
                <c:pt idx="274">
                  <c:v>0.581348045515648</c:v>
                </c:pt>
                <c:pt idx="275">
                  <c:v>0.61872525460382199</c:v>
                </c:pt>
                <c:pt idx="276">
                  <c:v>0.69096676696426096</c:v>
                </c:pt>
                <c:pt idx="277">
                  <c:v>0.65874626920180301</c:v>
                </c:pt>
                <c:pt idx="278">
                  <c:v>0.756497736903193</c:v>
                </c:pt>
                <c:pt idx="279">
                  <c:v>0.727601349727798</c:v>
                </c:pt>
                <c:pt idx="280">
                  <c:v>0.65898446981400405</c:v>
                </c:pt>
                <c:pt idx="281">
                  <c:v>0.647993687536215</c:v>
                </c:pt>
                <c:pt idx="282">
                  <c:v>0.67283255049806401</c:v>
                </c:pt>
                <c:pt idx="283">
                  <c:v>0.64219833403186699</c:v>
                </c:pt>
                <c:pt idx="284">
                  <c:v>0.63095681664736902</c:v>
                </c:pt>
                <c:pt idx="285">
                  <c:v>0.65130563495016802</c:v>
                </c:pt>
                <c:pt idx="286">
                  <c:v>0.660989633145179</c:v>
                </c:pt>
                <c:pt idx="287">
                  <c:v>0.63875917501771096</c:v>
                </c:pt>
                <c:pt idx="288">
                  <c:v>0.77071086350231699</c:v>
                </c:pt>
                <c:pt idx="289">
                  <c:v>0.68145865315812904</c:v>
                </c:pt>
                <c:pt idx="290">
                  <c:v>0.673064850160351</c:v>
                </c:pt>
                <c:pt idx="291">
                  <c:v>0.63532370409725103</c:v>
                </c:pt>
                <c:pt idx="292">
                  <c:v>0.62004125640881103</c:v>
                </c:pt>
                <c:pt idx="293">
                  <c:v>0.62380526865282804</c:v>
                </c:pt>
                <c:pt idx="294">
                  <c:v>0.62480600627156702</c:v>
                </c:pt>
                <c:pt idx="295">
                  <c:v>0.66119870032920702</c:v>
                </c:pt>
                <c:pt idx="296">
                  <c:v>0.61794096035650403</c:v>
                </c:pt>
                <c:pt idx="297">
                  <c:v>0.65350106372360806</c:v>
                </c:pt>
                <c:pt idx="298">
                  <c:v>0.63060467654821295</c:v>
                </c:pt>
                <c:pt idx="299">
                  <c:v>0.63368432429987898</c:v>
                </c:pt>
                <c:pt idx="300">
                  <c:v>0.63699958848613003</c:v>
                </c:pt>
                <c:pt idx="301">
                  <c:v>0.67653756329105597</c:v>
                </c:pt>
                <c:pt idx="302">
                  <c:v>0.59577909072367197</c:v>
                </c:pt>
                <c:pt idx="303">
                  <c:v>0.59682333779991104</c:v>
                </c:pt>
                <c:pt idx="304">
                  <c:v>0.59493285157442999</c:v>
                </c:pt>
                <c:pt idx="305">
                  <c:v>0.58639081735440901</c:v>
                </c:pt>
                <c:pt idx="306">
                  <c:v>0.74583770880517997</c:v>
                </c:pt>
                <c:pt idx="307">
                  <c:v>0.71808143904589605</c:v>
                </c:pt>
                <c:pt idx="308">
                  <c:v>0.64051175668329896</c:v>
                </c:pt>
                <c:pt idx="309">
                  <c:v>0.59618026990884299</c:v>
                </c:pt>
                <c:pt idx="310">
                  <c:v>0.67053055842506204</c:v>
                </c:pt>
                <c:pt idx="311">
                  <c:v>0.69832664954815005</c:v>
                </c:pt>
                <c:pt idx="312">
                  <c:v>0.69941219322567105</c:v>
                </c:pt>
                <c:pt idx="313">
                  <c:v>0.601670314567892</c:v>
                </c:pt>
                <c:pt idx="314">
                  <c:v>0.63940076767130105</c:v>
                </c:pt>
                <c:pt idx="315">
                  <c:v>0.59913454759512497</c:v>
                </c:pt>
                <c:pt idx="316">
                  <c:v>0.69805157302304299</c:v>
                </c:pt>
                <c:pt idx="317">
                  <c:v>0.66155526614079896</c:v>
                </c:pt>
                <c:pt idx="318">
                  <c:v>0.61638196592953698</c:v>
                </c:pt>
                <c:pt idx="319">
                  <c:v>0.61783734753189901</c:v>
                </c:pt>
                <c:pt idx="320">
                  <c:v>0.61293911882168495</c:v>
                </c:pt>
                <c:pt idx="321">
                  <c:v>0.58980490235548799</c:v>
                </c:pt>
                <c:pt idx="322">
                  <c:v>0.60227282347641697</c:v>
                </c:pt>
                <c:pt idx="323">
                  <c:v>0.67758402322351297</c:v>
                </c:pt>
                <c:pt idx="324">
                  <c:v>0.63499332123887497</c:v>
                </c:pt>
                <c:pt idx="325">
                  <c:v>0.62959840930095901</c:v>
                </c:pt>
                <c:pt idx="326">
                  <c:v>0.62874737814194104</c:v>
                </c:pt>
                <c:pt idx="327">
                  <c:v>0.58435136228794504</c:v>
                </c:pt>
                <c:pt idx="328">
                  <c:v>0.58969502228362902</c:v>
                </c:pt>
                <c:pt idx="329">
                  <c:v>0.65141330216580995</c:v>
                </c:pt>
                <c:pt idx="330">
                  <c:v>0.66149516277369402</c:v>
                </c:pt>
                <c:pt idx="331">
                  <c:v>0.63381079828134301</c:v>
                </c:pt>
                <c:pt idx="332">
                  <c:v>0.60410099347857604</c:v>
                </c:pt>
                <c:pt idx="333">
                  <c:v>0.59109656776613995</c:v>
                </c:pt>
                <c:pt idx="334">
                  <c:v>0.72104235530083205</c:v>
                </c:pt>
                <c:pt idx="335">
                  <c:v>0.70902170700019096</c:v>
                </c:pt>
                <c:pt idx="336">
                  <c:v>0.65328830342182498</c:v>
                </c:pt>
                <c:pt idx="337">
                  <c:v>0.65892289120942105</c:v>
                </c:pt>
                <c:pt idx="338">
                  <c:v>0.57973558126617197</c:v>
                </c:pt>
                <c:pt idx="339">
                  <c:v>0.602700551912144</c:v>
                </c:pt>
                <c:pt idx="340">
                  <c:v>0.61255858793715501</c:v>
                </c:pt>
                <c:pt idx="341">
                  <c:v>0.62604273164628998</c:v>
                </c:pt>
                <c:pt idx="342">
                  <c:v>0.612995534095093</c:v>
                </c:pt>
                <c:pt idx="343">
                  <c:v>0.65539302518656795</c:v>
                </c:pt>
                <c:pt idx="344">
                  <c:v>0.64657222634774303</c:v>
                </c:pt>
                <c:pt idx="345">
                  <c:v>0.67711020617672901</c:v>
                </c:pt>
                <c:pt idx="346">
                  <c:v>0.65789818349368401</c:v>
                </c:pt>
                <c:pt idx="347">
                  <c:v>0.73107443417990203</c:v>
                </c:pt>
                <c:pt idx="348">
                  <c:v>0.70666735404481695</c:v>
                </c:pt>
                <c:pt idx="349">
                  <c:v>0.68101359821811702</c:v>
                </c:pt>
                <c:pt idx="350">
                  <c:v>0.636681002503523</c:v>
                </c:pt>
                <c:pt idx="351">
                  <c:v>0.598484474838063</c:v>
                </c:pt>
                <c:pt idx="352">
                  <c:v>0.60641072803631102</c:v>
                </c:pt>
                <c:pt idx="353">
                  <c:v>0.60090408946765705</c:v>
                </c:pt>
                <c:pt idx="354">
                  <c:v>0.63868432429987998</c:v>
                </c:pt>
                <c:pt idx="355">
                  <c:v>0.66054346424096999</c:v>
                </c:pt>
                <c:pt idx="356">
                  <c:v>0.62326102157658902</c:v>
                </c:pt>
                <c:pt idx="357">
                  <c:v>0.65745718294470901</c:v>
                </c:pt>
                <c:pt idx="358">
                  <c:v>0.61789597566152499</c:v>
                </c:pt>
                <c:pt idx="359">
                  <c:v>0.66442989607541403</c:v>
                </c:pt>
                <c:pt idx="360">
                  <c:v>0.69885946604596005</c:v>
                </c:pt>
                <c:pt idx="361">
                  <c:v>0.72974958095004105</c:v>
                </c:pt>
                <c:pt idx="362">
                  <c:v>0.73820828434875896</c:v>
                </c:pt>
                <c:pt idx="363">
                  <c:v>0.62835430773884404</c:v>
                </c:pt>
                <c:pt idx="364">
                  <c:v>0.67933033764184603</c:v>
                </c:pt>
                <c:pt idx="365">
                  <c:v>0.65385430773884401</c:v>
                </c:pt>
                <c:pt idx="366">
                  <c:v>0.641865738317273</c:v>
                </c:pt>
                <c:pt idx="367">
                  <c:v>0.61883698123455899</c:v>
                </c:pt>
                <c:pt idx="368">
                  <c:v>0.63194981178137499</c:v>
                </c:pt>
                <c:pt idx="369">
                  <c:v>0.56787016905376797</c:v>
                </c:pt>
                <c:pt idx="370">
                  <c:v>0.67823004158953903</c:v>
                </c:pt>
                <c:pt idx="371">
                  <c:v>0.64811536950790305</c:v>
                </c:pt>
                <c:pt idx="372">
                  <c:v>0.61706854327810601</c:v>
                </c:pt>
                <c:pt idx="373">
                  <c:v>0.61365667113324496</c:v>
                </c:pt>
                <c:pt idx="374">
                  <c:v>0.63071935365390697</c:v>
                </c:pt>
                <c:pt idx="375">
                  <c:v>0.64011241903294602</c:v>
                </c:pt>
                <c:pt idx="376">
                  <c:v>0.60220091820948396</c:v>
                </c:pt>
                <c:pt idx="377">
                  <c:v>0.60614671579229396</c:v>
                </c:pt>
                <c:pt idx="378">
                  <c:v>0.62705858793715497</c:v>
                </c:pt>
                <c:pt idx="379">
                  <c:v>0.58580121426179199</c:v>
                </c:pt>
                <c:pt idx="380">
                  <c:v>0.64177871940227305</c:v>
                </c:pt>
                <c:pt idx="381">
                  <c:v>0.67270570519520101</c:v>
                </c:pt>
                <c:pt idx="382">
                  <c:v>0.60195423749381105</c:v>
                </c:pt>
                <c:pt idx="383">
                  <c:v>0.55587459476620305</c:v>
                </c:pt>
                <c:pt idx="384">
                  <c:v>0.589198339055926</c:v>
                </c:pt>
                <c:pt idx="385">
                  <c:v>0.57724627422586205</c:v>
                </c:pt>
                <c:pt idx="386">
                  <c:v>0.64350401419856595</c:v>
                </c:pt>
                <c:pt idx="387">
                  <c:v>0.59502355858312705</c:v>
                </c:pt>
                <c:pt idx="388">
                  <c:v>0.65081411505364095</c:v>
                </c:pt>
                <c:pt idx="389">
                  <c:v>0.63045534140989001</c:v>
                </c:pt>
                <c:pt idx="390">
                  <c:v>0.63109656274208104</c:v>
                </c:pt>
                <c:pt idx="391">
                  <c:v>0.64115003256459102</c:v>
                </c:pt>
                <c:pt idx="392">
                  <c:v>0.69429788744137599</c:v>
                </c:pt>
                <c:pt idx="393">
                  <c:v>0.66005858291309605</c:v>
                </c:pt>
                <c:pt idx="394">
                  <c:v>0.59167916599276404</c:v>
                </c:pt>
                <c:pt idx="395">
                  <c:v>0.56168690847749703</c:v>
                </c:pt>
                <c:pt idx="396">
                  <c:v>0.61001913287069098</c:v>
                </c:pt>
                <c:pt idx="397">
                  <c:v>0.629188750012315</c:v>
                </c:pt>
                <c:pt idx="398">
                  <c:v>0.67349147467999804</c:v>
                </c:pt>
                <c:pt idx="399">
                  <c:v>0.59997267293823398</c:v>
                </c:pt>
                <c:pt idx="400">
                  <c:v>0.64903388022141795</c:v>
                </c:pt>
                <c:pt idx="401">
                  <c:v>0.661566325397829</c:v>
                </c:pt>
                <c:pt idx="402">
                  <c:v>0.66955305328458103</c:v>
                </c:pt>
                <c:pt idx="403">
                  <c:v>0.60621861603516802</c:v>
                </c:pt>
                <c:pt idx="404">
                  <c:v>0.62566146314301996</c:v>
                </c:pt>
                <c:pt idx="405">
                  <c:v>0.68081632288579996</c:v>
                </c:pt>
                <c:pt idx="406">
                  <c:v>0.63098373219526405</c:v>
                </c:pt>
                <c:pt idx="407">
                  <c:v>0.59996271759728304</c:v>
                </c:pt>
                <c:pt idx="408">
                  <c:v>0.60710578548835203</c:v>
                </c:pt>
                <c:pt idx="409">
                  <c:v>0.64813601780854502</c:v>
                </c:pt>
                <c:pt idx="410">
                  <c:v>0.59562459225417397</c:v>
                </c:pt>
                <c:pt idx="411">
                  <c:v>0.579897084601663</c:v>
                </c:pt>
                <c:pt idx="412">
                  <c:v>0.555110953843586</c:v>
                </c:pt>
                <c:pt idx="413">
                  <c:v>0.63720460127912204</c:v>
                </c:pt>
                <c:pt idx="414">
                  <c:v>0.53308587983050904</c:v>
                </c:pt>
                <c:pt idx="415">
                  <c:v>0.61874664052320205</c:v>
                </c:pt>
                <c:pt idx="416">
                  <c:v>0.66879788744137603</c:v>
                </c:pt>
                <c:pt idx="417">
                  <c:v>0.66486205022357703</c:v>
                </c:pt>
                <c:pt idx="418">
                  <c:v>0.59201950419209104</c:v>
                </c:pt>
                <c:pt idx="419">
                  <c:v>0.52313381500044498</c:v>
                </c:pt>
                <c:pt idx="420">
                  <c:v>0.61583365943820301</c:v>
                </c:pt>
                <c:pt idx="421">
                  <c:v>0.60692437147095801</c:v>
                </c:pt>
                <c:pt idx="422">
                  <c:v>0.56009915194375703</c:v>
                </c:pt>
                <c:pt idx="423">
                  <c:v>0.57089671830432298</c:v>
                </c:pt>
                <c:pt idx="424">
                  <c:v>0.60002429620186604</c:v>
                </c:pt>
                <c:pt idx="425">
                  <c:v>0.63072119518872605</c:v>
                </c:pt>
                <c:pt idx="426">
                  <c:v>0.61343616834672798</c:v>
                </c:pt>
                <c:pt idx="427">
                  <c:v>0.62747820256674902</c:v>
                </c:pt>
                <c:pt idx="428">
                  <c:v>0.54305711772373499</c:v>
                </c:pt>
                <c:pt idx="429">
                  <c:v>0.55853978619539102</c:v>
                </c:pt>
                <c:pt idx="430">
                  <c:v>0.59058182041541296</c:v>
                </c:pt>
                <c:pt idx="431">
                  <c:v>0.59535910477267795</c:v>
                </c:pt>
                <c:pt idx="432">
                  <c:v>0.61382739219094795</c:v>
                </c:pt>
                <c:pt idx="433">
                  <c:v>0.57538491640449396</c:v>
                </c:pt>
                <c:pt idx="434">
                  <c:v>0.60520091820948396</c:v>
                </c:pt>
                <c:pt idx="435">
                  <c:v>0.58690077269536001</c:v>
                </c:pt>
                <c:pt idx="436">
                  <c:v>0.56983698123455895</c:v>
                </c:pt>
                <c:pt idx="437">
                  <c:v>0.61983255552212302</c:v>
                </c:pt>
                <c:pt idx="438">
                  <c:v>0.67482259515711296</c:v>
                </c:pt>
                <c:pt idx="439">
                  <c:v>0.61335799583254003</c:v>
                </c:pt>
                <c:pt idx="440">
                  <c:v>0.66794353951006202</c:v>
                </c:pt>
                <c:pt idx="441">
                  <c:v>0.64794132665384396</c:v>
                </c:pt>
                <c:pt idx="442">
                  <c:v>0.58752945953304103</c:v>
                </c:pt>
                <c:pt idx="443">
                  <c:v>0.62491809919964503</c:v>
                </c:pt>
                <c:pt idx="444">
                  <c:v>0.60764376531733599</c:v>
                </c:pt>
                <c:pt idx="445">
                  <c:v>0.57605010783368304</c:v>
                </c:pt>
                <c:pt idx="446">
                  <c:v>0.64282444171599096</c:v>
                </c:pt>
                <c:pt idx="447">
                  <c:v>0.693456440301911</c:v>
                </c:pt>
                <c:pt idx="448">
                  <c:v>0.56453167238925905</c:v>
                </c:pt>
                <c:pt idx="449">
                  <c:v>0.55483551102113904</c:v>
                </c:pt>
                <c:pt idx="450">
                  <c:v>0.54084030303091502</c:v>
                </c:pt>
                <c:pt idx="451">
                  <c:v>0.55955785534247504</c:v>
                </c:pt>
                <c:pt idx="452">
                  <c:v>0.61960062215717704</c:v>
                </c:pt>
                <c:pt idx="453">
                  <c:v>0.59042068337726195</c:v>
                </c:pt>
                <c:pt idx="454">
                  <c:v>0.66921234376385497</c:v>
                </c:pt>
                <c:pt idx="455">
                  <c:v>0.64388859947413202</c:v>
                </c:pt>
                <c:pt idx="456">
                  <c:v>0.59650364790122501</c:v>
                </c:pt>
                <c:pt idx="457">
                  <c:v>0.59148004912562702</c:v>
                </c:pt>
                <c:pt idx="458">
                  <c:v>0.55124074459734695</c:v>
                </c:pt>
                <c:pt idx="459">
                  <c:v>0.57898042044702602</c:v>
                </c:pt>
                <c:pt idx="460">
                  <c:v>0.61154494450250796</c:v>
                </c:pt>
                <c:pt idx="461">
                  <c:v>0.62072857137611903</c:v>
                </c:pt>
                <c:pt idx="462">
                  <c:v>0.59160246871605404</c:v>
                </c:pt>
                <c:pt idx="463">
                  <c:v>0.57573336840995404</c:v>
                </c:pt>
                <c:pt idx="464">
                  <c:v>0.61892952977807403</c:v>
                </c:pt>
                <c:pt idx="465">
                  <c:v>0.61577097691754001</c:v>
                </c:pt>
                <c:pt idx="466">
                  <c:v>0.59253572678029598</c:v>
                </c:pt>
                <c:pt idx="467">
                  <c:v>0.62668727477483699</c:v>
                </c:pt>
                <c:pt idx="468">
                  <c:v>0.59305232068989999</c:v>
                </c:pt>
                <c:pt idx="469">
                  <c:v>0.58562459225417396</c:v>
                </c:pt>
                <c:pt idx="470">
                  <c:v>0.60460025585983601</c:v>
                </c:pt>
                <c:pt idx="471">
                  <c:v>0.62281706552859795</c:v>
                </c:pt>
                <c:pt idx="472">
                  <c:v>0.62844096035650299</c:v>
                </c:pt>
                <c:pt idx="473">
                  <c:v>0.59069760143718697</c:v>
                </c:pt>
                <c:pt idx="474">
                  <c:v>0.562227838781439</c:v>
                </c:pt>
                <c:pt idx="475">
                  <c:v>0.59501212800469805</c:v>
                </c:pt>
                <c:pt idx="476">
                  <c:v>0.68796676696426096</c:v>
                </c:pt>
                <c:pt idx="477">
                  <c:v>0.65703572175623703</c:v>
                </c:pt>
                <c:pt idx="478">
                  <c:v>0.64599516277369395</c:v>
                </c:pt>
                <c:pt idx="479">
                  <c:v>0.59725254147311602</c:v>
                </c:pt>
                <c:pt idx="480">
                  <c:v>0.53064377034139498</c:v>
                </c:pt>
                <c:pt idx="481">
                  <c:v>0.55680453605814795</c:v>
                </c:pt>
                <c:pt idx="482">
                  <c:v>0.63197341055697298</c:v>
                </c:pt>
                <c:pt idx="483">
                  <c:v>0.64266367097517996</c:v>
                </c:pt>
                <c:pt idx="484">
                  <c:v>0.59086463440119397</c:v>
                </c:pt>
                <c:pt idx="485">
                  <c:v>0.62473742280099098</c:v>
                </c:pt>
                <c:pt idx="486">
                  <c:v>0.61923742280099103</c:v>
                </c:pt>
                <c:pt idx="487">
                  <c:v>0.559363530485114</c:v>
                </c:pt>
                <c:pt idx="488">
                  <c:v>0.65992694560045695</c:v>
                </c:pt>
                <c:pt idx="489">
                  <c:v>0.61916072552428103</c:v>
                </c:pt>
                <c:pt idx="490">
                  <c:v>0.58171677450034898</c:v>
                </c:pt>
                <c:pt idx="491">
                  <c:v>0.58177356109515699</c:v>
                </c:pt>
                <c:pt idx="492">
                  <c:v>0.62777871940227303</c:v>
                </c:pt>
                <c:pt idx="493">
                  <c:v>0.63133918906671804</c:v>
                </c:pt>
                <c:pt idx="494">
                  <c:v>0.62921787841642896</c:v>
                </c:pt>
                <c:pt idx="495">
                  <c:v>0.62802650403402605</c:v>
                </c:pt>
                <c:pt idx="496">
                  <c:v>0.66362163675515795</c:v>
                </c:pt>
                <c:pt idx="497">
                  <c:v>0.645345456313972</c:v>
                </c:pt>
                <c:pt idx="498">
                  <c:v>0.56128499167358603</c:v>
                </c:pt>
                <c:pt idx="499">
                  <c:v>0.58566330970189795</c:v>
                </c:pt>
                <c:pt idx="500">
                  <c:v>0.59217436895892905</c:v>
                </c:pt>
                <c:pt idx="501">
                  <c:v>0.62174811576068101</c:v>
                </c:pt>
                <c:pt idx="502">
                  <c:v>0.62564708208963404</c:v>
                </c:pt>
                <c:pt idx="503">
                  <c:v>0.55134878313438695</c:v>
                </c:pt>
                <c:pt idx="504">
                  <c:v>0.62232517933472997</c:v>
                </c:pt>
                <c:pt idx="505">
                  <c:v>0.56240519840779601</c:v>
                </c:pt>
                <c:pt idx="506">
                  <c:v>0.62056890957544597</c:v>
                </c:pt>
                <c:pt idx="507">
                  <c:v>0.65588343614295697</c:v>
                </c:pt>
                <c:pt idx="508">
                  <c:v>0.643807847806386</c:v>
                </c:pt>
                <c:pt idx="509">
                  <c:v>0.62979346675299896</c:v>
                </c:pt>
                <c:pt idx="510">
                  <c:v>0.65201654869307502</c:v>
                </c:pt>
                <c:pt idx="511">
                  <c:v>0.68335577795226299</c:v>
                </c:pt>
                <c:pt idx="512">
                  <c:v>0.56567142350803001</c:v>
                </c:pt>
                <c:pt idx="513">
                  <c:v>0.590901876611439</c:v>
                </c:pt>
                <c:pt idx="514">
                  <c:v>0.648314115053641</c:v>
                </c:pt>
                <c:pt idx="515">
                  <c:v>0.66447967278016895</c:v>
                </c:pt>
                <c:pt idx="516">
                  <c:v>0.61198189066044595</c:v>
                </c:pt>
                <c:pt idx="517">
                  <c:v>0.59086906011362905</c:v>
                </c:pt>
                <c:pt idx="518">
                  <c:v>0.56048742531301998</c:v>
                </c:pt>
                <c:pt idx="519">
                  <c:v>0.60076876406132196</c:v>
                </c:pt>
                <c:pt idx="520">
                  <c:v>0.55917584922046604</c:v>
                </c:pt>
                <c:pt idx="521">
                  <c:v>0.58025880872037106</c:v>
                </c:pt>
                <c:pt idx="522">
                  <c:v>0.59783808515063797</c:v>
                </c:pt>
                <c:pt idx="523">
                  <c:v>0.63990371814625802</c:v>
                </c:pt>
                <c:pt idx="524">
                  <c:v>0.54497120272481403</c:v>
                </c:pt>
                <c:pt idx="525">
                  <c:v>0.56596382653742205</c:v>
                </c:pt>
                <c:pt idx="526">
                  <c:v>0.59135320382276402</c:v>
                </c:pt>
                <c:pt idx="527">
                  <c:v>0.63269649249704796</c:v>
                </c:pt>
                <c:pt idx="528">
                  <c:v>0.54009583517145898</c:v>
                </c:pt>
                <c:pt idx="529">
                  <c:v>0.54080158558319102</c:v>
                </c:pt>
                <c:pt idx="530">
                  <c:v>0.58172193783152404</c:v>
                </c:pt>
                <c:pt idx="531">
                  <c:v>0.64120828937281804</c:v>
                </c:pt>
                <c:pt idx="532">
                  <c:v>0.54199996483158797</c:v>
                </c:pt>
                <c:pt idx="533">
                  <c:v>0.536091409459024</c:v>
                </c:pt>
                <c:pt idx="534">
                  <c:v>0.66569870032920697</c:v>
                </c:pt>
                <c:pt idx="535">
                  <c:v>0.59147931150688804</c:v>
                </c:pt>
                <c:pt idx="536">
                  <c:v>0.53643912384574399</c:v>
                </c:pt>
                <c:pt idx="537">
                  <c:v>0.60277171453627898</c:v>
                </c:pt>
                <c:pt idx="538">
                  <c:v>0.65769390831943098</c:v>
                </c:pt>
                <c:pt idx="539">
                  <c:v>0.62512680008633303</c:v>
                </c:pt>
                <c:pt idx="540">
                  <c:v>0.65552945450898303</c:v>
                </c:pt>
                <c:pt idx="541">
                  <c:v>0.64842030703180398</c:v>
                </c:pt>
                <c:pt idx="542">
                  <c:v>0.57583071398730401</c:v>
                </c:pt>
                <c:pt idx="543">
                  <c:v>0.60838749555805305</c:v>
                </c:pt>
                <c:pt idx="544">
                  <c:v>0.56077577395137501</c:v>
                </c:pt>
                <c:pt idx="545">
                  <c:v>0.60299922218878999</c:v>
                </c:pt>
                <c:pt idx="546">
                  <c:v>0.56378572929232496</c:v>
                </c:pt>
                <c:pt idx="547">
                  <c:v>0.57877909072367195</c:v>
                </c:pt>
                <c:pt idx="548">
                  <c:v>0.63412348331403601</c:v>
                </c:pt>
                <c:pt idx="549">
                  <c:v>0.62274774443928205</c:v>
                </c:pt>
                <c:pt idx="550">
                  <c:v>0.53475660088821197</c:v>
                </c:pt>
                <c:pt idx="551">
                  <c:v>0.56335173360934399</c:v>
                </c:pt>
                <c:pt idx="552">
                  <c:v>0.56311316167574399</c:v>
                </c:pt>
                <c:pt idx="553">
                  <c:v>0.64033439705694195</c:v>
                </c:pt>
                <c:pt idx="554">
                  <c:v>0.65671160614511503</c:v>
                </c:pt>
                <c:pt idx="555">
                  <c:v>0.63010873093925002</c:v>
                </c:pt>
                <c:pt idx="556">
                  <c:v>0.528365377043992</c:v>
                </c:pt>
                <c:pt idx="557">
                  <c:v>0.54627946204507105</c:v>
                </c:pt>
                <c:pt idx="558">
                  <c:v>0.56921419534679096</c:v>
                </c:pt>
                <c:pt idx="559">
                  <c:v>0.57038639164197302</c:v>
                </c:pt>
                <c:pt idx="560">
                  <c:v>0.57195792558750702</c:v>
                </c:pt>
                <c:pt idx="561">
                  <c:v>0.55699037578797705</c:v>
                </c:pt>
                <c:pt idx="562">
                  <c:v>0.55807112745572296</c:v>
                </c:pt>
                <c:pt idx="563">
                  <c:v>0.56659472623132101</c:v>
                </c:pt>
                <c:pt idx="564">
                  <c:v>0.57129900140557399</c:v>
                </c:pt>
                <c:pt idx="565">
                  <c:v>0.56286390180651302</c:v>
                </c:pt>
                <c:pt idx="566">
                  <c:v>0.58089634698292403</c:v>
                </c:pt>
                <c:pt idx="567">
                  <c:v>0.61057259766914296</c:v>
                </c:pt>
                <c:pt idx="568">
                  <c:v>0.66404567709718798</c:v>
                </c:pt>
                <c:pt idx="569">
                  <c:v>0.65065371563422902</c:v>
                </c:pt>
                <c:pt idx="570">
                  <c:v>0.65806890957544595</c:v>
                </c:pt>
                <c:pt idx="571">
                  <c:v>0.66421123482371602</c:v>
                </c:pt>
                <c:pt idx="572">
                  <c:v>0.56167658683920496</c:v>
                </c:pt>
                <c:pt idx="573">
                  <c:v>0.58039044603301004</c:v>
                </c:pt>
                <c:pt idx="574">
                  <c:v>0.65307665206017895</c:v>
                </c:pt>
                <c:pt idx="575">
                  <c:v>0.60025880872037096</c:v>
                </c:pt>
                <c:pt idx="576">
                  <c:v>0.60793211395569102</c:v>
                </c:pt>
                <c:pt idx="577">
                  <c:v>0.56632038732495404</c:v>
                </c:pt>
                <c:pt idx="578">
                  <c:v>0.57108513718771003</c:v>
                </c:pt>
                <c:pt idx="579">
                  <c:v>0.57201692503853196</c:v>
                </c:pt>
                <c:pt idx="580">
                  <c:v>0.54678019966380997</c:v>
                </c:pt>
                <c:pt idx="581">
                  <c:v>0.602064855184409</c:v>
                </c:pt>
                <c:pt idx="582">
                  <c:v>0.60913860198616199</c:v>
                </c:pt>
                <c:pt idx="583">
                  <c:v>0.59086242154497604</c:v>
                </c:pt>
                <c:pt idx="584">
                  <c:v>0.64947082637935605</c:v>
                </c:pt>
                <c:pt idx="585">
                  <c:v>0.57551212800469798</c:v>
                </c:pt>
                <c:pt idx="586">
                  <c:v>0.56255121677382103</c:v>
                </c:pt>
                <c:pt idx="587">
                  <c:v>0.51118027493290197</c:v>
                </c:pt>
                <c:pt idx="588">
                  <c:v>0.549192809427411</c:v>
                </c:pt>
                <c:pt idx="589">
                  <c:v>0.53440114401675898</c:v>
                </c:pt>
                <c:pt idx="590">
                  <c:v>0.550567073064686</c:v>
                </c:pt>
                <c:pt idx="591">
                  <c:v>0.54978425405484699</c:v>
                </c:pt>
                <c:pt idx="592">
                  <c:v>0.58490482708639602</c:v>
                </c:pt>
                <c:pt idx="593">
                  <c:v>0.56829347177705902</c:v>
                </c:pt>
                <c:pt idx="594">
                  <c:v>0.60219022524979404</c:v>
                </c:pt>
                <c:pt idx="595">
                  <c:v>0.56386131762889602</c:v>
                </c:pt>
                <c:pt idx="596">
                  <c:v>0.54605195439256005</c:v>
                </c:pt>
                <c:pt idx="597">
                  <c:v>0.64533181287932495</c:v>
                </c:pt>
                <c:pt idx="598">
                  <c:v>0.57658329565289201</c:v>
                </c:pt>
                <c:pt idx="599">
                  <c:v>0.53102835561696204</c:v>
                </c:pt>
                <c:pt idx="600">
                  <c:v>0.61548446981400395</c:v>
                </c:pt>
                <c:pt idx="601">
                  <c:v>0.55121309143071195</c:v>
                </c:pt>
                <c:pt idx="602">
                  <c:v>0.61896972246327697</c:v>
                </c:pt>
                <c:pt idx="603">
                  <c:v>0.57123742280098999</c:v>
                </c:pt>
                <c:pt idx="604">
                  <c:v>0.58327466501123604</c:v>
                </c:pt>
                <c:pt idx="605">
                  <c:v>0.58140999041757102</c:v>
                </c:pt>
                <c:pt idx="606">
                  <c:v>0.54221235381197197</c:v>
                </c:pt>
                <c:pt idx="607">
                  <c:v>0.57037643630102197</c:v>
                </c:pt>
                <c:pt idx="608">
                  <c:v>0.63177392236843799</c:v>
                </c:pt>
                <c:pt idx="609">
                  <c:v>0.60037053535110796</c:v>
                </c:pt>
                <c:pt idx="610">
                  <c:v>0.64565592849044595</c:v>
                </c:pt>
                <c:pt idx="611">
                  <c:v>0.56552245466704798</c:v>
                </c:pt>
                <c:pt idx="612">
                  <c:v>0.592658146370723</c:v>
                </c:pt>
                <c:pt idx="613">
                  <c:v>0.62523041291093795</c:v>
                </c:pt>
                <c:pt idx="614">
                  <c:v>0.55907407793067998</c:v>
                </c:pt>
                <c:pt idx="615">
                  <c:v>0.50285136731200397</c:v>
                </c:pt>
                <c:pt idx="616">
                  <c:v>0.59853425154281803</c:v>
                </c:pt>
                <c:pt idx="617">
                  <c:v>0.62872119518872605</c:v>
                </c:pt>
                <c:pt idx="618">
                  <c:v>0.56697746997206899</c:v>
                </c:pt>
                <c:pt idx="619">
                  <c:v>0.59740961909617196</c:v>
                </c:pt>
                <c:pt idx="620">
                  <c:v>0.72072413561556603</c:v>
                </c:pt>
                <c:pt idx="621">
                  <c:v>0.67444906913857705</c:v>
                </c:pt>
                <c:pt idx="622">
                  <c:v>0.63231485267237997</c:v>
                </c:pt>
                <c:pt idx="623">
                  <c:v>0.66947266791417503</c:v>
                </c:pt>
                <c:pt idx="624">
                  <c:v>0.54187680762242096</c:v>
                </c:pt>
                <c:pt idx="625">
                  <c:v>0.53060284003745295</c:v>
                </c:pt>
                <c:pt idx="626">
                  <c:v>0.59921529926287098</c:v>
                </c:pt>
                <c:pt idx="627">
                  <c:v>0.54709841432501805</c:v>
                </c:pt>
                <c:pt idx="628">
                  <c:v>0.60335541667898196</c:v>
                </c:pt>
                <c:pt idx="629">
                  <c:v>0.53975365041325496</c:v>
                </c:pt>
                <c:pt idx="630">
                  <c:v>0.61455563746219799</c:v>
                </c:pt>
                <c:pt idx="631">
                  <c:v>0.53608698374658803</c:v>
                </c:pt>
                <c:pt idx="632">
                  <c:v>0.675779451996953</c:v>
                </c:pt>
                <c:pt idx="633">
                  <c:v>0.67191809417558601</c:v>
                </c:pt>
                <c:pt idx="634">
                  <c:v>0.609883807464356</c:v>
                </c:pt>
                <c:pt idx="635">
                  <c:v>0.61390593100247604</c:v>
                </c:pt>
                <c:pt idx="636">
                  <c:v>0.54628646691106497</c:v>
                </c:pt>
                <c:pt idx="637">
                  <c:v>0.60882665457220897</c:v>
                </c:pt>
                <c:pt idx="638">
                  <c:v>0.57424553660712296</c:v>
                </c:pt>
                <c:pt idx="639">
                  <c:v>0.54259067184028398</c:v>
                </c:pt>
                <c:pt idx="640">
                  <c:v>0.52759509755272005</c:v>
                </c:pt>
                <c:pt idx="641">
                  <c:v>0.550455346433949</c:v>
                </c:pt>
                <c:pt idx="642">
                  <c:v>0.49002393492858498</c:v>
                </c:pt>
                <c:pt idx="643">
                  <c:v>0.55890814888275298</c:v>
                </c:pt>
                <c:pt idx="644">
                  <c:v>0.60207407290662096</c:v>
                </c:pt>
                <c:pt idx="645">
                  <c:v>0.57917547789906698</c:v>
                </c:pt>
                <c:pt idx="646">
                  <c:v>0.52571014095575497</c:v>
                </c:pt>
                <c:pt idx="647">
                  <c:v>0.567201289530883</c:v>
                </c:pt>
                <c:pt idx="648">
                  <c:v>0.59065998790554197</c:v>
                </c:pt>
                <c:pt idx="649">
                  <c:v>0.55310579051241104</c:v>
                </c:pt>
                <c:pt idx="650">
                  <c:v>0.59452835059290299</c:v>
                </c:pt>
                <c:pt idx="651">
                  <c:v>0.59252577143934504</c:v>
                </c:pt>
                <c:pt idx="652">
                  <c:v>0.58569427964082998</c:v>
                </c:pt>
                <c:pt idx="653">
                  <c:v>0.62688233222687695</c:v>
                </c:pt>
                <c:pt idx="654">
                  <c:v>0.55163307235764603</c:v>
                </c:pt>
                <c:pt idx="655">
                  <c:v>0.59542289623347899</c:v>
                </c:pt>
                <c:pt idx="656">
                  <c:v>0.54232961007122504</c:v>
                </c:pt>
                <c:pt idx="657">
                  <c:v>0.50838492142855296</c:v>
                </c:pt>
                <c:pt idx="658">
                  <c:v>0.64552134070285005</c:v>
                </c:pt>
                <c:pt idx="659">
                  <c:v>0.604790887599442</c:v>
                </c:pt>
                <c:pt idx="660">
                  <c:v>0.57352945953304202</c:v>
                </c:pt>
                <c:pt idx="661">
                  <c:v>0.59914229007985798</c:v>
                </c:pt>
                <c:pt idx="662">
                  <c:v>0.64283070896324501</c:v>
                </c:pt>
                <c:pt idx="663">
                  <c:v>0.58046972246327699</c:v>
                </c:pt>
                <c:pt idx="664">
                  <c:v>0.60814781970837295</c:v>
                </c:pt>
                <c:pt idx="665">
                  <c:v>0.61249885086738998</c:v>
                </c:pt>
                <c:pt idx="666">
                  <c:v>0.580928425861995</c:v>
                </c:pt>
                <c:pt idx="667">
                  <c:v>0.55771567058426996</c:v>
                </c:pt>
                <c:pt idx="668">
                  <c:v>0.59566367599923797</c:v>
                </c:pt>
                <c:pt idx="669">
                  <c:v>0.56838786687945198</c:v>
                </c:pt>
                <c:pt idx="670">
                  <c:v>0.55662828034787004</c:v>
                </c:pt>
                <c:pt idx="671">
                  <c:v>0.52372894772157697</c:v>
                </c:pt>
                <c:pt idx="672">
                  <c:v>0.58287127296984698</c:v>
                </c:pt>
                <c:pt idx="673">
                  <c:v>0.61760910226064902</c:v>
                </c:pt>
                <c:pt idx="674">
                  <c:v>0.52764229510391703</c:v>
                </c:pt>
                <c:pt idx="675">
                  <c:v>0.54698963816923796</c:v>
                </c:pt>
                <c:pt idx="676">
                  <c:v>0.61239818851774297</c:v>
                </c:pt>
                <c:pt idx="677">
                  <c:v>0.58594133167790297</c:v>
                </c:pt>
                <c:pt idx="678">
                  <c:v>0.56856153841211199</c:v>
                </c:pt>
                <c:pt idx="679">
                  <c:v>0.556721571534184</c:v>
                </c:pt>
                <c:pt idx="680">
                  <c:v>0.56867916599276402</c:v>
                </c:pt>
                <c:pt idx="681">
                  <c:v>0.54667842837402403</c:v>
                </c:pt>
                <c:pt idx="682">
                  <c:v>0.59379900140557396</c:v>
                </c:pt>
                <c:pt idx="683">
                  <c:v>0.55180637759296702</c:v>
                </c:pt>
                <c:pt idx="684">
                  <c:v>0.52546346024008095</c:v>
                </c:pt>
                <c:pt idx="685">
                  <c:v>0.557749224700819</c:v>
                </c:pt>
                <c:pt idx="686">
                  <c:v>0.49490225295689699</c:v>
                </c:pt>
                <c:pt idx="687">
                  <c:v>0.54625512565073298</c:v>
                </c:pt>
                <c:pt idx="688">
                  <c:v>0.53401213302875705</c:v>
                </c:pt>
                <c:pt idx="689">
                  <c:v>0.54346456415616096</c:v>
                </c:pt>
                <c:pt idx="690">
                  <c:v>0.53634878313438705</c:v>
                </c:pt>
                <c:pt idx="691">
                  <c:v>0.57295018310277401</c:v>
                </c:pt>
                <c:pt idx="692">
                  <c:v>0.50867953731416304</c:v>
                </c:pt>
                <c:pt idx="693">
                  <c:v>0.557764343372945</c:v>
                </c:pt>
                <c:pt idx="694">
                  <c:v>0.57463971092629995</c:v>
                </c:pt>
                <c:pt idx="695">
                  <c:v>0.58059066681622595</c:v>
                </c:pt>
                <c:pt idx="696">
                  <c:v>0.55713565653526298</c:v>
                </c:pt>
                <c:pt idx="697">
                  <c:v>0.53634952075312703</c:v>
                </c:pt>
                <c:pt idx="698">
                  <c:v>0.54547415319977199</c:v>
                </c:pt>
                <c:pt idx="699">
                  <c:v>0.51466294340455798</c:v>
                </c:pt>
                <c:pt idx="700">
                  <c:v>0.51728462537624598</c:v>
                </c:pt>
                <c:pt idx="701">
                  <c:v>0.54666073054833997</c:v>
                </c:pt>
                <c:pt idx="702">
                  <c:v>0.56742953480213298</c:v>
                </c:pt>
                <c:pt idx="703">
                  <c:v>0.52896751463111802</c:v>
                </c:pt>
                <c:pt idx="704">
                  <c:v>0.53728241252002795</c:v>
                </c:pt>
                <c:pt idx="705">
                  <c:v>0.574681007527582</c:v>
                </c:pt>
                <c:pt idx="706">
                  <c:v>0.51186501074665203</c:v>
                </c:pt>
                <c:pt idx="707">
                  <c:v>0.53212717643179097</c:v>
                </c:pt>
                <c:pt idx="708">
                  <c:v>0.60813712674868303</c:v>
                </c:pt>
                <c:pt idx="709">
                  <c:v>0.55110615680975095</c:v>
                </c:pt>
                <c:pt idx="710">
                  <c:v>0.57525659586415301</c:v>
                </c:pt>
                <c:pt idx="711">
                  <c:v>0.52932555568018802</c:v>
                </c:pt>
                <c:pt idx="712">
                  <c:v>0.56867474028032805</c:v>
                </c:pt>
                <c:pt idx="713">
                  <c:v>0.53122304677166299</c:v>
                </c:pt>
                <c:pt idx="714">
                  <c:v>0.50169539360502802</c:v>
                </c:pt>
                <c:pt idx="715">
                  <c:v>0.51641921316384198</c:v>
                </c:pt>
                <c:pt idx="716">
                  <c:v>0.49088160465625602</c:v>
                </c:pt>
                <c:pt idx="717">
                  <c:v>0.53944244061804103</c:v>
                </c:pt>
                <c:pt idx="718">
                  <c:v>0.51855158809521995</c:v>
                </c:pt>
                <c:pt idx="719">
                  <c:v>0.60969132916587299</c:v>
                </c:pt>
                <c:pt idx="720">
                  <c:v>0.565108369665968</c:v>
                </c:pt>
                <c:pt idx="721">
                  <c:v>0.53574443269104299</c:v>
                </c:pt>
                <c:pt idx="722">
                  <c:v>0.58891515374874603</c:v>
                </c:pt>
                <c:pt idx="723">
                  <c:v>0.52696382653742202</c:v>
                </c:pt>
                <c:pt idx="724">
                  <c:v>0.59889818851774301</c:v>
                </c:pt>
                <c:pt idx="725">
                  <c:v>0.636418465496985</c:v>
                </c:pt>
                <c:pt idx="726">
                  <c:v>0.54663491891652405</c:v>
                </c:pt>
                <c:pt idx="727">
                  <c:v>0.51773742782504895</c:v>
                </c:pt>
                <c:pt idx="728">
                  <c:v>0.55925586326947296</c:v>
                </c:pt>
                <c:pt idx="729">
                  <c:v>0.54352724667682395</c:v>
                </c:pt>
                <c:pt idx="730">
                  <c:v>0.59020534392192003</c:v>
                </c:pt>
                <c:pt idx="731">
                  <c:v>0.58571492794147195</c:v>
                </c:pt>
                <c:pt idx="732">
                  <c:v>0.53502761799822296</c:v>
                </c:pt>
                <c:pt idx="733">
                  <c:v>0.59952134572690896</c:v>
                </c:pt>
                <c:pt idx="734">
                  <c:v>0.521624225956834</c:v>
                </c:pt>
                <c:pt idx="735">
                  <c:v>0.50050181139046501</c:v>
                </c:pt>
                <c:pt idx="736">
                  <c:v>0.55741220327378904</c:v>
                </c:pt>
                <c:pt idx="737">
                  <c:v>0.57502945953304196</c:v>
                </c:pt>
                <c:pt idx="738">
                  <c:v>0.55649480150041297</c:v>
                </c:pt>
                <c:pt idx="739">
                  <c:v>0.52268285408645998</c:v>
                </c:pt>
                <c:pt idx="740">
                  <c:v>0.54395903452764605</c:v>
                </c:pt>
                <c:pt idx="741">
                  <c:v>0.49330269452332898</c:v>
                </c:pt>
                <c:pt idx="742">
                  <c:v>0.50162533489697203</c:v>
                </c:pt>
                <c:pt idx="743">
                  <c:v>0.54582739721500695</c:v>
                </c:pt>
                <c:pt idx="744">
                  <c:v>0.51306375629238898</c:v>
                </c:pt>
                <c:pt idx="745">
                  <c:v>0.52144981680543401</c:v>
                </c:pt>
                <c:pt idx="746">
                  <c:v>0.51820387370849996</c:v>
                </c:pt>
                <c:pt idx="747">
                  <c:v>0.576727467460039</c:v>
                </c:pt>
                <c:pt idx="748">
                  <c:v>0.57736131762889598</c:v>
                </c:pt>
                <c:pt idx="749">
                  <c:v>0.58759361729118298</c:v>
                </c:pt>
                <c:pt idx="750">
                  <c:v>0.58150843991100098</c:v>
                </c:pt>
                <c:pt idx="751">
                  <c:v>0.60873225946981502</c:v>
                </c:pt>
                <c:pt idx="752">
                  <c:v>0.55270534392191994</c:v>
                </c:pt>
                <c:pt idx="753">
                  <c:v>0.59378683320840497</c:v>
                </c:pt>
                <c:pt idx="754">
                  <c:v>0.59132886742842605</c:v>
                </c:pt>
                <c:pt idx="755">
                  <c:v>0.60577503130857602</c:v>
                </c:pt>
                <c:pt idx="756">
                  <c:v>0.50263897833161897</c:v>
                </c:pt>
                <c:pt idx="757">
                  <c:v>0.56309951824109705</c:v>
                </c:pt>
                <c:pt idx="758">
                  <c:v>0.61063270103624701</c:v>
                </c:pt>
                <c:pt idx="759">
                  <c:v>0.55081854579013501</c:v>
                </c:pt>
                <c:pt idx="760">
                  <c:v>0.58046566807223998</c:v>
                </c:pt>
                <c:pt idx="761">
                  <c:v>0.58490261423017897</c:v>
                </c:pt>
                <c:pt idx="762">
                  <c:v>0.60819059154713395</c:v>
                </c:pt>
                <c:pt idx="763">
                  <c:v>0.56714819102977199</c:v>
                </c:pt>
                <c:pt idx="764">
                  <c:v>0.58315962160820201</c:v>
                </c:pt>
                <c:pt idx="765">
                  <c:v>0.58204051879007201</c:v>
                </c:pt>
                <c:pt idx="766">
                  <c:v>0.49517105721068999</c:v>
                </c:pt>
                <c:pt idx="767">
                  <c:v>0.51969465598628894</c:v>
                </c:pt>
                <c:pt idx="768">
                  <c:v>0.52579236786097905</c:v>
                </c:pt>
                <c:pt idx="769">
                  <c:v>0.48240667866933301</c:v>
                </c:pt>
                <c:pt idx="770">
                  <c:v>0.552315966636577</c:v>
                </c:pt>
                <c:pt idx="771">
                  <c:v>0.55592842586199498</c:v>
                </c:pt>
                <c:pt idx="772">
                  <c:v>0.59531964970621498</c:v>
                </c:pt>
                <c:pt idx="773">
                  <c:v>0.60803240498393996</c:v>
                </c:pt>
                <c:pt idx="774">
                  <c:v>0.55726913538272105</c:v>
                </c:pt>
                <c:pt idx="775">
                  <c:v>0.58058439956897101</c:v>
                </c:pt>
                <c:pt idx="776">
                  <c:v>0.528516187419793</c:v>
                </c:pt>
                <c:pt idx="777">
                  <c:v>0.53510505289367105</c:v>
                </c:pt>
                <c:pt idx="778">
                  <c:v>0.53580379843940895</c:v>
                </c:pt>
                <c:pt idx="779">
                  <c:v>0.54086095133155598</c:v>
                </c:pt>
                <c:pt idx="780">
                  <c:v>0.55355748402107496</c:v>
                </c:pt>
                <c:pt idx="781">
                  <c:v>0.55618617085875699</c:v>
                </c:pt>
                <c:pt idx="782">
                  <c:v>0.51058587983050896</c:v>
                </c:pt>
                <c:pt idx="783">
                  <c:v>0.50288197095359599</c:v>
                </c:pt>
                <c:pt idx="784">
                  <c:v>0.53502061313222904</c:v>
                </c:pt>
                <c:pt idx="785">
                  <c:v>0.50193912384574402</c:v>
                </c:pt>
                <c:pt idx="786">
                  <c:v>0.54384288218447296</c:v>
                </c:pt>
                <c:pt idx="787">
                  <c:v>0.55807038983698398</c:v>
                </c:pt>
                <c:pt idx="788">
                  <c:v>0.57467879467136396</c:v>
                </c:pt>
                <c:pt idx="789">
                  <c:v>0.55600659837618205</c:v>
                </c:pt>
                <c:pt idx="790">
                  <c:v>0.55729789748949399</c:v>
                </c:pt>
                <c:pt idx="791">
                  <c:v>0.562827025893608</c:v>
                </c:pt>
                <c:pt idx="792">
                  <c:v>0.56976213051672697</c:v>
                </c:pt>
                <c:pt idx="793">
                  <c:v>0.55261389929448401</c:v>
                </c:pt>
                <c:pt idx="794">
                  <c:v>0.50916663149825403</c:v>
                </c:pt>
                <c:pt idx="795">
                  <c:v>0.53054790000152396</c:v>
                </c:pt>
                <c:pt idx="796">
                  <c:v>0.54850807361366105</c:v>
                </c:pt>
                <c:pt idx="797">
                  <c:v>0.52542474279235696</c:v>
                </c:pt>
                <c:pt idx="798">
                  <c:v>0.47833293186758102</c:v>
                </c:pt>
                <c:pt idx="799">
                  <c:v>0.490501811390465</c:v>
                </c:pt>
                <c:pt idx="800">
                  <c:v>0.54668617085875704</c:v>
                </c:pt>
                <c:pt idx="801">
                  <c:v>0.52498152938716403</c:v>
                </c:pt>
                <c:pt idx="802">
                  <c:v>0.48363271108436501</c:v>
                </c:pt>
                <c:pt idx="803">
                  <c:v>0.56108661242518898</c:v>
                </c:pt>
                <c:pt idx="804">
                  <c:v>0.53940741126401304</c:v>
                </c:pt>
                <c:pt idx="805">
                  <c:v>0.62446382151336199</c:v>
                </c:pt>
                <c:pt idx="806">
                  <c:v>0.52094760394921602</c:v>
                </c:pt>
                <c:pt idx="807">
                  <c:v>0.51080638261702505</c:v>
                </c:pt>
                <c:pt idx="808">
                  <c:v>0.493765452313083</c:v>
                </c:pt>
                <c:pt idx="809">
                  <c:v>0.49545387622053</c:v>
                </c:pt>
                <c:pt idx="810">
                  <c:v>0.53395903452764604</c:v>
                </c:pt>
                <c:pt idx="811">
                  <c:v>0.51067953731416305</c:v>
                </c:pt>
                <c:pt idx="812">
                  <c:v>0.48883293186758098</c:v>
                </c:pt>
                <c:pt idx="813">
                  <c:v>0.52236758990021004</c:v>
                </c:pt>
                <c:pt idx="814">
                  <c:v>0.52073964068126699</c:v>
                </c:pt>
                <c:pt idx="815">
                  <c:v>0.51448558377820097</c:v>
                </c:pt>
                <c:pt idx="816">
                  <c:v>0.53962901796661</c:v>
                </c:pt>
                <c:pt idx="817">
                  <c:v>0.52037717894381996</c:v>
                </c:pt>
                <c:pt idx="818">
                  <c:v>0.51393617337078701</c:v>
                </c:pt>
                <c:pt idx="819">
                  <c:v>0.56938786687945198</c:v>
                </c:pt>
                <c:pt idx="820">
                  <c:v>0.52097931653094698</c:v>
                </c:pt>
                <c:pt idx="821">
                  <c:v>0.52312570119431301</c:v>
                </c:pt>
                <c:pt idx="822">
                  <c:v>0.53758034517793396</c:v>
                </c:pt>
                <c:pt idx="823">
                  <c:v>0.624521712024249</c:v>
                </c:pt>
                <c:pt idx="824">
                  <c:v>0.54195977214638502</c:v>
                </c:pt>
                <c:pt idx="825">
                  <c:v>0.52902540514200502</c:v>
                </c:pt>
                <c:pt idx="826">
                  <c:v>0.55811906262565902</c:v>
                </c:pt>
                <c:pt idx="827">
                  <c:v>0.55018617085875698</c:v>
                </c:pt>
                <c:pt idx="828">
                  <c:v>0.51111427061588299</c:v>
                </c:pt>
                <c:pt idx="829">
                  <c:v>0.54282039234901303</c:v>
                </c:pt>
                <c:pt idx="830">
                  <c:v>0.55612275071935502</c:v>
                </c:pt>
                <c:pt idx="831">
                  <c:v>0.589141918758459</c:v>
                </c:pt>
                <c:pt idx="832">
                  <c:v>0.50564967129131</c:v>
                </c:pt>
                <c:pt idx="833">
                  <c:v>0.52191183697644905</c:v>
                </c:pt>
                <c:pt idx="834">
                  <c:v>0.54978941738602205</c:v>
                </c:pt>
                <c:pt idx="835">
                  <c:v>0.52783513969974005</c:v>
                </c:pt>
                <c:pt idx="836">
                  <c:v>0.50912865166927002</c:v>
                </c:pt>
                <c:pt idx="837">
                  <c:v>0.49853462788827502</c:v>
                </c:pt>
                <c:pt idx="838">
                  <c:v>0.52956043449603296</c:v>
                </c:pt>
                <c:pt idx="839">
                  <c:v>0.54174590792852195</c:v>
                </c:pt>
                <c:pt idx="840">
                  <c:v>0.56455158307116104</c:v>
                </c:pt>
                <c:pt idx="841">
                  <c:v>0.51091995078258101</c:v>
                </c:pt>
                <c:pt idx="842">
                  <c:v>0.54107886994045595</c:v>
                </c:pt>
                <c:pt idx="843">
                  <c:v>0.53899922721284799</c:v>
                </c:pt>
                <c:pt idx="844">
                  <c:v>0.52824774946334097</c:v>
                </c:pt>
                <c:pt idx="845">
                  <c:v>0.54315741377604299</c:v>
                </c:pt>
                <c:pt idx="846">
                  <c:v>0.49392437649501703</c:v>
                </c:pt>
                <c:pt idx="847">
                  <c:v>0.51598779663441896</c:v>
                </c:pt>
                <c:pt idx="848">
                  <c:v>0.54793211395569097</c:v>
                </c:pt>
                <c:pt idx="849">
                  <c:v>0.51864967129131001</c:v>
                </c:pt>
                <c:pt idx="850">
                  <c:v>0.61159582512334199</c:v>
                </c:pt>
                <c:pt idx="851">
                  <c:v>0.57995792558750703</c:v>
                </c:pt>
                <c:pt idx="852">
                  <c:v>0.55122636354396004</c:v>
                </c:pt>
                <c:pt idx="853">
                  <c:v>0.52918580456141695</c:v>
                </c:pt>
                <c:pt idx="854">
                  <c:v>0.56358144909401398</c:v>
                </c:pt>
                <c:pt idx="855">
                  <c:v>0.64107517682270099</c:v>
                </c:pt>
                <c:pt idx="856">
                  <c:v>0.55604236534895002</c:v>
                </c:pt>
                <c:pt idx="857">
                  <c:v>0.54468064123024196</c:v>
                </c:pt>
                <c:pt idx="858">
                  <c:v>0.52007444925207902</c:v>
                </c:pt>
                <c:pt idx="859">
                  <c:v>0.47652245969110701</c:v>
                </c:pt>
                <c:pt idx="860">
                  <c:v>0.52763713177274196</c:v>
                </c:pt>
                <c:pt idx="861">
                  <c:v>0.49453462788827501</c:v>
                </c:pt>
                <c:pt idx="862">
                  <c:v>0.50427393241655605</c:v>
                </c:pt>
                <c:pt idx="863">
                  <c:v>0.53513086452548697</c:v>
                </c:pt>
                <c:pt idx="864">
                  <c:v>0.52330748653310499</c:v>
                </c:pt>
                <c:pt idx="865">
                  <c:v>0.55587496106354395</c:v>
                </c:pt>
                <c:pt idx="866">
                  <c:v>0.53515630483590504</c:v>
                </c:pt>
                <c:pt idx="867">
                  <c:v>0.58234324848181296</c:v>
                </c:pt>
                <c:pt idx="868">
                  <c:v>0.52772931401891698</c:v>
                </c:pt>
                <c:pt idx="869">
                  <c:v>0.51562238442201502</c:v>
                </c:pt>
                <c:pt idx="870">
                  <c:v>0.47558256305821101</c:v>
                </c:pt>
                <c:pt idx="871">
                  <c:v>0.53303573180435504</c:v>
                </c:pt>
                <c:pt idx="872">
                  <c:v>0.49272821010283802</c:v>
                </c:pt>
                <c:pt idx="873">
                  <c:v>0.509221205236844</c:v>
                </c:pt>
                <c:pt idx="874">
                  <c:v>0.52706707306468603</c:v>
                </c:pt>
                <c:pt idx="875">
                  <c:v>0.51699922721284897</c:v>
                </c:pt>
                <c:pt idx="876">
                  <c:v>0.56759878062235802</c:v>
                </c:pt>
                <c:pt idx="877">
                  <c:v>0.56761242405700496</c:v>
                </c:pt>
                <c:pt idx="878">
                  <c:v>0.51979974404837204</c:v>
                </c:pt>
                <c:pt idx="879">
                  <c:v>0.49011021622484602</c:v>
                </c:pt>
                <c:pt idx="880">
                  <c:v>0.48870756180219599</c:v>
                </c:pt>
                <c:pt idx="881">
                  <c:v>0.497191339213991</c:v>
                </c:pt>
                <c:pt idx="882">
                  <c:v>0.57294981178137505</c:v>
                </c:pt>
                <c:pt idx="883">
                  <c:v>0.51627245717907699</c:v>
                </c:pt>
                <c:pt idx="884">
                  <c:v>0.52670682418345705</c:v>
                </c:pt>
                <c:pt idx="885">
                  <c:v>0.49952282598844699</c:v>
                </c:pt>
                <c:pt idx="886">
                  <c:v>0.50631560033923695</c:v>
                </c:pt>
                <c:pt idx="887">
                  <c:v>0.54757038983698403</c:v>
                </c:pt>
                <c:pt idx="888">
                  <c:v>0.50835579302444001</c:v>
                </c:pt>
                <c:pt idx="889">
                  <c:v>0.49358809268672699</c:v>
                </c:pt>
                <c:pt idx="890">
                  <c:v>0.54993727728686603</c:v>
                </c:pt>
                <c:pt idx="891">
                  <c:v>0.54214487425747504</c:v>
                </c:pt>
                <c:pt idx="892">
                  <c:v>0.521253650413255</c:v>
                </c:pt>
                <c:pt idx="893">
                  <c:v>0.53131965473027398</c:v>
                </c:pt>
                <c:pt idx="894">
                  <c:v>0.478401515338158</c:v>
                </c:pt>
                <c:pt idx="895">
                  <c:v>0.54256559782720803</c:v>
                </c:pt>
                <c:pt idx="896">
                  <c:v>0.502754021734654</c:v>
                </c:pt>
                <c:pt idx="897">
                  <c:v>0.53877577395137399</c:v>
                </c:pt>
                <c:pt idx="898">
                  <c:v>0.53110284003745301</c:v>
                </c:pt>
                <c:pt idx="899">
                  <c:v>0.47482002605167301</c:v>
                </c:pt>
                <c:pt idx="900">
                  <c:v>0.54785726323785999</c:v>
                </c:pt>
                <c:pt idx="901">
                  <c:v>0.48267548292312601</c:v>
                </c:pt>
                <c:pt idx="902">
                  <c:v>0.49620534894597901</c:v>
                </c:pt>
                <c:pt idx="903">
                  <c:v>0.52261943394705801</c:v>
                </c:pt>
                <c:pt idx="904">
                  <c:v>0.45309989458655497</c:v>
                </c:pt>
                <c:pt idx="905">
                  <c:v>0.48735247625214301</c:v>
                </c:pt>
                <c:pt idx="906">
                  <c:v>0.50728683823246401</c:v>
                </c:pt>
                <c:pt idx="907">
                  <c:v>0.499074449252079</c:v>
                </c:pt>
                <c:pt idx="908">
                  <c:v>0.63414449791201699</c:v>
                </c:pt>
                <c:pt idx="909">
                  <c:v>0.59780489733142905</c:v>
                </c:pt>
                <c:pt idx="910">
                  <c:v>0.52561869632831903</c:v>
                </c:pt>
                <c:pt idx="911">
                  <c:v>0.49702872693836098</c:v>
                </c:pt>
                <c:pt idx="912">
                  <c:v>0.51982518435878899</c:v>
                </c:pt>
                <c:pt idx="913">
                  <c:v>0.61012569617025303</c:v>
                </c:pt>
                <c:pt idx="914">
                  <c:v>0.60284582763537098</c:v>
                </c:pt>
                <c:pt idx="915">
                  <c:v>0.60536721355475198</c:v>
                </c:pt>
                <c:pt idx="916">
                  <c:v>0.58859840930095897</c:v>
                </c:pt>
                <c:pt idx="917">
                  <c:v>0.53107555316815902</c:v>
                </c:pt>
                <c:pt idx="918">
                  <c:v>0.50359399363664104</c:v>
                </c:pt>
                <c:pt idx="919">
                  <c:v>0.49740409449171602</c:v>
                </c:pt>
                <c:pt idx="920">
                  <c:v>0.54166994827055204</c:v>
                </c:pt>
                <c:pt idx="921">
                  <c:v>0.55217031456789201</c:v>
                </c:pt>
                <c:pt idx="922">
                  <c:v>0.51170166085228197</c:v>
                </c:pt>
                <c:pt idx="923">
                  <c:v>0.55271198249057296</c:v>
                </c:pt>
                <c:pt idx="924">
                  <c:v>0.50165962663226105</c:v>
                </c:pt>
                <c:pt idx="925">
                  <c:v>0.49643654469218601</c:v>
                </c:pt>
                <c:pt idx="926">
                  <c:v>0.51084767921830798</c:v>
                </c:pt>
                <c:pt idx="927">
                  <c:v>0.52944096538056296</c:v>
                </c:pt>
                <c:pt idx="928">
                  <c:v>0.56505342460597996</c:v>
                </c:pt>
                <c:pt idx="929">
                  <c:v>0.52571530428693003</c:v>
                </c:pt>
                <c:pt idx="930">
                  <c:v>0.58972230412886395</c:v>
                </c:pt>
                <c:pt idx="931">
                  <c:v>0.59752540011794597</c:v>
                </c:pt>
                <c:pt idx="932">
                  <c:v>0.50221604190566904</c:v>
                </c:pt>
                <c:pt idx="933">
                  <c:v>0.60646087103840596</c:v>
                </c:pt>
                <c:pt idx="934">
                  <c:v>0.47633661996127702</c:v>
                </c:pt>
                <c:pt idx="935">
                  <c:v>0.517546424764045</c:v>
                </c:pt>
                <c:pt idx="936">
                  <c:v>0.55253683572043399</c:v>
                </c:pt>
                <c:pt idx="937">
                  <c:v>0.50384620398082902</c:v>
                </c:pt>
                <c:pt idx="938">
                  <c:v>0.50518765112029496</c:v>
                </c:pt>
                <c:pt idx="939">
                  <c:v>0.47748300462464299</c:v>
                </c:pt>
                <c:pt idx="940">
                  <c:v>0.54218137884898099</c:v>
                </c:pt>
                <c:pt idx="941">
                  <c:v>0.53498742531302002</c:v>
                </c:pt>
                <c:pt idx="942">
                  <c:v>0.52782112996775199</c:v>
                </c:pt>
                <c:pt idx="943">
                  <c:v>0.49466441864203697</c:v>
                </c:pt>
                <c:pt idx="944">
                  <c:v>0.50631117462680097</c:v>
                </c:pt>
                <c:pt idx="945">
                  <c:v>0.53835873847533799</c:v>
                </c:pt>
                <c:pt idx="946">
                  <c:v>0.45796494050161901</c:v>
                </c:pt>
                <c:pt idx="947">
                  <c:v>0.51572009629670601</c:v>
                </c:pt>
                <c:pt idx="948">
                  <c:v>0.482275778975433</c:v>
                </c:pt>
                <c:pt idx="949">
                  <c:v>0.46966847805713202</c:v>
                </c:pt>
                <c:pt idx="950">
                  <c:v>0.56597931150688796</c:v>
                </c:pt>
                <c:pt idx="951">
                  <c:v>0.54863049320408797</c:v>
                </c:pt>
                <c:pt idx="952">
                  <c:v>0.57759878062235803</c:v>
                </c:pt>
                <c:pt idx="953">
                  <c:v>0.49372673486535901</c:v>
                </c:pt>
                <c:pt idx="954">
                  <c:v>0.48671051227715401</c:v>
                </c:pt>
                <c:pt idx="955">
                  <c:v>0.56625401671059505</c:v>
                </c:pt>
                <c:pt idx="956">
                  <c:v>0.52673742782504895</c:v>
                </c:pt>
                <c:pt idx="957">
                  <c:v>0.54257444422802004</c:v>
                </c:pt>
                <c:pt idx="958">
                  <c:v>0.56306006317463397</c:v>
                </c:pt>
                <c:pt idx="959">
                  <c:v>0.525134181297785</c:v>
                </c:pt>
                <c:pt idx="960">
                  <c:v>0.55201471218231501</c:v>
                </c:pt>
                <c:pt idx="961">
                  <c:v>0.52561832500691896</c:v>
                </c:pt>
                <c:pt idx="962">
                  <c:v>0.54645645035002899</c:v>
                </c:pt>
                <c:pt idx="963">
                  <c:v>0.57594428215285998</c:v>
                </c:pt>
                <c:pt idx="964">
                  <c:v>0.59201323192077704</c:v>
                </c:pt>
                <c:pt idx="965">
                  <c:v>0.51686463942525296</c:v>
                </c:pt>
                <c:pt idx="966">
                  <c:v>0.51626213051672698</c:v>
                </c:pt>
                <c:pt idx="967">
                  <c:v>0.53303056847317998</c:v>
                </c:pt>
                <c:pt idx="968">
                  <c:v>0.50430896177058404</c:v>
                </c:pt>
                <c:pt idx="969">
                  <c:v>0.48891958448524098</c:v>
                </c:pt>
                <c:pt idx="970">
                  <c:v>0.471733373434013</c:v>
                </c:pt>
                <c:pt idx="971">
                  <c:v>0.47976803649069999</c:v>
                </c:pt>
                <c:pt idx="972">
                  <c:v>0.55588196592953698</c:v>
                </c:pt>
                <c:pt idx="973">
                  <c:v>0.512187279798896</c:v>
                </c:pt>
                <c:pt idx="974">
                  <c:v>0.53174774946334102</c:v>
                </c:pt>
                <c:pt idx="975">
                  <c:v>0.54071640820300904</c:v>
                </c:pt>
                <c:pt idx="976">
                  <c:v>0.51007850364311602</c:v>
                </c:pt>
                <c:pt idx="977">
                  <c:v>0.58376950168006103</c:v>
                </c:pt>
                <c:pt idx="978">
                  <c:v>0.47180121928585</c:v>
                </c:pt>
                <c:pt idx="979">
                  <c:v>0.47430527870094602</c:v>
                </c:pt>
                <c:pt idx="980">
                  <c:v>0.54313049320408802</c:v>
                </c:pt>
                <c:pt idx="981">
                  <c:v>0.49115815139478203</c:v>
                </c:pt>
                <c:pt idx="982">
                  <c:v>0.47794023278588199</c:v>
                </c:pt>
                <c:pt idx="983">
                  <c:v>0.48673116057779497</c:v>
                </c:pt>
                <c:pt idx="984">
                  <c:v>0.54303314762673804</c:v>
                </c:pt>
                <c:pt idx="985">
                  <c:v>0.52451692503853298</c:v>
                </c:pt>
                <c:pt idx="986">
                  <c:v>0.49534620398082901</c:v>
                </c:pt>
                <c:pt idx="987">
                  <c:v>0.55289855983914205</c:v>
                </c:pt>
                <c:pt idx="988">
                  <c:v>0.489740378300006</c:v>
                </c:pt>
                <c:pt idx="989">
                  <c:v>0.541895243066845</c:v>
                </c:pt>
                <c:pt idx="990">
                  <c:v>0.49383624863987802</c:v>
                </c:pt>
                <c:pt idx="991">
                  <c:v>0.440167374141053</c:v>
                </c:pt>
                <c:pt idx="992">
                  <c:v>0.56328904606462304</c:v>
                </c:pt>
                <c:pt idx="993">
                  <c:v>0.62349700430851296</c:v>
                </c:pt>
                <c:pt idx="994">
                  <c:v>0.49870461132723898</c:v>
                </c:pt>
                <c:pt idx="995">
                  <c:v>0.47287312455278402</c:v>
                </c:pt>
                <c:pt idx="996">
                  <c:v>0.48945940584904502</c:v>
                </c:pt>
                <c:pt idx="997">
                  <c:v>0.52561353299714397</c:v>
                </c:pt>
                <c:pt idx="998">
                  <c:v>0.46087238693404398</c:v>
                </c:pt>
                <c:pt idx="999">
                  <c:v>0.45658440961708902</c:v>
                </c:pt>
                <c:pt idx="1000">
                  <c:v>0.46782076367041198</c:v>
                </c:pt>
                <c:pt idx="1001">
                  <c:v>0.47857629581095701</c:v>
                </c:pt>
                <c:pt idx="1002">
                  <c:v>0.53960173109731502</c:v>
                </c:pt>
                <c:pt idx="1003">
                  <c:v>0.48921346275211097</c:v>
                </c:pt>
                <c:pt idx="1004">
                  <c:v>0.51666736911699396</c:v>
                </c:pt>
                <c:pt idx="1005">
                  <c:v>0.46898374224338202</c:v>
                </c:pt>
                <c:pt idx="1006">
                  <c:v>0.49684288720853198</c:v>
                </c:pt>
                <c:pt idx="1007">
                  <c:v>0.47834915445578602</c:v>
                </c:pt>
                <c:pt idx="1008">
                  <c:v>0.50186390180651297</c:v>
                </c:pt>
                <c:pt idx="1009">
                  <c:v>0.48364414166279501</c:v>
                </c:pt>
                <c:pt idx="1010">
                  <c:v>0.48454532084796598</c:v>
                </c:pt>
                <c:pt idx="1011">
                  <c:v>0.48779347680111701</c:v>
                </c:pt>
                <c:pt idx="1012">
                  <c:v>0.46427209088173699</c:v>
                </c:pt>
                <c:pt idx="1013">
                  <c:v>0.47884030805497402</c:v>
                </c:pt>
                <c:pt idx="1014">
                  <c:v>0.52537459476620396</c:v>
                </c:pt>
                <c:pt idx="1015">
                  <c:v>0.54979273415831897</c:v>
                </c:pt>
                <c:pt idx="1016">
                  <c:v>0.46099738567803</c:v>
                </c:pt>
                <c:pt idx="1017">
                  <c:v>0.50510173612137399</c:v>
                </c:pt>
                <c:pt idx="1018">
                  <c:v>0.50507076115838301</c:v>
                </c:pt>
                <c:pt idx="1019">
                  <c:v>0.50672525962788095</c:v>
                </c:pt>
                <c:pt idx="1020">
                  <c:v>0.45752836064102098</c:v>
                </c:pt>
                <c:pt idx="1021">
                  <c:v>0.47137091169656598</c:v>
                </c:pt>
                <c:pt idx="1022">
                  <c:v>0.56197488579445198</c:v>
                </c:pt>
                <c:pt idx="1023">
                  <c:v>0.55892142099600095</c:v>
                </c:pt>
                <c:pt idx="1024">
                  <c:v>0.555224150687742</c:v>
                </c:pt>
                <c:pt idx="1025">
                  <c:v>0.48484399112461102</c:v>
                </c:pt>
                <c:pt idx="1026">
                  <c:v>0.46125586829353099</c:v>
                </c:pt>
                <c:pt idx="1027">
                  <c:v>0.43504790502558299</c:v>
                </c:pt>
                <c:pt idx="1028">
                  <c:v>0.57558697872252895</c:v>
                </c:pt>
                <c:pt idx="1029">
                  <c:v>0.511129389288009</c:v>
                </c:pt>
                <c:pt idx="1030">
                  <c:v>0.49852725170088202</c:v>
                </c:pt>
                <c:pt idx="1031">
                  <c:v>0.51584952075312696</c:v>
                </c:pt>
                <c:pt idx="1032">
                  <c:v>0.54368985895245403</c:v>
                </c:pt>
                <c:pt idx="1033">
                  <c:v>0.50507223639586096</c:v>
                </c:pt>
                <c:pt idx="1034">
                  <c:v>0.51138418380981399</c:v>
                </c:pt>
                <c:pt idx="1035">
                  <c:v>0.476588830305466</c:v>
                </c:pt>
                <c:pt idx="1036">
                  <c:v>0.478932856598489</c:v>
                </c:pt>
                <c:pt idx="1037">
                  <c:v>0.448505133186822</c:v>
                </c:pt>
                <c:pt idx="1038">
                  <c:v>0.50272894772157695</c:v>
                </c:pt>
                <c:pt idx="1039">
                  <c:v>0.44943912886980297</c:v>
                </c:pt>
                <c:pt idx="1040">
                  <c:v>0.569565592803149</c:v>
                </c:pt>
                <c:pt idx="1041">
                  <c:v>0.54744501977159898</c:v>
                </c:pt>
                <c:pt idx="1042">
                  <c:v>0.50631744187405603</c:v>
                </c:pt>
                <c:pt idx="1043">
                  <c:v>0.459272462203136</c:v>
                </c:pt>
                <c:pt idx="1044">
                  <c:v>0.49995240098305099</c:v>
                </c:pt>
                <c:pt idx="1045">
                  <c:v>0.49474221983482503</c:v>
                </c:pt>
                <c:pt idx="1046">
                  <c:v>0.50027688289151295</c:v>
                </c:pt>
                <c:pt idx="1047">
                  <c:v>0.46507039486104201</c:v>
                </c:pt>
                <c:pt idx="1048">
                  <c:v>0.448384555131213</c:v>
                </c:pt>
                <c:pt idx="1049">
                  <c:v>0.45961870135237698</c:v>
                </c:pt>
                <c:pt idx="1050">
                  <c:v>0.43277910077178999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1E8-9447-9B06-B981F43E4CDA}"/>
            </c:ext>
          </c:extLst>
        </c:ser>
        <c:ser>
          <c:idx val="4"/>
          <c:order val="3"/>
          <c:tx>
            <c:v>Ry - SPSA (12 layers)</c:v>
          </c:tx>
          <c:spPr>
            <a:ln w="6350">
              <a:solidFill>
                <a:schemeClr val="accent6"/>
              </a:solidFill>
            </a:ln>
          </c:spPr>
          <c:marker>
            <c:symbol val="none"/>
          </c:marker>
          <c:xVal>
            <c:numRef>
              <c:f>'Between ansatz'!$A$8:$A$1200</c:f>
              <c:numCache>
                <c:formatCode>General</c:formatCode>
                <c:ptCount val="119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</c:numCache>
            </c:numRef>
          </c:xVal>
          <c:yVal>
            <c:numRef>
              <c:f>'Between ansatz'!$H$8:$H$1200</c:f>
              <c:numCache>
                <c:formatCode>General</c:formatCode>
                <c:ptCount val="1193"/>
                <c:pt idx="0">
                  <c:v>2.3450134625685299</c:v>
                </c:pt>
                <c:pt idx="1">
                  <c:v>2.3090142052113301</c:v>
                </c:pt>
                <c:pt idx="2">
                  <c:v>3.2764506996629201</c:v>
                </c:pt>
                <c:pt idx="3">
                  <c:v>2.0915938630111102</c:v>
                </c:pt>
                <c:pt idx="4">
                  <c:v>2.4386620550640501</c:v>
                </c:pt>
                <c:pt idx="5">
                  <c:v>2.5602151384929899</c:v>
                </c:pt>
                <c:pt idx="6">
                  <c:v>2.2460816847658198</c:v>
                </c:pt>
                <c:pt idx="7">
                  <c:v>2.8663880523106702</c:v>
                </c:pt>
                <c:pt idx="8">
                  <c:v>3.2087744540007601</c:v>
                </c:pt>
                <c:pt idx="9">
                  <c:v>2.4918866072175501</c:v>
                </c:pt>
                <c:pt idx="10">
                  <c:v>2.3804124339215398</c:v>
                </c:pt>
                <c:pt idx="11">
                  <c:v>2.31560232301835</c:v>
                </c:pt>
                <c:pt idx="12">
                  <c:v>2.9866170201284801</c:v>
                </c:pt>
                <c:pt idx="13">
                  <c:v>2.7613261124328101</c:v>
                </c:pt>
                <c:pt idx="14">
                  <c:v>2.18258906597727</c:v>
                </c:pt>
                <c:pt idx="15">
                  <c:v>2.9582401823617102</c:v>
                </c:pt>
                <c:pt idx="16">
                  <c:v>2.9776693810108599</c:v>
                </c:pt>
                <c:pt idx="17">
                  <c:v>2.1564917203999201</c:v>
                </c:pt>
                <c:pt idx="18">
                  <c:v>2.1587269705371699</c:v>
                </c:pt>
                <c:pt idx="19">
                  <c:v>2.3390392792244001</c:v>
                </c:pt>
                <c:pt idx="20">
                  <c:v>2.2530503485295501</c:v>
                </c:pt>
                <c:pt idx="21">
                  <c:v>2.20232615764934</c:v>
                </c:pt>
                <c:pt idx="22">
                  <c:v>2.1180326607519802</c:v>
                </c:pt>
                <c:pt idx="23">
                  <c:v>2.6508187462935302</c:v>
                </c:pt>
                <c:pt idx="24">
                  <c:v>2.6485311352739198</c:v>
                </c:pt>
                <c:pt idx="25">
                  <c:v>2.1693154697137098</c:v>
                </c:pt>
                <c:pt idx="26">
                  <c:v>2.9158061866787301</c:v>
                </c:pt>
                <c:pt idx="27">
                  <c:v>2.6405857090125102</c:v>
                </c:pt>
                <c:pt idx="28">
                  <c:v>3.56868445446645</c:v>
                </c:pt>
                <c:pt idx="29">
                  <c:v>2.2315060914051901</c:v>
                </c:pt>
                <c:pt idx="30">
                  <c:v>2.7598729487107199</c:v>
                </c:pt>
                <c:pt idx="31">
                  <c:v>2.8268898888214302</c:v>
                </c:pt>
                <c:pt idx="32">
                  <c:v>2.8370056798913201</c:v>
                </c:pt>
                <c:pt idx="33">
                  <c:v>2.3132018915000301</c:v>
                </c:pt>
                <c:pt idx="34">
                  <c:v>2.2357903957006302</c:v>
                </c:pt>
                <c:pt idx="35">
                  <c:v>2.5108825478024501</c:v>
                </c:pt>
                <c:pt idx="36">
                  <c:v>2.5963545182903598</c:v>
                </c:pt>
                <c:pt idx="37">
                  <c:v>3.1943931854974901</c:v>
                </c:pt>
                <c:pt idx="38">
                  <c:v>2.5986155800594202</c:v>
                </c:pt>
                <c:pt idx="39">
                  <c:v>2.4552291632971501</c:v>
                </c:pt>
                <c:pt idx="40">
                  <c:v>2.0915496159348699</c:v>
                </c:pt>
                <c:pt idx="41">
                  <c:v>2.5720794518133698</c:v>
                </c:pt>
                <c:pt idx="42">
                  <c:v>2.4407557075236501</c:v>
                </c:pt>
                <c:pt idx="43">
                  <c:v>2.8125373924730499</c:v>
                </c:pt>
                <c:pt idx="44">
                  <c:v>2.5561660994069699</c:v>
                </c:pt>
                <c:pt idx="45">
                  <c:v>3.46469404853412</c:v>
                </c:pt>
                <c:pt idx="46">
                  <c:v>2.7258028849786098</c:v>
                </c:pt>
                <c:pt idx="47">
                  <c:v>2.38837518166318</c:v>
                </c:pt>
                <c:pt idx="48">
                  <c:v>2.0660027947291302</c:v>
                </c:pt>
                <c:pt idx="49">
                  <c:v>2.5036675796685102</c:v>
                </c:pt>
                <c:pt idx="50">
                  <c:v>2.6166742031649801</c:v>
                </c:pt>
                <c:pt idx="51">
                  <c:v>2.46385527098127</c:v>
                </c:pt>
                <c:pt idx="52">
                  <c:v>3.0883743938038499</c:v>
                </c:pt>
                <c:pt idx="53">
                  <c:v>3.18275270178404</c:v>
                </c:pt>
                <c:pt idx="54">
                  <c:v>2.9779363487538899</c:v>
                </c:pt>
                <c:pt idx="55">
                  <c:v>3.3389374275496699</c:v>
                </c:pt>
                <c:pt idx="56">
                  <c:v>4.2715040840764296</c:v>
                </c:pt>
                <c:pt idx="57">
                  <c:v>3.9734307286923101</c:v>
                </c:pt>
                <c:pt idx="58">
                  <c:v>5.20132332226878</c:v>
                </c:pt>
                <c:pt idx="59">
                  <c:v>3.9209019665855398</c:v>
                </c:pt>
                <c:pt idx="60">
                  <c:v>4.1936976662909897</c:v>
                </c:pt>
                <c:pt idx="61">
                  <c:v>5.0848347628953201</c:v>
                </c:pt>
                <c:pt idx="62">
                  <c:v>5.3469291379014798</c:v>
                </c:pt>
                <c:pt idx="63">
                  <c:v>5.7148439253528904</c:v>
                </c:pt>
                <c:pt idx="64">
                  <c:v>5.3861640167173297</c:v>
                </c:pt>
                <c:pt idx="65">
                  <c:v>5.7621389175839504</c:v>
                </c:pt>
                <c:pt idx="66">
                  <c:v>5.1562790751925398</c:v>
                </c:pt>
                <c:pt idx="67">
                  <c:v>4.8035932605829998</c:v>
                </c:pt>
                <c:pt idx="68">
                  <c:v>4.6889760193959296</c:v>
                </c:pt>
                <c:pt idx="69">
                  <c:v>3.4776342963921798</c:v>
                </c:pt>
                <c:pt idx="70">
                  <c:v>5.5200976310307901</c:v>
                </c:pt>
                <c:pt idx="71">
                  <c:v>5.92267797118466</c:v>
                </c:pt>
                <c:pt idx="72">
                  <c:v>6.3724301564085604</c:v>
                </c:pt>
                <c:pt idx="73">
                  <c:v>4.5295088610140297</c:v>
                </c:pt>
                <c:pt idx="74">
                  <c:v>7.5802862353454001</c:v>
                </c:pt>
                <c:pt idx="75">
                  <c:v>7.8765848855258103</c:v>
                </c:pt>
                <c:pt idx="76">
                  <c:v>6.6915270904720403</c:v>
                </c:pt>
                <c:pt idx="77">
                  <c:v>7.6146014995316502</c:v>
                </c:pt>
                <c:pt idx="78">
                  <c:v>5.8572203767260902</c:v>
                </c:pt>
                <c:pt idx="79">
                  <c:v>5.6456514420303501</c:v>
                </c:pt>
                <c:pt idx="80">
                  <c:v>5.1195316518340697</c:v>
                </c:pt>
                <c:pt idx="81">
                  <c:v>6.2416576590370099</c:v>
                </c:pt>
                <c:pt idx="82">
                  <c:v>3.0067364892439499</c:v>
                </c:pt>
                <c:pt idx="83">
                  <c:v>2.6913674190822099</c:v>
                </c:pt>
                <c:pt idx="84">
                  <c:v>3.1513585324889202</c:v>
                </c:pt>
                <c:pt idx="85">
                  <c:v>2.8452313409849599</c:v>
                </c:pt>
                <c:pt idx="86">
                  <c:v>3.4244234027455098</c:v>
                </c:pt>
                <c:pt idx="87">
                  <c:v>2.9319481456296601</c:v>
                </c:pt>
                <c:pt idx="88">
                  <c:v>3.1829691401314002</c:v>
                </c:pt>
                <c:pt idx="89">
                  <c:v>2.4227055645215501</c:v>
                </c:pt>
                <c:pt idx="90">
                  <c:v>3.4616265689796202</c:v>
                </c:pt>
                <c:pt idx="91">
                  <c:v>3.53612177194579</c:v>
                </c:pt>
                <c:pt idx="92">
                  <c:v>3.77864129121006</c:v>
                </c:pt>
                <c:pt idx="93">
                  <c:v>3.0214090568605401</c:v>
                </c:pt>
                <c:pt idx="94">
                  <c:v>3.4336885189056101</c:v>
                </c:pt>
                <c:pt idx="95">
                  <c:v>3.1581225397088799</c:v>
                </c:pt>
                <c:pt idx="96">
                  <c:v>3.13957571347908</c:v>
                </c:pt>
                <c:pt idx="97">
                  <c:v>2.9631520545065699</c:v>
                </c:pt>
                <c:pt idx="98">
                  <c:v>2.9139953431808499</c:v>
                </c:pt>
                <c:pt idx="99">
                  <c:v>2.6858464044842298</c:v>
                </c:pt>
                <c:pt idx="100">
                  <c:v>2.9046933561319102</c:v>
                </c:pt>
                <c:pt idx="101">
                  <c:v>2.77756468939047</c:v>
                </c:pt>
                <c:pt idx="102">
                  <c:v>2.78494558657234</c:v>
                </c:pt>
                <c:pt idx="103">
                  <c:v>3.2973375028187699</c:v>
                </c:pt>
                <c:pt idx="104">
                  <c:v>2.93461592123646</c:v>
                </c:pt>
                <c:pt idx="105">
                  <c:v>3.2819263733167001</c:v>
                </c:pt>
                <c:pt idx="106">
                  <c:v>2.8393692505689101</c:v>
                </c:pt>
                <c:pt idx="107">
                  <c:v>2.8539654821820601</c:v>
                </c:pt>
                <c:pt idx="108">
                  <c:v>3.0776052132045999</c:v>
                </c:pt>
                <c:pt idx="109">
                  <c:v>2.9442844294379502</c:v>
                </c:pt>
                <c:pt idx="110">
                  <c:v>3.0920683423157498</c:v>
                </c:pt>
                <c:pt idx="111">
                  <c:v>2.9734090568605298</c:v>
                </c:pt>
                <c:pt idx="112">
                  <c:v>3.2566704598066401</c:v>
                </c:pt>
                <c:pt idx="113">
                  <c:v>2.9342818553084502</c:v>
                </c:pt>
                <c:pt idx="114">
                  <c:v>2.6907512717630899</c:v>
                </c:pt>
                <c:pt idx="115">
                  <c:v>3.16131502303142</c:v>
                </c:pt>
                <c:pt idx="116">
                  <c:v>1.97433097477941</c:v>
                </c:pt>
                <c:pt idx="117">
                  <c:v>3.0274713781079199</c:v>
                </c:pt>
                <c:pt idx="118">
                  <c:v>2.25238662731378</c:v>
                </c:pt>
                <c:pt idx="119">
                  <c:v>2.5375746497554799</c:v>
                </c:pt>
                <c:pt idx="120">
                  <c:v>1.63026242145318</c:v>
                </c:pt>
                <c:pt idx="121">
                  <c:v>3.2295981932664302</c:v>
                </c:pt>
                <c:pt idx="122">
                  <c:v>3.3800959804102102</c:v>
                </c:pt>
                <c:pt idx="123">
                  <c:v>1.82758283892249</c:v>
                </c:pt>
                <c:pt idx="124">
                  <c:v>4.31279869493798</c:v>
                </c:pt>
                <c:pt idx="125">
                  <c:v>3.7898997738255602</c:v>
                </c:pt>
                <c:pt idx="126">
                  <c:v>3.8324867927405601</c:v>
                </c:pt>
                <c:pt idx="127">
                  <c:v>3.9244333178939899</c:v>
                </c:pt>
                <c:pt idx="128">
                  <c:v>4.7264428366007802</c:v>
                </c:pt>
                <c:pt idx="129">
                  <c:v>3.3795613123294599</c:v>
                </c:pt>
                <c:pt idx="130">
                  <c:v>5.8920079877456999</c:v>
                </c:pt>
                <c:pt idx="131">
                  <c:v>5.0475493647319301</c:v>
                </c:pt>
                <c:pt idx="132">
                  <c:v>4.6291991113841204</c:v>
                </c:pt>
                <c:pt idx="133">
                  <c:v>5.2945626267970596</c:v>
                </c:pt>
                <c:pt idx="134">
                  <c:v>4.4282975759497303</c:v>
                </c:pt>
                <c:pt idx="135">
                  <c:v>4.9780327808704401</c:v>
                </c:pt>
                <c:pt idx="136">
                  <c:v>4.41454941999657</c:v>
                </c:pt>
                <c:pt idx="137">
                  <c:v>3.8130070646957401</c:v>
                </c:pt>
                <c:pt idx="138">
                  <c:v>3.6732799384127501</c:v>
                </c:pt>
                <c:pt idx="139">
                  <c:v>4.0121073406518102</c:v>
                </c:pt>
                <c:pt idx="140">
                  <c:v>3.5432530329129701</c:v>
                </c:pt>
                <c:pt idx="141">
                  <c:v>3.4536671229381102</c:v>
                </c:pt>
                <c:pt idx="142">
                  <c:v>3.2804930951562299</c:v>
                </c:pt>
                <c:pt idx="143">
                  <c:v>3.8455413564310299</c:v>
                </c:pt>
                <c:pt idx="144">
                  <c:v>3.60780206697493</c:v>
                </c:pt>
                <c:pt idx="145">
                  <c:v>3.1501007724199801</c:v>
                </c:pt>
                <c:pt idx="146">
                  <c:v>3.5058728683257798</c:v>
                </c:pt>
                <c:pt idx="147">
                  <c:v>2.8193198250893201</c:v>
                </c:pt>
                <c:pt idx="148">
                  <c:v>2.4845300313578398</c:v>
                </c:pt>
                <c:pt idx="149">
                  <c:v>2.50291056224237</c:v>
                </c:pt>
                <c:pt idx="150">
                  <c:v>2.33596330449426</c:v>
                </c:pt>
                <c:pt idx="151">
                  <c:v>2.8025211548126698</c:v>
                </c:pt>
                <c:pt idx="152">
                  <c:v>2.61166755957227</c:v>
                </c:pt>
                <c:pt idx="153">
                  <c:v>2.4053486223645</c:v>
                </c:pt>
                <c:pt idx="154">
                  <c:v>2.91630433509579</c:v>
                </c:pt>
                <c:pt idx="155">
                  <c:v>2.08409975391291</c:v>
                </c:pt>
                <c:pt idx="156">
                  <c:v>2.00682357849578</c:v>
                </c:pt>
                <c:pt idx="157">
                  <c:v>2.4563467758056201</c:v>
                </c:pt>
                <c:pt idx="158">
                  <c:v>1.74936747937091</c:v>
                </c:pt>
                <c:pt idx="159">
                  <c:v>2.2701222286761902</c:v>
                </c:pt>
                <c:pt idx="160">
                  <c:v>2.00266834240754</c:v>
                </c:pt>
                <c:pt idx="161">
                  <c:v>2.0422424555066301</c:v>
                </c:pt>
                <c:pt idx="162">
                  <c:v>1.9384932006614599</c:v>
                </c:pt>
                <c:pt idx="163">
                  <c:v>2.1288582315043501</c:v>
                </c:pt>
                <c:pt idx="164">
                  <c:v>1.79470449577389</c:v>
                </c:pt>
                <c:pt idx="165">
                  <c:v>2.0456192982974701</c:v>
                </c:pt>
                <c:pt idx="166">
                  <c:v>1.85386267731302</c:v>
                </c:pt>
                <c:pt idx="167">
                  <c:v>2.0393453307125</c:v>
                </c:pt>
                <c:pt idx="168">
                  <c:v>1.8332170302683899</c:v>
                </c:pt>
                <c:pt idx="169">
                  <c:v>2.13629480634089</c:v>
                </c:pt>
                <c:pt idx="170">
                  <c:v>1.5100994328321</c:v>
                </c:pt>
                <c:pt idx="171">
                  <c:v>2.1446686986567598</c:v>
                </c:pt>
                <c:pt idx="172">
                  <c:v>2.0658209943181598</c:v>
                </c:pt>
                <c:pt idx="173">
                  <c:v>1.43422960495537</c:v>
                </c:pt>
                <c:pt idx="174">
                  <c:v>1.53035017798692</c:v>
                </c:pt>
                <c:pt idx="175">
                  <c:v>1.57273807501073</c:v>
                </c:pt>
                <c:pt idx="176">
                  <c:v>1.8256576745681501</c:v>
                </c:pt>
                <c:pt idx="177">
                  <c:v>1.3357882431331201</c:v>
                </c:pt>
                <c:pt idx="178">
                  <c:v>0.98296894967612503</c:v>
                </c:pt>
                <c:pt idx="179">
                  <c:v>1.9926052986136</c:v>
                </c:pt>
                <c:pt idx="180">
                  <c:v>1.51158874489646</c:v>
                </c:pt>
                <c:pt idx="181">
                  <c:v>1.3951075617104001</c:v>
                </c:pt>
                <c:pt idx="182">
                  <c:v>1.3237543227192301</c:v>
                </c:pt>
                <c:pt idx="183">
                  <c:v>1.5728335790532599</c:v>
                </c:pt>
                <c:pt idx="184">
                  <c:v>1.6384121178647899</c:v>
                </c:pt>
                <c:pt idx="185">
                  <c:v>1.1025238796639401</c:v>
                </c:pt>
                <c:pt idx="186">
                  <c:v>1.09192469255177</c:v>
                </c:pt>
                <c:pt idx="187">
                  <c:v>1.12638486616391</c:v>
                </c:pt>
                <c:pt idx="188">
                  <c:v>1.2008350794110301</c:v>
                </c:pt>
                <c:pt idx="189">
                  <c:v>1.1430721811312099</c:v>
                </c:pt>
                <c:pt idx="190">
                  <c:v>1.1120478497609301</c:v>
                </c:pt>
                <c:pt idx="191">
                  <c:v>1.40277385203161</c:v>
                </c:pt>
                <c:pt idx="192">
                  <c:v>1.48524213944988</c:v>
                </c:pt>
                <c:pt idx="193">
                  <c:v>1.0931407696258499</c:v>
                </c:pt>
                <c:pt idx="194">
                  <c:v>1.5450651410968099</c:v>
                </c:pt>
                <c:pt idx="195">
                  <c:v>1.2149350091660001</c:v>
                </c:pt>
                <c:pt idx="196">
                  <c:v>1.4117130160698299</c:v>
                </c:pt>
                <c:pt idx="197">
                  <c:v>1.5640054090511</c:v>
                </c:pt>
                <c:pt idx="198">
                  <c:v>1.0685131917283099</c:v>
                </c:pt>
                <c:pt idx="199">
                  <c:v>1.5118719302036401</c:v>
                </c:pt>
                <c:pt idx="200">
                  <c:v>1.6597587182873099</c:v>
                </c:pt>
                <c:pt idx="201">
                  <c:v>1.014151838931</c:v>
                </c:pt>
                <c:pt idx="202">
                  <c:v>1.40740328151209</c:v>
                </c:pt>
                <c:pt idx="203">
                  <c:v>1.96730625701555</c:v>
                </c:pt>
                <c:pt idx="204">
                  <c:v>1.58972516919482</c:v>
                </c:pt>
                <c:pt idx="205">
                  <c:v>2.1179784432626199</c:v>
                </c:pt>
                <c:pt idx="206">
                  <c:v>2.1893799837210701</c:v>
                </c:pt>
                <c:pt idx="207">
                  <c:v>1.4093011439249701</c:v>
                </c:pt>
                <c:pt idx="208">
                  <c:v>2.0424375230067899</c:v>
                </c:pt>
                <c:pt idx="209">
                  <c:v>1.56201647333219</c:v>
                </c:pt>
                <c:pt idx="210">
                  <c:v>1.8110964672849601</c:v>
                </c:pt>
                <c:pt idx="211">
                  <c:v>1.39960940826928</c:v>
                </c:pt>
                <c:pt idx="212">
                  <c:v>1.53665880862858</c:v>
                </c:pt>
                <c:pt idx="213">
                  <c:v>1.7124932308058201</c:v>
                </c:pt>
                <c:pt idx="214">
                  <c:v>2.2582653066153799</c:v>
                </c:pt>
                <c:pt idx="215">
                  <c:v>1.47251464184549</c:v>
                </c:pt>
                <c:pt idx="216">
                  <c:v>2.1461311052213601</c:v>
                </c:pt>
                <c:pt idx="217">
                  <c:v>1.70667207069371</c:v>
                </c:pt>
                <c:pt idx="218">
                  <c:v>2.3562321187961701</c:v>
                </c:pt>
                <c:pt idx="219">
                  <c:v>1.8637063523808799</c:v>
                </c:pt>
                <c:pt idx="220">
                  <c:v>2.4123346226806301</c:v>
                </c:pt>
                <c:pt idx="221">
                  <c:v>1.8212550301936099</c:v>
                </c:pt>
                <c:pt idx="222">
                  <c:v>1.6380894825151999</c:v>
                </c:pt>
                <c:pt idx="223">
                  <c:v>2.1896410605623098</c:v>
                </c:pt>
                <c:pt idx="224">
                  <c:v>2.0170160718664398</c:v>
                </c:pt>
                <c:pt idx="225">
                  <c:v>1.38777866413763</c:v>
                </c:pt>
                <c:pt idx="226">
                  <c:v>1.3859774096833599</c:v>
                </c:pt>
                <c:pt idx="227">
                  <c:v>1.8023597469343</c:v>
                </c:pt>
                <c:pt idx="228">
                  <c:v>1.5262296099794299</c:v>
                </c:pt>
                <c:pt idx="229">
                  <c:v>1.4690271813640601</c:v>
                </c:pt>
                <c:pt idx="230">
                  <c:v>1.26334320326528</c:v>
                </c:pt>
                <c:pt idx="231">
                  <c:v>2.02127676733816</c:v>
                </c:pt>
                <c:pt idx="232">
                  <c:v>1.34413302211706</c:v>
                </c:pt>
                <c:pt idx="233">
                  <c:v>1.50091139531823</c:v>
                </c:pt>
                <c:pt idx="234">
                  <c:v>1.6945308543855799</c:v>
                </c:pt>
                <c:pt idx="235">
                  <c:v>1.4020209191408599</c:v>
                </c:pt>
                <c:pt idx="236">
                  <c:v>1.35599363729563</c:v>
                </c:pt>
                <c:pt idx="237">
                  <c:v>1.3353546288196501</c:v>
                </c:pt>
                <c:pt idx="238">
                  <c:v>1.5834751817549699</c:v>
                </c:pt>
                <c:pt idx="239">
                  <c:v>1.40951686474983</c:v>
                </c:pt>
                <c:pt idx="240">
                  <c:v>1.71095083531251</c:v>
                </c:pt>
                <c:pt idx="241">
                  <c:v>1.55992540505021</c:v>
                </c:pt>
                <c:pt idx="242">
                  <c:v>1.49915549688034</c:v>
                </c:pt>
                <c:pt idx="243">
                  <c:v>1.4094534446104201</c:v>
                </c:pt>
                <c:pt idx="244">
                  <c:v>1.5296790956559401</c:v>
                </c:pt>
                <c:pt idx="245">
                  <c:v>1.55593831086612</c:v>
                </c:pt>
                <c:pt idx="246">
                  <c:v>1.24711901740913</c:v>
                </c:pt>
                <c:pt idx="247">
                  <c:v>1.65788962802933</c:v>
                </c:pt>
                <c:pt idx="248">
                  <c:v>1.19989667308779</c:v>
                </c:pt>
                <c:pt idx="249">
                  <c:v>1.5405227556516199</c:v>
                </c:pt>
                <c:pt idx="250">
                  <c:v>1.5160817500785899</c:v>
                </c:pt>
                <c:pt idx="251">
                  <c:v>1.7372056248102601</c:v>
                </c:pt>
                <c:pt idx="252">
                  <c:v>1.4419445881614901</c:v>
                </c:pt>
                <c:pt idx="253">
                  <c:v>1.4271260072029499</c:v>
                </c:pt>
                <c:pt idx="254">
                  <c:v>1.3473254953914799</c:v>
                </c:pt>
                <c:pt idx="255">
                  <c:v>1.3730673840973799</c:v>
                </c:pt>
                <c:pt idx="256">
                  <c:v>0.92589411403047095</c:v>
                </c:pt>
                <c:pt idx="257">
                  <c:v>1.62734686121463</c:v>
                </c:pt>
                <c:pt idx="258">
                  <c:v>0.91834691647927402</c:v>
                </c:pt>
                <c:pt idx="259">
                  <c:v>1.2987443774264</c:v>
                </c:pt>
                <c:pt idx="260">
                  <c:v>0.941353550023869</c:v>
                </c:pt>
                <c:pt idx="261">
                  <c:v>1.6867244315760801</c:v>
                </c:pt>
                <c:pt idx="262">
                  <c:v>1.7494674191740001</c:v>
                </c:pt>
                <c:pt idx="263">
                  <c:v>1.1408531636302901</c:v>
                </c:pt>
                <c:pt idx="264">
                  <c:v>1.2726805859655901</c:v>
                </c:pt>
                <c:pt idx="265">
                  <c:v>1.43409945292833</c:v>
                </c:pt>
                <c:pt idx="266">
                  <c:v>1.6449110089246499</c:v>
                </c:pt>
                <c:pt idx="267">
                  <c:v>1.42997445418435</c:v>
                </c:pt>
                <c:pt idx="268">
                  <c:v>1.3300109688239701</c:v>
                </c:pt>
                <c:pt idx="269">
                  <c:v>1.22424032303536</c:v>
                </c:pt>
                <c:pt idx="270">
                  <c:v>1.0221695468048</c:v>
                </c:pt>
                <c:pt idx="271">
                  <c:v>1.5418081437669</c:v>
                </c:pt>
                <c:pt idx="272">
                  <c:v>1.3409025589655299</c:v>
                </c:pt>
                <c:pt idx="273">
                  <c:v>1.4545618393966899</c:v>
                </c:pt>
                <c:pt idx="274">
                  <c:v>1.18593870228376</c:v>
                </c:pt>
                <c:pt idx="275">
                  <c:v>1.4216075717585199</c:v>
                </c:pt>
                <c:pt idx="276">
                  <c:v>1.11740552451266</c:v>
                </c:pt>
                <c:pt idx="277">
                  <c:v>1.13301135019349</c:v>
                </c:pt>
                <c:pt idx="278">
                  <c:v>1.40542909816797</c:v>
                </c:pt>
                <c:pt idx="279">
                  <c:v>0.85010687433225396</c:v>
                </c:pt>
                <c:pt idx="280">
                  <c:v>0.77789744085088597</c:v>
                </c:pt>
                <c:pt idx="281">
                  <c:v>1.2998350844350901</c:v>
                </c:pt>
                <c:pt idx="282">
                  <c:v>1.0799357618569201</c:v>
                </c:pt>
                <c:pt idx="283">
                  <c:v>1.0953384162795701</c:v>
                </c:pt>
                <c:pt idx="284">
                  <c:v>1.3660485723075</c:v>
                </c:pt>
                <c:pt idx="285">
                  <c:v>1.02823701631118</c:v>
                </c:pt>
                <c:pt idx="286">
                  <c:v>0.99342286106506705</c:v>
                </c:pt>
                <c:pt idx="287">
                  <c:v>0.88006114699447802</c:v>
                </c:pt>
                <c:pt idx="288">
                  <c:v>1.0039055295367201</c:v>
                </c:pt>
                <c:pt idx="289">
                  <c:v>0.93605966673294005</c:v>
                </c:pt>
                <c:pt idx="290">
                  <c:v>1.02433842130363</c:v>
                </c:pt>
                <c:pt idx="291">
                  <c:v>1.2288841235211101</c:v>
                </c:pt>
                <c:pt idx="292">
                  <c:v>0.95642655418282196</c:v>
                </c:pt>
                <c:pt idx="293">
                  <c:v>1.04717285855304</c:v>
                </c:pt>
                <c:pt idx="294">
                  <c:v>0.75630967929308701</c:v>
                </c:pt>
                <c:pt idx="295">
                  <c:v>1.3520102261811699</c:v>
                </c:pt>
                <c:pt idx="296">
                  <c:v>1.2012642881083</c:v>
                </c:pt>
                <c:pt idx="297">
                  <c:v>0.89629860496388003</c:v>
                </c:pt>
                <c:pt idx="298">
                  <c:v>0.88817213098241599</c:v>
                </c:pt>
                <c:pt idx="299">
                  <c:v>0.94186165378188302</c:v>
                </c:pt>
                <c:pt idx="300">
                  <c:v>1.22886384654187</c:v>
                </c:pt>
                <c:pt idx="301">
                  <c:v>0.86313783924712795</c:v>
                </c:pt>
                <c:pt idx="302">
                  <c:v>0.88047522697149805</c:v>
                </c:pt>
                <c:pt idx="303">
                  <c:v>0.98852057293975804</c:v>
                </c:pt>
                <c:pt idx="304">
                  <c:v>1.0799044155725299</c:v>
                </c:pt>
                <c:pt idx="305">
                  <c:v>1.31931184190872</c:v>
                </c:pt>
                <c:pt idx="306">
                  <c:v>1.1330194539514999</c:v>
                </c:pt>
                <c:pt idx="307">
                  <c:v>0.99576172402691598</c:v>
                </c:pt>
                <c:pt idx="308">
                  <c:v>0.73466329462972102</c:v>
                </c:pt>
                <c:pt idx="309">
                  <c:v>1.1296997640528199</c:v>
                </c:pt>
                <c:pt idx="310">
                  <c:v>1.6336846051882199</c:v>
                </c:pt>
                <c:pt idx="311">
                  <c:v>0.75466366092706205</c:v>
                </c:pt>
                <c:pt idx="312">
                  <c:v>1.47548476577452</c:v>
                </c:pt>
                <c:pt idx="313">
                  <c:v>1.0368782376433701</c:v>
                </c:pt>
                <c:pt idx="314">
                  <c:v>1.27712673979763</c:v>
                </c:pt>
                <c:pt idx="315">
                  <c:v>0.81083253542588696</c:v>
                </c:pt>
                <c:pt idx="316">
                  <c:v>0.93263525506951095</c:v>
                </c:pt>
                <c:pt idx="317">
                  <c:v>1.24522630325525</c:v>
                </c:pt>
                <c:pt idx="318">
                  <c:v>0.86230819903154998</c:v>
                </c:pt>
                <c:pt idx="319">
                  <c:v>1.1980574287564301</c:v>
                </c:pt>
                <c:pt idx="320">
                  <c:v>1.0272797931740001</c:v>
                </c:pt>
                <c:pt idx="321">
                  <c:v>0.75088932704475397</c:v>
                </c:pt>
                <c:pt idx="322">
                  <c:v>0.86790553958484096</c:v>
                </c:pt>
                <c:pt idx="323">
                  <c:v>0.86114927484961601</c:v>
                </c:pt>
                <c:pt idx="324">
                  <c:v>0.89082183744213805</c:v>
                </c:pt>
                <c:pt idx="325">
                  <c:v>0.92677574380702099</c:v>
                </c:pt>
                <c:pt idx="326">
                  <c:v>0.76269353197397405</c:v>
                </c:pt>
                <c:pt idx="327">
                  <c:v>1.24196782566381</c:v>
                </c:pt>
                <c:pt idx="328">
                  <c:v>1.1458527923088899</c:v>
                </c:pt>
                <c:pt idx="329">
                  <c:v>1.07318207627525</c:v>
                </c:pt>
                <c:pt idx="330">
                  <c:v>1.0537609864081801</c:v>
                </c:pt>
                <c:pt idx="331">
                  <c:v>0.83251579600215897</c:v>
                </c:pt>
                <c:pt idx="332">
                  <c:v>0.85377759538995801</c:v>
                </c:pt>
                <c:pt idx="333">
                  <c:v>0.82293651957189096</c:v>
                </c:pt>
                <c:pt idx="334">
                  <c:v>1.2976971748511399</c:v>
                </c:pt>
                <c:pt idx="335">
                  <c:v>0.82822744736380405</c:v>
                </c:pt>
                <c:pt idx="336">
                  <c:v>1.2797104469643901</c:v>
                </c:pt>
                <c:pt idx="337">
                  <c:v>0.71990629227575698</c:v>
                </c:pt>
                <c:pt idx="338">
                  <c:v>0.75705341455786201</c:v>
                </c:pt>
                <c:pt idx="339">
                  <c:v>1.01174586773605</c:v>
                </c:pt>
                <c:pt idx="340">
                  <c:v>0.87563489379622905</c:v>
                </c:pt>
                <c:pt idx="341">
                  <c:v>0.78012752765695503</c:v>
                </c:pt>
                <c:pt idx="342">
                  <c:v>0.74261941887488103</c:v>
                </c:pt>
                <c:pt idx="343">
                  <c:v>0.87440738614371905</c:v>
                </c:pt>
                <c:pt idx="344">
                  <c:v>0.72444132162978503</c:v>
                </c:pt>
                <c:pt idx="345">
                  <c:v>1.0463402628384399</c:v>
                </c:pt>
                <c:pt idx="346">
                  <c:v>0.77310761697505304</c:v>
                </c:pt>
                <c:pt idx="347">
                  <c:v>1.1461035274156</c:v>
                </c:pt>
                <c:pt idx="348">
                  <c:v>0.77782516928661205</c:v>
                </c:pt>
                <c:pt idx="349">
                  <c:v>0.79394758385298003</c:v>
                </c:pt>
                <c:pt idx="350">
                  <c:v>0.69446197495448503</c:v>
                </c:pt>
                <c:pt idx="351">
                  <c:v>0.73281890203935796</c:v>
                </c:pt>
                <c:pt idx="352">
                  <c:v>0.77379788241731795</c:v>
                </c:pt>
                <c:pt idx="353">
                  <c:v>0.78480562490204997</c:v>
                </c:pt>
                <c:pt idx="354">
                  <c:v>0.57188712926071195</c:v>
                </c:pt>
                <c:pt idx="355">
                  <c:v>0.95117876955106995</c:v>
                </c:pt>
                <c:pt idx="356">
                  <c:v>0.93001726119151895</c:v>
                </c:pt>
                <c:pt idx="357">
                  <c:v>0.76466366595112001</c:v>
                </c:pt>
                <c:pt idx="358">
                  <c:v>0.94132330765555805</c:v>
                </c:pt>
                <c:pt idx="359">
                  <c:v>0.69531669420719899</c:v>
                </c:pt>
                <c:pt idx="360">
                  <c:v>0.74704898884542603</c:v>
                </c:pt>
                <c:pt idx="361">
                  <c:v>0.54362128050593495</c:v>
                </c:pt>
                <c:pt idx="362">
                  <c:v>0.67709803797956003</c:v>
                </c:pt>
                <c:pt idx="363">
                  <c:v>0.72726617485964595</c:v>
                </c:pt>
                <c:pt idx="364">
                  <c:v>0.56847821261486697</c:v>
                </c:pt>
                <c:pt idx="365">
                  <c:v>0.94728901592026904</c:v>
                </c:pt>
                <c:pt idx="366">
                  <c:v>0.64278351643610798</c:v>
                </c:pt>
                <c:pt idx="367">
                  <c:v>0.59330232320192999</c:v>
                </c:pt>
                <c:pt idx="368">
                  <c:v>0.68534730287284995</c:v>
                </c:pt>
                <c:pt idx="369">
                  <c:v>0.58746862357125595</c:v>
                </c:pt>
                <c:pt idx="370">
                  <c:v>0.68413085950142805</c:v>
                </c:pt>
                <c:pt idx="371">
                  <c:v>0.59421345772805201</c:v>
                </c:pt>
                <c:pt idx="372">
                  <c:v>0.57416552758217498</c:v>
                </c:pt>
                <c:pt idx="373">
                  <c:v>0.66151728631181395</c:v>
                </c:pt>
                <c:pt idx="374">
                  <c:v>0.77482000595543699</c:v>
                </c:pt>
                <c:pt idx="375">
                  <c:v>0.697840664304196</c:v>
                </c:pt>
                <c:pt idx="376">
                  <c:v>0.844242204762648</c:v>
                </c:pt>
                <c:pt idx="377">
                  <c:v>0.42666590392763298</c:v>
                </c:pt>
                <c:pt idx="378">
                  <c:v>0.47525771485240897</c:v>
                </c:pt>
                <c:pt idx="379">
                  <c:v>0.47926767019335997</c:v>
                </c:pt>
                <c:pt idx="380">
                  <c:v>0.42221347280022897</c:v>
                </c:pt>
                <c:pt idx="381">
                  <c:v>0.57345387119647095</c:v>
                </c:pt>
                <c:pt idx="382">
                  <c:v>0.68945607400457098</c:v>
                </c:pt>
                <c:pt idx="383">
                  <c:v>0.62203793963651399</c:v>
                </c:pt>
                <c:pt idx="384">
                  <c:v>0.65195128701885396</c:v>
                </c:pt>
                <c:pt idx="385">
                  <c:v>0.51939303523468505</c:v>
                </c:pt>
                <c:pt idx="386">
                  <c:v>0.70746049971700598</c:v>
                </c:pt>
                <c:pt idx="387">
                  <c:v>0.60045902950358698</c:v>
                </c:pt>
                <c:pt idx="388">
                  <c:v>0.65426913035866197</c:v>
                </c:pt>
                <c:pt idx="389">
                  <c:v>0.83587420334856899</c:v>
                </c:pt>
                <c:pt idx="390">
                  <c:v>0.53368027493290204</c:v>
                </c:pt>
                <c:pt idx="391">
                  <c:v>0.60187164429124596</c:v>
                </c:pt>
                <c:pt idx="392">
                  <c:v>0.75025658581603505</c:v>
                </c:pt>
                <c:pt idx="393">
                  <c:v>0.45447379192649001</c:v>
                </c:pt>
                <c:pt idx="394">
                  <c:v>0.71492030703180398</c:v>
                </c:pt>
                <c:pt idx="395">
                  <c:v>0.54853536048295604</c:v>
                </c:pt>
                <c:pt idx="396">
                  <c:v>0.72095422744569304</c:v>
                </c:pt>
                <c:pt idx="397">
                  <c:v>0.71770385863632302</c:v>
                </c:pt>
                <c:pt idx="398">
                  <c:v>0.75255231064178296</c:v>
                </c:pt>
                <c:pt idx="399">
                  <c:v>0.52914044854503905</c:v>
                </c:pt>
                <c:pt idx="400">
                  <c:v>0.474200556936203</c:v>
                </c:pt>
                <c:pt idx="401">
                  <c:v>0.519244804012442</c:v>
                </c:pt>
                <c:pt idx="402">
                  <c:v>0.61655231566584201</c:v>
                </c:pt>
                <c:pt idx="403">
                  <c:v>0.73012052279096096</c:v>
                </c:pt>
                <c:pt idx="404">
                  <c:v>0.454512504350156</c:v>
                </c:pt>
                <c:pt idx="405">
                  <c:v>0.51121788846454697</c:v>
                </c:pt>
                <c:pt idx="406">
                  <c:v>0.61989265386516901</c:v>
                </c:pt>
                <c:pt idx="407">
                  <c:v>0.51078794717260201</c:v>
                </c:pt>
                <c:pt idx="408">
                  <c:v>0.57247378187837294</c:v>
                </c:pt>
                <c:pt idx="409">
                  <c:v>0.72763305728547001</c:v>
                </c:pt>
                <c:pt idx="410">
                  <c:v>0.53987717391976098</c:v>
                </c:pt>
                <c:pt idx="411">
                  <c:v>0.67748336087386496</c:v>
                </c:pt>
                <c:pt idx="412">
                  <c:v>0.37934879820656398</c:v>
                </c:pt>
                <c:pt idx="413">
                  <c:v>0.70864117109160196</c:v>
                </c:pt>
                <c:pt idx="414">
                  <c:v>0.61441441110594797</c:v>
                </c:pt>
                <c:pt idx="415">
                  <c:v>0.45846752467923602</c:v>
                </c:pt>
                <c:pt idx="416">
                  <c:v>0.81630783273421004</c:v>
                </c:pt>
                <c:pt idx="417">
                  <c:v>0.47316589890357402</c:v>
                </c:pt>
                <c:pt idx="418">
                  <c:v>0.51199480652447205</c:v>
                </c:pt>
                <c:pt idx="419">
                  <c:v>0.539524667523265</c:v>
                </c:pt>
                <c:pt idx="420">
                  <c:v>0.48665078023144798</c:v>
                </c:pt>
                <c:pt idx="421">
                  <c:v>0.38694946055621199</c:v>
                </c:pt>
                <c:pt idx="422">
                  <c:v>0.94776984285710697</c:v>
                </c:pt>
                <c:pt idx="423">
                  <c:v>0.68771381397727405</c:v>
                </c:pt>
                <c:pt idx="424">
                  <c:v>0.50071751714314705</c:v>
                </c:pt>
                <c:pt idx="425">
                  <c:v>0.64084766917018998</c:v>
                </c:pt>
                <c:pt idx="426">
                  <c:v>0.408416644058402</c:v>
                </c:pt>
                <c:pt idx="427">
                  <c:v>0.53411094881952703</c:v>
                </c:pt>
                <c:pt idx="428">
                  <c:v>0.52636279789043405</c:v>
                </c:pt>
                <c:pt idx="429">
                  <c:v>0.63370238842290405</c:v>
                </c:pt>
                <c:pt idx="430">
                  <c:v>0.53450955387519905</c:v>
                </c:pt>
                <c:pt idx="431">
                  <c:v>0.36906892967168198</c:v>
                </c:pt>
                <c:pt idx="432">
                  <c:v>0.65754051376601297</c:v>
                </c:pt>
                <c:pt idx="433">
                  <c:v>0.57865888398946197</c:v>
                </c:pt>
                <c:pt idx="434">
                  <c:v>0.40297379695054902</c:v>
                </c:pt>
                <c:pt idx="435">
                  <c:v>0.72644869279311897</c:v>
                </c:pt>
                <c:pt idx="436">
                  <c:v>0.72642731189779697</c:v>
                </c:pt>
                <c:pt idx="437">
                  <c:v>0.82571859593893204</c:v>
                </c:pt>
                <c:pt idx="438">
                  <c:v>0.76708844391189002</c:v>
                </c:pt>
                <c:pt idx="439">
                  <c:v>0.668355040333524</c:v>
                </c:pt>
                <c:pt idx="440">
                  <c:v>0.66484545631397196</c:v>
                </c:pt>
                <c:pt idx="441">
                  <c:v>0.48147895023360598</c:v>
                </c:pt>
                <c:pt idx="442">
                  <c:v>0.46844281696349899</c:v>
                </c:pt>
                <c:pt idx="443">
                  <c:v>0.376863179259951</c:v>
                </c:pt>
                <c:pt idx="444">
                  <c:v>0.39449260371637201</c:v>
                </c:pt>
                <c:pt idx="445">
                  <c:v>0.47011206278372403</c:v>
                </c:pt>
                <c:pt idx="446">
                  <c:v>0.48496936621405401</c:v>
                </c:pt>
                <c:pt idx="447">
                  <c:v>0.43527135828705699</c:v>
                </c:pt>
                <c:pt idx="448">
                  <c:v>0.572329238749825</c:v>
                </c:pt>
                <c:pt idx="449">
                  <c:v>0.51065409700374598</c:v>
                </c:pt>
                <c:pt idx="450">
                  <c:v>0.54710615680975105</c:v>
                </c:pt>
                <c:pt idx="451">
                  <c:v>0.50091036676303002</c:v>
                </c:pt>
                <c:pt idx="452">
                  <c:v>0.54756043449603298</c:v>
                </c:pt>
                <c:pt idx="453">
                  <c:v>0.43391553511826297</c:v>
                </c:pt>
                <c:pt idx="454">
                  <c:v>0.53407776602437596</c:v>
                </c:pt>
                <c:pt idx="455">
                  <c:v>0.415602483788231</c:v>
                </c:pt>
                <c:pt idx="456">
                  <c:v>0.57464266140125697</c:v>
                </c:pt>
                <c:pt idx="457">
                  <c:v>0.4238760800518</c:v>
                </c:pt>
                <c:pt idx="458">
                  <c:v>0.54169502228362898</c:v>
                </c:pt>
                <c:pt idx="459">
                  <c:v>0.61100106874766702</c:v>
                </c:pt>
                <c:pt idx="460">
                  <c:v>0.41706376634050701</c:v>
                </c:pt>
                <c:pt idx="461">
                  <c:v>0.492727843805497</c:v>
                </c:pt>
                <c:pt idx="462">
                  <c:v>0.480352476252143</c:v>
                </c:pt>
                <c:pt idx="463">
                  <c:v>0.51305048417914101</c:v>
                </c:pt>
                <c:pt idx="464">
                  <c:v>0.437068187028884</c:v>
                </c:pt>
                <c:pt idx="465">
                  <c:v>0.467194294713007</c:v>
                </c:pt>
                <c:pt idx="466">
                  <c:v>0.49877209088173702</c:v>
                </c:pt>
                <c:pt idx="467">
                  <c:v>0.40391516882092299</c:v>
                </c:pt>
                <c:pt idx="468">
                  <c:v>0.38840336692109501</c:v>
                </c:pt>
                <c:pt idx="469">
                  <c:v>0.44670314613787898</c:v>
                </c:pt>
                <c:pt idx="470">
                  <c:v>0.59507776100031795</c:v>
                </c:pt>
                <c:pt idx="471">
                  <c:v>0.44042401522173602</c:v>
                </c:pt>
                <c:pt idx="472">
                  <c:v>0.346988178003936</c:v>
                </c:pt>
                <c:pt idx="473">
                  <c:v>0.36735654571535598</c:v>
                </c:pt>
                <c:pt idx="474">
                  <c:v>0.43892880723151201</c:v>
                </c:pt>
                <c:pt idx="475">
                  <c:v>0.39413567160744001</c:v>
                </c:pt>
                <c:pt idx="476">
                  <c:v>0.57658439956897101</c:v>
                </c:pt>
                <c:pt idx="477">
                  <c:v>0.59928425405484698</c:v>
                </c:pt>
                <c:pt idx="478">
                  <c:v>0.56155121677382103</c:v>
                </c:pt>
                <c:pt idx="479">
                  <c:v>0.50268912635777296</c:v>
                </c:pt>
                <c:pt idx="480">
                  <c:v>0.39293987151260101</c:v>
                </c:pt>
                <c:pt idx="481">
                  <c:v>0.39928095235472599</c:v>
                </c:pt>
                <c:pt idx="482">
                  <c:v>0.494585879830509</c:v>
                </c:pt>
                <c:pt idx="483">
                  <c:v>0.60158550850910997</c:v>
                </c:pt>
                <c:pt idx="484">
                  <c:v>0.46326435342106298</c:v>
                </c:pt>
                <c:pt idx="485">
                  <c:v>0.44199370260839199</c:v>
                </c:pt>
                <c:pt idx="486">
                  <c:v>0.40244208436881901</c:v>
                </c:pt>
                <c:pt idx="487">
                  <c:v>0.50513861203427901</c:v>
                </c:pt>
                <c:pt idx="488">
                  <c:v>0.46875365543731401</c:v>
                </c:pt>
                <c:pt idx="489">
                  <c:v>0.49483182795150099</c:v>
                </c:pt>
                <c:pt idx="490">
                  <c:v>0.38037239698216202</c:v>
                </c:pt>
                <c:pt idx="491">
                  <c:v>0.41378020971192803</c:v>
                </c:pt>
                <c:pt idx="492">
                  <c:v>0.50566626520091396</c:v>
                </c:pt>
                <c:pt idx="493">
                  <c:v>0.47289746094712098</c:v>
                </c:pt>
                <c:pt idx="494">
                  <c:v>0.34326362585044101</c:v>
                </c:pt>
                <c:pt idx="495">
                  <c:v>0.39190742131213102</c:v>
                </c:pt>
                <c:pt idx="496">
                  <c:v>0.60041072301225196</c:v>
                </c:pt>
                <c:pt idx="497">
                  <c:v>0.680431371312893</c:v>
                </c:pt>
                <c:pt idx="498">
                  <c:v>0.38693507950282502</c:v>
                </c:pt>
                <c:pt idx="499">
                  <c:v>0.34309806309985402</c:v>
                </c:pt>
                <c:pt idx="500">
                  <c:v>0.422798278859011</c:v>
                </c:pt>
                <c:pt idx="501">
                  <c:v>0.52039671830432299</c:v>
                </c:pt>
                <c:pt idx="502">
                  <c:v>0.38879717494293198</c:v>
                </c:pt>
                <c:pt idx="503">
                  <c:v>0.49666331472595698</c:v>
                </c:pt>
                <c:pt idx="504">
                  <c:v>0.46737681264648001</c:v>
                </c:pt>
                <c:pt idx="505">
                  <c:v>0.37915631990808102</c:v>
                </c:pt>
                <c:pt idx="506">
                  <c:v>0.41480270457144702</c:v>
                </c:pt>
                <c:pt idx="507">
                  <c:v>0.44808367199834997</c:v>
                </c:pt>
                <c:pt idx="508">
                  <c:v>0.34024408146587998</c:v>
                </c:pt>
                <c:pt idx="509">
                  <c:v>0.34434326857804898</c:v>
                </c:pt>
                <c:pt idx="510">
                  <c:v>0.39102320735796398</c:v>
                </c:pt>
                <c:pt idx="511">
                  <c:v>0.33061465700945902</c:v>
                </c:pt>
                <c:pt idx="512">
                  <c:v>0.50796088108652304</c:v>
                </c:pt>
                <c:pt idx="513">
                  <c:v>0.448207200528915</c:v>
                </c:pt>
                <c:pt idx="514">
                  <c:v>0.41567991868367898</c:v>
                </c:pt>
                <c:pt idx="515">
                  <c:v>0.467835144723799</c:v>
                </c:pt>
                <c:pt idx="516">
                  <c:v>0.44327172458439701</c:v>
                </c:pt>
                <c:pt idx="517">
                  <c:v>0.38840853527632802</c:v>
                </c:pt>
                <c:pt idx="518">
                  <c:v>0.26843140145724598</c:v>
                </c:pt>
                <c:pt idx="519">
                  <c:v>0.35619061666742802</c:v>
                </c:pt>
                <c:pt idx="520">
                  <c:v>0.368408535276328</c:v>
                </c:pt>
                <c:pt idx="521">
                  <c:v>0.44465188917158599</c:v>
                </c:pt>
                <c:pt idx="522">
                  <c:v>0.38863234981108402</c:v>
                </c:pt>
                <c:pt idx="523">
                  <c:v>0.42939709967383999</c:v>
                </c:pt>
                <c:pt idx="524">
                  <c:v>0.379721215284962</c:v>
                </c:pt>
                <c:pt idx="525">
                  <c:v>0.36089931755411703</c:v>
                </c:pt>
                <c:pt idx="526">
                  <c:v>0.61606854327810601</c:v>
                </c:pt>
                <c:pt idx="527">
                  <c:v>0.69613527516574603</c:v>
                </c:pt>
                <c:pt idx="528">
                  <c:v>0.39400587582961999</c:v>
                </c:pt>
                <c:pt idx="529">
                  <c:v>0.51138455513121295</c:v>
                </c:pt>
                <c:pt idx="530">
                  <c:v>0.47854163777832798</c:v>
                </c:pt>
                <c:pt idx="531">
                  <c:v>0.51376545231308302</c:v>
                </c:pt>
                <c:pt idx="532">
                  <c:v>0.35402468259544201</c:v>
                </c:pt>
                <c:pt idx="533">
                  <c:v>0.46416369107141497</c:v>
                </c:pt>
                <c:pt idx="534">
                  <c:v>0.41175403178277198</c:v>
                </c:pt>
                <c:pt idx="535">
                  <c:v>0.34168729487107202</c:v>
                </c:pt>
                <c:pt idx="536">
                  <c:v>0.443412213321907</c:v>
                </c:pt>
                <c:pt idx="537">
                  <c:v>0.352220482690281</c:v>
                </c:pt>
                <c:pt idx="538">
                  <c:v>0.40914230515203498</c:v>
                </c:pt>
                <c:pt idx="539">
                  <c:v>0.46714820107789001</c:v>
                </c:pt>
                <c:pt idx="540">
                  <c:v>0.49909288469650198</c:v>
                </c:pt>
                <c:pt idx="541">
                  <c:v>0.44903721708995098</c:v>
                </c:pt>
                <c:pt idx="542">
                  <c:v>0.38397637610410701</c:v>
                </c:pt>
                <c:pt idx="543">
                  <c:v>0.41480012541788902</c:v>
                </c:pt>
                <c:pt idx="544">
                  <c:v>0.37884916952796299</c:v>
                </c:pt>
                <c:pt idx="545">
                  <c:v>0.402162953452676</c:v>
                </c:pt>
                <c:pt idx="546">
                  <c:v>0.37751214810093298</c:v>
                </c:pt>
                <c:pt idx="547">
                  <c:v>0.54654826629886399</c:v>
                </c:pt>
                <c:pt idx="548">
                  <c:v>0.37297048017825202</c:v>
                </c:pt>
                <c:pt idx="549">
                  <c:v>0.29430750662934102</c:v>
                </c:pt>
                <c:pt idx="550">
                  <c:v>0.42380675896248299</c:v>
                </c:pt>
                <c:pt idx="551">
                  <c:v>0.47466811175979201</c:v>
                </c:pt>
                <c:pt idx="552">
                  <c:v>0.32819282952364598</c:v>
                </c:pt>
                <c:pt idx="553">
                  <c:v>0.39246310399085899</c:v>
                </c:pt>
                <c:pt idx="554">
                  <c:v>0.31855750411731099</c:v>
                </c:pt>
                <c:pt idx="555">
                  <c:v>0.326958317005142</c:v>
                </c:pt>
                <c:pt idx="556">
                  <c:v>0.356902634326414</c:v>
                </c:pt>
                <c:pt idx="557">
                  <c:v>0.34343582214562302</c:v>
                </c:pt>
                <c:pt idx="558">
                  <c:v>0.383746294322097</c:v>
                </c:pt>
                <c:pt idx="559">
                  <c:v>0.36048448991023901</c:v>
                </c:pt>
                <c:pt idx="560">
                  <c:v>0.476388980843649</c:v>
                </c:pt>
                <c:pt idx="561">
                  <c:v>0.43372231920104098</c:v>
                </c:pt>
                <c:pt idx="562">
                  <c:v>0.31441443622624299</c:v>
                </c:pt>
                <c:pt idx="563">
                  <c:v>0.44145978219450299</c:v>
                </c:pt>
                <c:pt idx="564">
                  <c:v>0.28460802346486402</c:v>
                </c:pt>
                <c:pt idx="565">
                  <c:v>0.30432041244524899</c:v>
                </c:pt>
                <c:pt idx="566">
                  <c:v>0.37444171807147902</c:v>
                </c:pt>
                <c:pt idx="567">
                  <c:v>0.35357667718047397</c:v>
                </c:pt>
                <c:pt idx="568">
                  <c:v>0.35640853527632799</c:v>
                </c:pt>
                <c:pt idx="569">
                  <c:v>0.32403243010423399</c:v>
                </c:pt>
                <c:pt idx="570">
                  <c:v>0.33125477442557</c:v>
                </c:pt>
                <c:pt idx="571">
                  <c:v>0.48556228607896901</c:v>
                </c:pt>
                <c:pt idx="572">
                  <c:v>0.62314524055481502</c:v>
                </c:pt>
                <c:pt idx="573">
                  <c:v>0.45849628176195001</c:v>
                </c:pt>
                <c:pt idx="574">
                  <c:v>0.39386464947337002</c:v>
                </c:pt>
                <c:pt idx="575">
                  <c:v>0.416324828109567</c:v>
                </c:pt>
                <c:pt idx="576">
                  <c:v>0.37721052232527102</c:v>
                </c:pt>
                <c:pt idx="577">
                  <c:v>0.30036834761518399</c:v>
                </c:pt>
                <c:pt idx="578">
                  <c:v>0.543994435203072</c:v>
                </c:pt>
                <c:pt idx="579">
                  <c:v>0.69164006717552196</c:v>
                </c:pt>
                <c:pt idx="580">
                  <c:v>0.48288971846238798</c:v>
                </c:pt>
                <c:pt idx="581">
                  <c:v>0.35839046612924502</c:v>
                </c:pt>
                <c:pt idx="582">
                  <c:v>0.53023226951793301</c:v>
                </c:pt>
                <c:pt idx="583">
                  <c:v>0.39168507699079602</c:v>
                </c:pt>
                <c:pt idx="584">
                  <c:v>0.54791368353532699</c:v>
                </c:pt>
                <c:pt idx="585">
                  <c:v>0.40920277481647999</c:v>
                </c:pt>
                <c:pt idx="586">
                  <c:v>0.40691332226204602</c:v>
                </c:pt>
                <c:pt idx="587">
                  <c:v>0.272804927475782</c:v>
                </c:pt>
                <c:pt idx="588">
                  <c:v>0.36397600980676698</c:v>
                </c:pt>
                <c:pt idx="589">
                  <c:v>0.39015041895816699</c:v>
                </c:pt>
                <c:pt idx="590">
                  <c:v>0.32894246071427702</c:v>
                </c:pt>
                <c:pt idx="591">
                  <c:v>0.353189136405891</c:v>
                </c:pt>
                <c:pt idx="592">
                  <c:v>0.42753389529359498</c:v>
                </c:pt>
                <c:pt idx="593">
                  <c:v>0.40825808617380799</c:v>
                </c:pt>
                <c:pt idx="594">
                  <c:v>0.76317177473319397</c:v>
                </c:pt>
                <c:pt idx="595">
                  <c:v>0.55908182041541299</c:v>
                </c:pt>
                <c:pt idx="596">
                  <c:v>0.30425772490052699</c:v>
                </c:pt>
                <c:pt idx="597">
                  <c:v>0.34978759092338002</c:v>
                </c:pt>
                <c:pt idx="598">
                  <c:v>0.29206192982974699</c:v>
                </c:pt>
                <c:pt idx="599">
                  <c:v>0.342907797657589</c:v>
                </c:pt>
                <c:pt idx="600">
                  <c:v>0.57375143755703695</c:v>
                </c:pt>
                <c:pt idx="601">
                  <c:v>0.51962717643179102</c:v>
                </c:pt>
                <c:pt idx="602">
                  <c:v>0.53918506694267798</c:v>
                </c:pt>
                <c:pt idx="603">
                  <c:v>0.67901728128775496</c:v>
                </c:pt>
                <c:pt idx="604">
                  <c:v>0.34803758841135002</c:v>
                </c:pt>
                <c:pt idx="605">
                  <c:v>0.35975219024795302</c:v>
                </c:pt>
                <c:pt idx="606">
                  <c:v>0.551985578754142</c:v>
                </c:pt>
                <c:pt idx="607">
                  <c:v>0.58953536048295596</c:v>
                </c:pt>
                <c:pt idx="608">
                  <c:v>0.42798891059861599</c:v>
                </c:pt>
                <c:pt idx="609">
                  <c:v>0.29347896530578299</c:v>
                </c:pt>
                <c:pt idx="610">
                  <c:v>0.25538309998997</c:v>
                </c:pt>
                <c:pt idx="611">
                  <c:v>0.26804423200406302</c:v>
                </c:pt>
                <c:pt idx="612">
                  <c:v>0.30829865520446897</c:v>
                </c:pt>
                <c:pt idx="613">
                  <c:v>0.37008257310632903</c:v>
                </c:pt>
                <c:pt idx="614">
                  <c:v>0.297725279724116</c:v>
                </c:pt>
                <c:pt idx="615">
                  <c:v>0.35754311803986599</c:v>
                </c:pt>
                <c:pt idx="616">
                  <c:v>0.35556635051812402</c:v>
                </c:pt>
                <c:pt idx="617">
                  <c:v>0.36424333882308102</c:v>
                </c:pt>
                <c:pt idx="618">
                  <c:v>0.549436539668127</c:v>
                </c:pt>
                <c:pt idx="619">
                  <c:v>0.54196530177489999</c:v>
                </c:pt>
                <c:pt idx="620">
                  <c:v>0.43779274420643699</c:v>
                </c:pt>
                <c:pt idx="621">
                  <c:v>0.47212791907458901</c:v>
                </c:pt>
                <c:pt idx="622">
                  <c:v>0.65628609056560705</c:v>
                </c:pt>
                <c:pt idx="623">
                  <c:v>0.53916183446442001</c:v>
                </c:pt>
                <c:pt idx="624">
                  <c:v>0.342533534020314</c:v>
                </c:pt>
                <c:pt idx="625">
                  <c:v>0.39178868981539999</c:v>
                </c:pt>
                <c:pt idx="626">
                  <c:v>0.27355308342893397</c:v>
                </c:pt>
                <c:pt idx="627">
                  <c:v>0.36521421041896801</c:v>
                </c:pt>
                <c:pt idx="628">
                  <c:v>0.40849001451469602</c:v>
                </c:pt>
                <c:pt idx="629">
                  <c:v>0.36176141299422299</c:v>
                </c:pt>
                <c:pt idx="630">
                  <c:v>0.33617144360426598</c:v>
                </c:pt>
                <c:pt idx="631">
                  <c:v>0.39903389529359501</c:v>
                </c:pt>
                <c:pt idx="632">
                  <c:v>0.36517328011502598</c:v>
                </c:pt>
                <c:pt idx="633">
                  <c:v>0.58167879467136396</c:v>
                </c:pt>
                <c:pt idx="634">
                  <c:v>0.38822674491347697</c:v>
                </c:pt>
                <c:pt idx="635">
                  <c:v>0.30987387724370002</c:v>
                </c:pt>
                <c:pt idx="636">
                  <c:v>0.37704090518364802</c:v>
                </c:pt>
                <c:pt idx="637">
                  <c:v>0.37480270457144699</c:v>
                </c:pt>
                <c:pt idx="638">
                  <c:v>0.323111706534502</c:v>
                </c:pt>
                <c:pt idx="639">
                  <c:v>0.45955564751031602</c:v>
                </c:pt>
                <c:pt idx="640">
                  <c:v>0.50667179482943003</c:v>
                </c:pt>
                <c:pt idx="641">
                  <c:v>0.43044576743845597</c:v>
                </c:pt>
                <c:pt idx="642">
                  <c:v>0.31690706003885</c:v>
                </c:pt>
                <c:pt idx="643">
                  <c:v>0.30855602887983202</c:v>
                </c:pt>
                <c:pt idx="644">
                  <c:v>0.52806928592090396</c:v>
                </c:pt>
                <c:pt idx="645">
                  <c:v>0.49689708962572199</c:v>
                </c:pt>
                <c:pt idx="646">
                  <c:v>0.47733846149609599</c:v>
                </c:pt>
                <c:pt idx="647">
                  <c:v>0.60571787841642899</c:v>
                </c:pt>
                <c:pt idx="648">
                  <c:v>0.48935948111813599</c:v>
                </c:pt>
                <c:pt idx="649">
                  <c:v>0.394376817670539</c:v>
                </c:pt>
                <c:pt idx="650">
                  <c:v>0.41214304277077402</c:v>
                </c:pt>
                <c:pt idx="651">
                  <c:v>0.46378794717260202</c:v>
                </c:pt>
                <c:pt idx="652">
                  <c:v>0.26735138740823999</c:v>
                </c:pt>
                <c:pt idx="653">
                  <c:v>0.39248706906379799</c:v>
                </c:pt>
                <c:pt idx="654">
                  <c:v>0.24275625468710699</c:v>
                </c:pt>
                <c:pt idx="655">
                  <c:v>0.33312608758788798</c:v>
                </c:pt>
                <c:pt idx="656">
                  <c:v>0.48072268047432298</c:v>
                </c:pt>
                <c:pt idx="657">
                  <c:v>0.50156965724230296</c:v>
                </c:pt>
                <c:pt idx="658">
                  <c:v>0.39920277481647998</c:v>
                </c:pt>
                <c:pt idx="659">
                  <c:v>0.31550330170012097</c:v>
                </c:pt>
                <c:pt idx="660">
                  <c:v>0.46041221332190702</c:v>
                </c:pt>
                <c:pt idx="661">
                  <c:v>0.337255878341649</c:v>
                </c:pt>
                <c:pt idx="662">
                  <c:v>0.30314305281889198</c:v>
                </c:pt>
                <c:pt idx="663">
                  <c:v>0.29249149980029199</c:v>
                </c:pt>
                <c:pt idx="664">
                  <c:v>0.42079311552783599</c:v>
                </c:pt>
                <c:pt idx="665">
                  <c:v>0.46758182543947202</c:v>
                </c:pt>
                <c:pt idx="666">
                  <c:v>0.34301509857589002</c:v>
                </c:pt>
                <c:pt idx="667">
                  <c:v>0.33388456517933102</c:v>
                </c:pt>
                <c:pt idx="668">
                  <c:v>0.37838013946689503</c:v>
                </c:pt>
                <c:pt idx="669">
                  <c:v>0.37466811678385098</c:v>
                </c:pt>
                <c:pt idx="670">
                  <c:v>0.39423006168577401</c:v>
                </c:pt>
                <c:pt idx="671">
                  <c:v>0.34291148575128599</c:v>
                </c:pt>
                <c:pt idx="672">
                  <c:v>0.43645793563562502</c:v>
                </c:pt>
                <c:pt idx="673">
                  <c:v>0.41791958950930003</c:v>
                </c:pt>
                <c:pt idx="674">
                  <c:v>0.25979423451609202</c:v>
                </c:pt>
                <c:pt idx="675">
                  <c:v>0.299668859426649</c:v>
                </c:pt>
                <c:pt idx="676">
                  <c:v>0.35419319582098702</c:v>
                </c:pt>
                <c:pt idx="677">
                  <c:v>0.42885985243953501</c:v>
                </c:pt>
                <c:pt idx="678">
                  <c:v>0.32269762153342202</c:v>
                </c:pt>
                <c:pt idx="679">
                  <c:v>0.29957114755195802</c:v>
                </c:pt>
                <c:pt idx="680">
                  <c:v>0.324855441799276</c:v>
                </c:pt>
                <c:pt idx="681">
                  <c:v>0.213596964207833</c:v>
                </c:pt>
                <c:pt idx="682">
                  <c:v>0.31421790353672302</c:v>
                </c:pt>
                <c:pt idx="683">
                  <c:v>0.28022417078397799</c:v>
                </c:pt>
                <c:pt idx="684">
                  <c:v>0.42648190573262201</c:v>
                </c:pt>
                <c:pt idx="685">
                  <c:v>0.389376817670539</c:v>
                </c:pt>
                <c:pt idx="686">
                  <c:v>0.416204250053958</c:v>
                </c:pt>
                <c:pt idx="687">
                  <c:v>0.40068581460953501</c:v>
                </c:pt>
                <c:pt idx="688">
                  <c:v>0.37936907518580598</c:v>
                </c:pt>
                <c:pt idx="689">
                  <c:v>0.39162460732635102</c:v>
                </c:pt>
                <c:pt idx="690">
                  <c:v>0.39643397056268698</c:v>
                </c:pt>
                <c:pt idx="691">
                  <c:v>0.49212054288719598</c:v>
                </c:pt>
                <c:pt idx="692">
                  <c:v>0.284361342749191</c:v>
                </c:pt>
                <c:pt idx="693">
                  <c:v>0.34989488681762199</c:v>
                </c:pt>
                <c:pt idx="694">
                  <c:v>0.23994209441693701</c:v>
                </c:pt>
                <c:pt idx="695">
                  <c:v>0.27408037029822901</c:v>
                </c:pt>
                <c:pt idx="696">
                  <c:v>0.31196237139617899</c:v>
                </c:pt>
                <c:pt idx="697">
                  <c:v>0.38453795470869001</c:v>
                </c:pt>
                <c:pt idx="698">
                  <c:v>0.42249186107357301</c:v>
                </c:pt>
                <c:pt idx="699">
                  <c:v>0.57698041542296696</c:v>
                </c:pt>
                <c:pt idx="700">
                  <c:v>0.26077690298774803</c:v>
                </c:pt>
                <c:pt idx="701">
                  <c:v>0.31132999646479997</c:v>
                </c:pt>
                <c:pt idx="702">
                  <c:v>0.41666184451253702</c:v>
                </c:pt>
                <c:pt idx="703">
                  <c:v>0.46076545733714203</c:v>
                </c:pt>
                <c:pt idx="704">
                  <c:v>0.47271862608328602</c:v>
                </c:pt>
                <c:pt idx="705">
                  <c:v>0.47199554414321099</c:v>
                </c:pt>
                <c:pt idx="706">
                  <c:v>0.54229642225201602</c:v>
                </c:pt>
                <c:pt idx="707">
                  <c:v>0.48144723765187603</c:v>
                </c:pt>
                <c:pt idx="708">
                  <c:v>0.31739489184168101</c:v>
                </c:pt>
                <c:pt idx="709">
                  <c:v>0.27434327360210797</c:v>
                </c:pt>
                <c:pt idx="710">
                  <c:v>0.27749297503777098</c:v>
                </c:pt>
                <c:pt idx="711">
                  <c:v>0.396202042221799</c:v>
                </c:pt>
                <c:pt idx="712">
                  <c:v>0.26142402526985298</c:v>
                </c:pt>
                <c:pt idx="713">
                  <c:v>0.34129017007693802</c:v>
                </c:pt>
                <c:pt idx="714">
                  <c:v>0.24762056298343199</c:v>
                </c:pt>
                <c:pt idx="715">
                  <c:v>0.26183958550841102</c:v>
                </c:pt>
                <c:pt idx="716">
                  <c:v>0.50838270857233603</c:v>
                </c:pt>
                <c:pt idx="717">
                  <c:v>0.41137644634914</c:v>
                </c:pt>
                <c:pt idx="718">
                  <c:v>0.38187276327950198</c:v>
                </c:pt>
                <c:pt idx="719">
                  <c:v>0.47946862357125603</c:v>
                </c:pt>
                <c:pt idx="720">
                  <c:v>0.28472859649641302</c:v>
                </c:pt>
                <c:pt idx="721">
                  <c:v>0.34702984592661701</c:v>
                </c:pt>
                <c:pt idx="722">
                  <c:v>0.31536428820008899</c:v>
                </c:pt>
                <c:pt idx="723">
                  <c:v>0.31516517133295302</c:v>
                </c:pt>
                <c:pt idx="724">
                  <c:v>0.24316185958471401</c:v>
                </c:pt>
                <c:pt idx="725">
                  <c:v>0.274591429555259</c:v>
                </c:pt>
                <c:pt idx="726">
                  <c:v>0.451345471386149</c:v>
                </c:pt>
                <c:pt idx="727">
                  <c:v>0.53768912133371405</c:v>
                </c:pt>
                <c:pt idx="728">
                  <c:v>0.27901878666958702</c:v>
                </c:pt>
                <c:pt idx="729">
                  <c:v>0.38183220429695902</c:v>
                </c:pt>
                <c:pt idx="730">
                  <c:v>0.53027982834241105</c:v>
                </c:pt>
                <c:pt idx="731">
                  <c:v>0.58749922218879003</c:v>
                </c:pt>
                <c:pt idx="732">
                  <c:v>0.34391590643966202</c:v>
                </c:pt>
                <c:pt idx="733">
                  <c:v>0.456938391251063</c:v>
                </c:pt>
                <c:pt idx="734">
                  <c:v>0.397689502703231</c:v>
                </c:pt>
                <c:pt idx="735">
                  <c:v>0.28794098547679797</c:v>
                </c:pt>
                <c:pt idx="736">
                  <c:v>0.29069467105846503</c:v>
                </c:pt>
                <c:pt idx="737">
                  <c:v>0.24155824676010901</c:v>
                </c:pt>
                <c:pt idx="738">
                  <c:v>0.29412534996914902</c:v>
                </c:pt>
                <c:pt idx="739">
                  <c:v>0.30344651510531301</c:v>
                </c:pt>
                <c:pt idx="740">
                  <c:v>0.29772122030902098</c:v>
                </c:pt>
                <c:pt idx="741">
                  <c:v>0.23381930852916899</c:v>
                </c:pt>
                <c:pt idx="742">
                  <c:v>0.29620610163689498</c:v>
                </c:pt>
                <c:pt idx="743">
                  <c:v>0.39699407392979102</c:v>
                </c:pt>
                <c:pt idx="744">
                  <c:v>0.32479164531441601</c:v>
                </c:pt>
                <c:pt idx="745">
                  <c:v>0.37560875103548502</c:v>
                </c:pt>
                <c:pt idx="746">
                  <c:v>0.34028464044842299</c:v>
                </c:pt>
                <c:pt idx="747">
                  <c:v>0.27639083745064402</c:v>
                </c:pt>
                <c:pt idx="748">
                  <c:v>0.248203156185996</c:v>
                </c:pt>
                <c:pt idx="749">
                  <c:v>0.316069300993081</c:v>
                </c:pt>
                <c:pt idx="750">
                  <c:v>0.30835986248765301</c:v>
                </c:pt>
                <c:pt idx="751">
                  <c:v>0.237208319517171</c:v>
                </c:pt>
                <c:pt idx="752">
                  <c:v>0.31470462639941599</c:v>
                </c:pt>
                <c:pt idx="753">
                  <c:v>0.27359622156503499</c:v>
                </c:pt>
                <c:pt idx="754">
                  <c:v>0.29588567411946898</c:v>
                </c:pt>
                <c:pt idx="755">
                  <c:v>0.24327801192788701</c:v>
                </c:pt>
                <c:pt idx="756">
                  <c:v>0.28353427666311198</c:v>
                </c:pt>
                <c:pt idx="757">
                  <c:v>0.261537593435409</c:v>
                </c:pt>
                <c:pt idx="758">
                  <c:v>0.38557703845375502</c:v>
                </c:pt>
                <c:pt idx="759">
                  <c:v>0.40195388124458797</c:v>
                </c:pt>
                <c:pt idx="760">
                  <c:v>0.31400735609115699</c:v>
                </c:pt>
                <c:pt idx="761">
                  <c:v>0.237585162308005</c:v>
                </c:pt>
                <c:pt idx="762">
                  <c:v>0.38974591797663999</c:v>
                </c:pt>
                <c:pt idx="763">
                  <c:v>0.36921605195378698</c:v>
                </c:pt>
                <c:pt idx="764">
                  <c:v>0.34686686735364702</c:v>
                </c:pt>
                <c:pt idx="765">
                  <c:v>0.31366996334272901</c:v>
                </c:pt>
                <c:pt idx="766">
                  <c:v>0.223019529312385</c:v>
                </c:pt>
                <c:pt idx="767">
                  <c:v>0.241377199040056</c:v>
                </c:pt>
                <c:pt idx="768">
                  <c:v>0.39994097542868001</c:v>
                </c:pt>
                <c:pt idx="769">
                  <c:v>0.36083625868799601</c:v>
                </c:pt>
                <c:pt idx="770">
                  <c:v>0.18832631841922201</c:v>
                </c:pt>
                <c:pt idx="771">
                  <c:v>0.22810470669256699</c:v>
                </c:pt>
                <c:pt idx="772">
                  <c:v>0.30357741479921302</c:v>
                </c:pt>
                <c:pt idx="773">
                  <c:v>0.21759401373287601</c:v>
                </c:pt>
                <c:pt idx="774">
                  <c:v>0.31868324048003599</c:v>
                </c:pt>
                <c:pt idx="775">
                  <c:v>0.34833773392547501</c:v>
                </c:pt>
                <c:pt idx="776">
                  <c:v>0.24826252193436199</c:v>
                </c:pt>
                <c:pt idx="777">
                  <c:v>0.22170131465117801</c:v>
                </c:pt>
                <c:pt idx="778">
                  <c:v>0.44220424502989902</c:v>
                </c:pt>
                <c:pt idx="779">
                  <c:v>0.55566257208315895</c:v>
                </c:pt>
                <c:pt idx="780">
                  <c:v>0.33955049422725803</c:v>
                </c:pt>
                <c:pt idx="781">
                  <c:v>0.33981487276861599</c:v>
                </c:pt>
                <c:pt idx="782">
                  <c:v>0.301441351774138</c:v>
                </c:pt>
                <c:pt idx="783">
                  <c:v>0.27947048520231099</c:v>
                </c:pt>
                <c:pt idx="784">
                  <c:v>0.25121642829924501</c:v>
                </c:pt>
                <c:pt idx="785">
                  <c:v>0.258947257748112</c:v>
                </c:pt>
                <c:pt idx="786">
                  <c:v>0.29329017510099697</c:v>
                </c:pt>
                <c:pt idx="787">
                  <c:v>0.31997600980676699</c:v>
                </c:pt>
                <c:pt idx="788">
                  <c:v>0.28230308091690498</c:v>
                </c:pt>
                <c:pt idx="789">
                  <c:v>0.33857740977515399</c:v>
                </c:pt>
                <c:pt idx="790">
                  <c:v>0.32848817800393598</c:v>
                </c:pt>
                <c:pt idx="791">
                  <c:v>0.40990299559969501</c:v>
                </c:pt>
                <c:pt idx="792">
                  <c:v>0.248921074794896</c:v>
                </c:pt>
                <c:pt idx="793">
                  <c:v>0.37065041895816703</c:v>
                </c:pt>
                <c:pt idx="794">
                  <c:v>0.36528758589932098</c:v>
                </c:pt>
                <c:pt idx="795">
                  <c:v>0.46883071901136297</c:v>
                </c:pt>
                <c:pt idx="796">
                  <c:v>0.55312753770507195</c:v>
                </c:pt>
                <c:pt idx="797">
                  <c:v>0.37777836817710903</c:v>
                </c:pt>
                <c:pt idx="798">
                  <c:v>0.24939821363803699</c:v>
                </c:pt>
                <c:pt idx="799">
                  <c:v>0.36648375229149999</c:v>
                </c:pt>
                <c:pt idx="800">
                  <c:v>0.28125330421215</c:v>
                </c:pt>
                <c:pt idx="801">
                  <c:v>0.22854496962280199</c:v>
                </c:pt>
                <c:pt idx="802">
                  <c:v>0.32381376885253599</c:v>
                </c:pt>
                <c:pt idx="803">
                  <c:v>0.340629033038786</c:v>
                </c:pt>
                <c:pt idx="804">
                  <c:v>0.227518054074906</c:v>
                </c:pt>
                <c:pt idx="805">
                  <c:v>0.304435084526884</c:v>
                </c:pt>
                <c:pt idx="806">
                  <c:v>0.32023559633834803</c:v>
                </c:pt>
                <c:pt idx="807">
                  <c:v>0.26270241856725701</c:v>
                </c:pt>
                <c:pt idx="808">
                  <c:v>0.28474850717831501</c:v>
                </c:pt>
                <c:pt idx="809">
                  <c:v>0.31301288571967301</c:v>
                </c:pt>
                <c:pt idx="810">
                  <c:v>0.31309327109007801</c:v>
                </c:pt>
                <c:pt idx="811">
                  <c:v>0.35680307086878699</c:v>
                </c:pt>
                <c:pt idx="812">
                  <c:v>0.265827783608582</c:v>
                </c:pt>
                <c:pt idx="813">
                  <c:v>0.26920094332977801</c:v>
                </c:pt>
                <c:pt idx="814">
                  <c:v>0.24470020571103901</c:v>
                </c:pt>
                <c:pt idx="815">
                  <c:v>0.24642660944747</c:v>
                </c:pt>
                <c:pt idx="816">
                  <c:v>0.31874186860966203</c:v>
                </c:pt>
                <c:pt idx="817">
                  <c:v>0.27918619095499297</c:v>
                </c:pt>
                <c:pt idx="818">
                  <c:v>0.251443569654415</c:v>
                </c:pt>
                <c:pt idx="819">
                  <c:v>0.205501093867962</c:v>
                </c:pt>
                <c:pt idx="820">
                  <c:v>0.27323597268380601</c:v>
                </c:pt>
                <c:pt idx="821">
                  <c:v>0.29030270959550603</c:v>
                </c:pt>
                <c:pt idx="822">
                  <c:v>0.19542107981895501</c:v>
                </c:pt>
                <c:pt idx="823">
                  <c:v>0.23086023883311099</c:v>
                </c:pt>
                <c:pt idx="824">
                  <c:v>0.314071880146639</c:v>
                </c:pt>
                <c:pt idx="825">
                  <c:v>0.30608331574912701</c:v>
                </c:pt>
                <c:pt idx="826">
                  <c:v>0.32026546738526002</c:v>
                </c:pt>
                <c:pt idx="827">
                  <c:v>0.464143032722656</c:v>
                </c:pt>
                <c:pt idx="828">
                  <c:v>0.24015964672849599</c:v>
                </c:pt>
                <c:pt idx="829">
                  <c:v>0.26004201914784503</c:v>
                </c:pt>
                <c:pt idx="830">
                  <c:v>0.268865397140227</c:v>
                </c:pt>
                <c:pt idx="831">
                  <c:v>0.244964955573795</c:v>
                </c:pt>
                <c:pt idx="832">
                  <c:v>0.26451399465981101</c:v>
                </c:pt>
                <c:pt idx="833">
                  <c:v>0.31467254752034501</c:v>
                </c:pt>
                <c:pt idx="834">
                  <c:v>0.32493176273052798</c:v>
                </c:pt>
                <c:pt idx="835">
                  <c:v>0.21702985597473501</c:v>
                </c:pt>
                <c:pt idx="836">
                  <c:v>0.27480861054542</c:v>
                </c:pt>
                <c:pt idx="837">
                  <c:v>0.359501821438583</c:v>
                </c:pt>
                <c:pt idx="838">
                  <c:v>0.42669982434152198</c:v>
                </c:pt>
                <c:pt idx="839">
                  <c:v>0.396001078795785</c:v>
                </c:pt>
                <c:pt idx="840">
                  <c:v>0.226282066318923</c:v>
                </c:pt>
                <c:pt idx="841">
                  <c:v>0.227321521385387</c:v>
                </c:pt>
                <c:pt idx="842">
                  <c:v>0.50806227603085097</c:v>
                </c:pt>
                <c:pt idx="843">
                  <c:v>0.530998489594109</c:v>
                </c:pt>
                <c:pt idx="844">
                  <c:v>0.33584068440043202</c:v>
                </c:pt>
                <c:pt idx="845">
                  <c:v>0.37571052232527102</c:v>
                </c:pt>
                <c:pt idx="846">
                  <c:v>0.28332630837110401</c:v>
                </c:pt>
                <c:pt idx="847">
                  <c:v>0.34496421293099699</c:v>
                </c:pt>
                <c:pt idx="848">
                  <c:v>0.24376362585044101</c:v>
                </c:pt>
                <c:pt idx="849">
                  <c:v>0.25278575441262002</c:v>
                </c:pt>
                <c:pt idx="850">
                  <c:v>0.35721678957252601</c:v>
                </c:pt>
                <c:pt idx="851">
                  <c:v>0.28429570472951199</c:v>
                </c:pt>
                <c:pt idx="852">
                  <c:v>0.29950366799746098</c:v>
                </c:pt>
                <c:pt idx="853">
                  <c:v>0.374642305152035</c:v>
                </c:pt>
                <c:pt idx="854">
                  <c:v>0.198759942780804</c:v>
                </c:pt>
                <c:pt idx="855">
                  <c:v>0.25656377638862399</c:v>
                </c:pt>
                <c:pt idx="856">
                  <c:v>0.249357654655494</c:v>
                </c:pt>
                <c:pt idx="857">
                  <c:v>0.30380528874906398</c:v>
                </c:pt>
                <c:pt idx="858">
                  <c:v>0.19671569570456399</c:v>
                </c:pt>
                <c:pt idx="859">
                  <c:v>0.24576621002805801</c:v>
                </c:pt>
                <c:pt idx="860">
                  <c:v>0.33650956392331599</c:v>
                </c:pt>
                <c:pt idx="861">
                  <c:v>0.32317291381768598</c:v>
                </c:pt>
                <c:pt idx="862">
                  <c:v>0.30149592551272802</c:v>
                </c:pt>
                <c:pt idx="863">
                  <c:v>0.33828205627080599</c:v>
                </c:pt>
                <c:pt idx="864">
                  <c:v>0.37501140545813499</c:v>
                </c:pt>
                <c:pt idx="865">
                  <c:v>0.33960469664444898</c:v>
                </c:pt>
                <c:pt idx="866">
                  <c:v>0.460470836427474</c:v>
                </c:pt>
                <c:pt idx="867">
                  <c:v>0.466190601595252</c:v>
                </c:pt>
                <c:pt idx="868">
                  <c:v>0.34746347028819902</c:v>
                </c:pt>
                <c:pt idx="869">
                  <c:v>0.354044593277344</c:v>
                </c:pt>
                <c:pt idx="870">
                  <c:v>0.29100403931885999</c:v>
                </c:pt>
                <c:pt idx="871">
                  <c:v>0.34312165685139401</c:v>
                </c:pt>
                <c:pt idx="872">
                  <c:v>0.42662607753977</c:v>
                </c:pt>
                <c:pt idx="873">
                  <c:v>0.41278610563778301</c:v>
                </c:pt>
                <c:pt idx="874">
                  <c:v>0.22559069193652001</c:v>
                </c:pt>
                <c:pt idx="875">
                  <c:v>0.32226768024147801</c:v>
                </c:pt>
                <c:pt idx="876">
                  <c:v>0.36802209841782502</c:v>
                </c:pt>
                <c:pt idx="877">
                  <c:v>0.41169466101034702</c:v>
                </c:pt>
                <c:pt idx="878">
                  <c:v>0.29046015853996099</c:v>
                </c:pt>
                <c:pt idx="879">
                  <c:v>0.34492438654313501</c:v>
                </c:pt>
                <c:pt idx="880">
                  <c:v>0.33042881225557003</c:v>
                </c:pt>
                <c:pt idx="881">
                  <c:v>0.39712607753976997</c:v>
                </c:pt>
                <c:pt idx="882">
                  <c:v>0.17535618444207501</c:v>
                </c:pt>
                <c:pt idx="883">
                  <c:v>0.182754046854948</c:v>
                </c:pt>
                <c:pt idx="884">
                  <c:v>0.25228243261626399</c:v>
                </c:pt>
                <c:pt idx="885">
                  <c:v>0.25059364241147702</c:v>
                </c:pt>
                <c:pt idx="886">
                  <c:v>0.26357040993321901</c:v>
                </c:pt>
                <c:pt idx="887">
                  <c:v>0.31003353402031397</c:v>
                </c:pt>
                <c:pt idx="888">
                  <c:v>0.29593655976436201</c:v>
                </c:pt>
                <c:pt idx="889">
                  <c:v>0.35254422195594498</c:v>
                </c:pt>
                <c:pt idx="890">
                  <c:v>0.182645270699168</c:v>
                </c:pt>
                <c:pt idx="891">
                  <c:v>0.18316370614359201</c:v>
                </c:pt>
                <c:pt idx="892">
                  <c:v>0.223148953768806</c:v>
                </c:pt>
                <c:pt idx="893">
                  <c:v>0.34705307338081598</c:v>
                </c:pt>
                <c:pt idx="894">
                  <c:v>0.25184069444855001</c:v>
                </c:pt>
                <c:pt idx="895">
                  <c:v>0.247194304761125</c:v>
                </c:pt>
                <c:pt idx="896">
                  <c:v>0.35557888501263302</c:v>
                </c:pt>
                <c:pt idx="897">
                  <c:v>0.39610174114543301</c:v>
                </c:pt>
                <c:pt idx="898">
                  <c:v>0.25714784482866798</c:v>
                </c:pt>
                <c:pt idx="899">
                  <c:v>0.30916738418917</c:v>
                </c:pt>
                <c:pt idx="900">
                  <c:v>0.34702947460521799</c:v>
                </c:pt>
                <c:pt idx="901">
                  <c:v>0.27286945153126402</c:v>
                </c:pt>
                <c:pt idx="902">
                  <c:v>0.29175477442557002</c:v>
                </c:pt>
                <c:pt idx="903">
                  <c:v>0.28174002707484302</c:v>
                </c:pt>
                <c:pt idx="904">
                  <c:v>0.29986281296261003</c:v>
                </c:pt>
                <c:pt idx="905">
                  <c:v>0.32486096640373302</c:v>
                </c:pt>
                <c:pt idx="906">
                  <c:v>0.21190817400304701</c:v>
                </c:pt>
                <c:pt idx="907">
                  <c:v>0.18755271713159399</c:v>
                </c:pt>
                <c:pt idx="908">
                  <c:v>0.32889894623271798</c:v>
                </c:pt>
                <c:pt idx="909">
                  <c:v>0.24280898186681901</c:v>
                </c:pt>
                <c:pt idx="910">
                  <c:v>0.33776952177629699</c:v>
                </c:pt>
                <c:pt idx="911">
                  <c:v>0.34548633144505803</c:v>
                </c:pt>
                <c:pt idx="912">
                  <c:v>0.48629753119215402</c:v>
                </c:pt>
                <c:pt idx="913">
                  <c:v>0.377507717364439</c:v>
                </c:pt>
                <c:pt idx="914">
                  <c:v>0.17090633246822801</c:v>
                </c:pt>
                <c:pt idx="915">
                  <c:v>0.26849408397790903</c:v>
                </c:pt>
                <c:pt idx="916">
                  <c:v>0.35468618593093398</c:v>
                </c:pt>
                <c:pt idx="917">
                  <c:v>0.31428721960198103</c:v>
                </c:pt>
                <c:pt idx="918">
                  <c:v>0.23722232924915901</c:v>
                </c:pt>
                <c:pt idx="919">
                  <c:v>0.29315042398222602</c:v>
                </c:pt>
                <c:pt idx="920">
                  <c:v>0.23682778863264101</c:v>
                </c:pt>
                <c:pt idx="921">
                  <c:v>0.31383736762813402</c:v>
                </c:pt>
                <c:pt idx="922">
                  <c:v>0.26342512918593303</c:v>
                </c:pt>
                <c:pt idx="923">
                  <c:v>0.26238973353456502</c:v>
                </c:pt>
                <c:pt idx="924">
                  <c:v>0.210919970878817</c:v>
                </c:pt>
                <c:pt idx="925">
                  <c:v>0.22201178682765199</c:v>
                </c:pt>
                <c:pt idx="926">
                  <c:v>0.16612462239852699</c:v>
                </c:pt>
                <c:pt idx="927">
                  <c:v>0.21682926387012</c:v>
                </c:pt>
                <c:pt idx="928">
                  <c:v>0.32952062820440597</c:v>
                </c:pt>
                <c:pt idx="929">
                  <c:v>0.30291664405840202</c:v>
                </c:pt>
                <c:pt idx="930">
                  <c:v>0.32204127650504699</c:v>
                </c:pt>
                <c:pt idx="931">
                  <c:v>0.28770462639941602</c:v>
                </c:pt>
                <c:pt idx="932">
                  <c:v>0.31814488932965201</c:v>
                </c:pt>
                <c:pt idx="933">
                  <c:v>0.25223080935263098</c:v>
                </c:pt>
                <c:pt idx="934">
                  <c:v>0.34559326606601898</c:v>
                </c:pt>
                <c:pt idx="935">
                  <c:v>0.25477100203783398</c:v>
                </c:pt>
                <c:pt idx="936">
                  <c:v>0.319964950549737</c:v>
                </c:pt>
                <c:pt idx="937">
                  <c:v>0.34715594858668197</c:v>
                </c:pt>
                <c:pt idx="938">
                  <c:v>0.200552717131594</c:v>
                </c:pt>
                <c:pt idx="939">
                  <c:v>0.25340411458795198</c:v>
                </c:pt>
                <c:pt idx="940">
                  <c:v>0.19032115508804701</c:v>
                </c:pt>
                <c:pt idx="941">
                  <c:v>0.26751030656611402</c:v>
                </c:pt>
                <c:pt idx="942">
                  <c:v>0.31047121779699099</c:v>
                </c:pt>
                <c:pt idx="943">
                  <c:v>0.28400883132863602</c:v>
                </c:pt>
                <c:pt idx="944">
                  <c:v>0.324753665485431</c:v>
                </c:pt>
                <c:pt idx="945">
                  <c:v>0.240182507885355</c:v>
                </c:pt>
                <c:pt idx="946">
                  <c:v>0.17761355811743801</c:v>
                </c:pt>
                <c:pt idx="947">
                  <c:v>0.33186096640373303</c:v>
                </c:pt>
                <c:pt idx="948">
                  <c:v>0.288907797657589</c:v>
                </c:pt>
                <c:pt idx="949">
                  <c:v>0.351597320457056</c:v>
                </c:pt>
                <c:pt idx="950">
                  <c:v>0.35908293940366898</c:v>
                </c:pt>
                <c:pt idx="951">
                  <c:v>0.35314673086447002</c:v>
                </c:pt>
                <c:pt idx="952">
                  <c:v>0.32159400368475899</c:v>
                </c:pt>
                <c:pt idx="953">
                  <c:v>0.43076471971840302</c:v>
                </c:pt>
                <c:pt idx="954">
                  <c:v>0.23874297754980001</c:v>
                </c:pt>
                <c:pt idx="955">
                  <c:v>0.2129380400259</c:v>
                </c:pt>
                <c:pt idx="956">
                  <c:v>0.21663752319037599</c:v>
                </c:pt>
                <c:pt idx="957">
                  <c:v>0.24708294945178699</c:v>
                </c:pt>
                <c:pt idx="958">
                  <c:v>0.26364784482866799</c:v>
                </c:pt>
                <c:pt idx="959">
                  <c:v>0.29047269303446999</c:v>
                </c:pt>
                <c:pt idx="960">
                  <c:v>0.244234497446328</c:v>
                </c:pt>
                <c:pt idx="961">
                  <c:v>0.28922896279375399</c:v>
                </c:pt>
                <c:pt idx="962">
                  <c:v>0.48209435993398098</c:v>
                </c:pt>
                <c:pt idx="963">
                  <c:v>0.39885985243953498</c:v>
                </c:pt>
                <c:pt idx="964">
                  <c:v>0.251665913975751</c:v>
                </c:pt>
                <c:pt idx="965">
                  <c:v>0.19608258315444699</c:v>
                </c:pt>
                <c:pt idx="966">
                  <c:v>0.22319025037008799</c:v>
                </c:pt>
                <c:pt idx="967">
                  <c:v>0.21281082842569701</c:v>
                </c:pt>
                <c:pt idx="968">
                  <c:v>0.198876095123976</c:v>
                </c:pt>
                <c:pt idx="969">
                  <c:v>0.19642181743769399</c:v>
                </c:pt>
                <c:pt idx="970">
                  <c:v>0.27206598422078299</c:v>
                </c:pt>
                <c:pt idx="971">
                  <c:v>0.36055860300933201</c:v>
                </c:pt>
                <c:pt idx="972">
                  <c:v>0.25998597017177699</c:v>
                </c:pt>
                <c:pt idx="973">
                  <c:v>0.21865632995619899</c:v>
                </c:pt>
                <c:pt idx="974">
                  <c:v>0.182908545324446</c:v>
                </c:pt>
                <c:pt idx="975">
                  <c:v>0.10701843042036401</c:v>
                </c:pt>
                <c:pt idx="976">
                  <c:v>0.18547675747362399</c:v>
                </c:pt>
                <c:pt idx="977">
                  <c:v>0.246001460165302</c:v>
                </c:pt>
                <c:pt idx="978">
                  <c:v>0.35822453205725902</c:v>
                </c:pt>
                <c:pt idx="979">
                  <c:v>0.40069908672278298</c:v>
                </c:pt>
                <c:pt idx="980">
                  <c:v>0.27344651510531298</c:v>
                </c:pt>
                <c:pt idx="981">
                  <c:v>0.196495564239447</c:v>
                </c:pt>
                <c:pt idx="982">
                  <c:v>0.198182141588015</c:v>
                </c:pt>
                <c:pt idx="983">
                  <c:v>0.198526167881039</c:v>
                </c:pt>
                <c:pt idx="984">
                  <c:v>0.22499924730908399</c:v>
                </c:pt>
                <c:pt idx="985">
                  <c:v>0.19207852876341</c:v>
                </c:pt>
                <c:pt idx="986">
                  <c:v>0.23733626873611399</c:v>
                </c:pt>
                <c:pt idx="987">
                  <c:v>0.18257705352593201</c:v>
                </c:pt>
                <c:pt idx="988">
                  <c:v>0.29961649854427702</c:v>
                </c:pt>
                <c:pt idx="989">
                  <c:v>0.399812654888339</c:v>
                </c:pt>
                <c:pt idx="990">
                  <c:v>0.33597932657906399</c:v>
                </c:pt>
                <c:pt idx="991">
                  <c:v>0.30856708813686301</c:v>
                </c:pt>
                <c:pt idx="992">
                  <c:v>0.213667389213229</c:v>
                </c:pt>
                <c:pt idx="993">
                  <c:v>0.26182815492998202</c:v>
                </c:pt>
                <c:pt idx="994">
                  <c:v>0.241676235614042</c:v>
                </c:pt>
                <c:pt idx="995">
                  <c:v>0.22448892567079301</c:v>
                </c:pt>
                <c:pt idx="996">
                  <c:v>0.38439599073370201</c:v>
                </c:pt>
                <c:pt idx="997">
                  <c:v>0.32974075966952299</c:v>
                </c:pt>
                <c:pt idx="998">
                  <c:v>0.19503538560325001</c:v>
                </c:pt>
                <c:pt idx="999">
                  <c:v>0.15758959304449899</c:v>
                </c:pt>
                <c:pt idx="1000">
                  <c:v>0.22370979475465</c:v>
                </c:pt>
                <c:pt idx="1001">
                  <c:v>0.18789600580587801</c:v>
                </c:pt>
                <c:pt idx="1002">
                  <c:v>0.33495425256598799</c:v>
                </c:pt>
                <c:pt idx="1003">
                  <c:v>0.29317881476759999</c:v>
                </c:pt>
                <c:pt idx="1004">
                  <c:v>0.32150034620110501</c:v>
                </c:pt>
                <c:pt idx="1005">
                  <c:v>0.323811555996318</c:v>
                </c:pt>
                <c:pt idx="1006">
                  <c:v>0.19338457522744901</c:v>
                </c:pt>
                <c:pt idx="1007">
                  <c:v>0.246065617923443</c:v>
                </c:pt>
                <c:pt idx="1008">
                  <c:v>0.29304865269244001</c:v>
                </c:pt>
                <c:pt idx="1009">
                  <c:v>0.22430123938208599</c:v>
                </c:pt>
                <c:pt idx="1010">
                  <c:v>0.21569135931022701</c:v>
                </c:pt>
                <c:pt idx="1011">
                  <c:v>0.246411119453945</c:v>
                </c:pt>
                <c:pt idx="1012">
                  <c:v>0.241336268736114</c:v>
                </c:pt>
                <c:pt idx="1013">
                  <c:v>0.15295721811312099</c:v>
                </c:pt>
                <c:pt idx="1014">
                  <c:v>0.166474178320066</c:v>
                </c:pt>
                <c:pt idx="1015">
                  <c:v>0.21074150733638</c:v>
                </c:pt>
                <c:pt idx="1016">
                  <c:v>0.21334733301720299</c:v>
                </c:pt>
                <c:pt idx="1017">
                  <c:v>0.19759032563918</c:v>
                </c:pt>
                <c:pt idx="1018">
                  <c:v>0.20603095989081499</c:v>
                </c:pt>
                <c:pt idx="1019">
                  <c:v>0.24697048520231099</c:v>
                </c:pt>
                <c:pt idx="1020">
                  <c:v>0.24227026441909499</c:v>
                </c:pt>
                <c:pt idx="1021">
                  <c:v>0.24723855183736401</c:v>
                </c:pt>
                <c:pt idx="1022">
                  <c:v>0.241497772071605</c:v>
                </c:pt>
                <c:pt idx="1023">
                  <c:v>0.237437668704501</c:v>
                </c:pt>
                <c:pt idx="1024">
                  <c:v>0.469024672547324</c:v>
                </c:pt>
                <c:pt idx="1025">
                  <c:v>0.45316515626077603</c:v>
                </c:pt>
                <c:pt idx="1026">
                  <c:v>0.32785727831003603</c:v>
                </c:pt>
                <c:pt idx="1027">
                  <c:v>0.30105860803339102</c:v>
                </c:pt>
                <c:pt idx="1028">
                  <c:v>0.24153390534171301</c:v>
                </c:pt>
                <c:pt idx="1029">
                  <c:v>0.25139563448447899</c:v>
                </c:pt>
                <c:pt idx="1030">
                  <c:v>0.39064414668685299</c:v>
                </c:pt>
                <c:pt idx="1031">
                  <c:v>0.43507629581095703</c:v>
                </c:pt>
                <c:pt idx="1032">
                  <c:v>0.322881986025773</c:v>
                </c:pt>
                <c:pt idx="1033">
                  <c:v>0.33171678957252598</c:v>
                </c:pt>
                <c:pt idx="1034">
                  <c:v>0.25864120626001402</c:v>
                </c:pt>
                <c:pt idx="1035">
                  <c:v>0.25695905462388102</c:v>
                </c:pt>
                <c:pt idx="1036">
                  <c:v>0.19536208036793001</c:v>
                </c:pt>
                <c:pt idx="1037">
                  <c:v>0.26551510359994901</c:v>
                </c:pt>
                <c:pt idx="1038">
                  <c:v>0.21244578251063301</c:v>
                </c:pt>
                <c:pt idx="1039">
                  <c:v>0.29402357867936302</c:v>
                </c:pt>
                <c:pt idx="1040">
                  <c:v>0.371536845768552</c:v>
                </c:pt>
                <c:pt idx="1041">
                  <c:v>0.38274444273916097</c:v>
                </c:pt>
                <c:pt idx="1042">
                  <c:v>0.24087387724369999</c:v>
                </c:pt>
                <c:pt idx="1043">
                  <c:v>0.255002564081381</c:v>
                </c:pt>
                <c:pt idx="1044">
                  <c:v>0.31840005014879702</c:v>
                </c:pt>
                <c:pt idx="1045">
                  <c:v>0.23625404183088899</c:v>
                </c:pt>
                <c:pt idx="1046">
                  <c:v>0.26654828639509898</c:v>
                </c:pt>
                <c:pt idx="1047">
                  <c:v>0.28382335789614699</c:v>
                </c:pt>
                <c:pt idx="1048">
                  <c:v>0.25547675244956503</c:v>
                </c:pt>
                <c:pt idx="1049">
                  <c:v>0.19499040090827099</c:v>
                </c:pt>
                <c:pt idx="1050">
                  <c:v>0.113474920962864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1E8-9447-9B06-B981F43E4CDA}"/>
            </c:ext>
          </c:extLst>
        </c:ser>
        <c:ser>
          <c:idx val="5"/>
          <c:order val="4"/>
          <c:tx>
            <c:v>Ry - COBYLA (12 layers)</c:v>
          </c:tx>
          <c:spPr>
            <a:ln w="63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'Between ansatz'!$A$8:$A$1200</c:f>
              <c:numCache>
                <c:formatCode>General</c:formatCode>
                <c:ptCount val="119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</c:numCache>
            </c:numRef>
          </c:xVal>
          <c:yVal>
            <c:numRef>
              <c:f>'Between ansatz'!$J$8:$J$1200</c:f>
              <c:numCache>
                <c:formatCode>General</c:formatCode>
                <c:ptCount val="1193"/>
                <c:pt idx="0">
                  <c:v>2.2685374376895799</c:v>
                </c:pt>
                <c:pt idx="1">
                  <c:v>3.1863976112099301</c:v>
                </c:pt>
                <c:pt idx="2">
                  <c:v>3.72588686800965</c:v>
                </c:pt>
                <c:pt idx="3">
                  <c:v>2.1768279991841601</c:v>
                </c:pt>
                <c:pt idx="4">
                  <c:v>2.3931546788766598</c:v>
                </c:pt>
                <c:pt idx="5">
                  <c:v>3.06822246946385</c:v>
                </c:pt>
                <c:pt idx="6">
                  <c:v>4.2125225144967997</c:v>
                </c:pt>
                <c:pt idx="7">
                  <c:v>2.5099702993121298</c:v>
                </c:pt>
                <c:pt idx="8">
                  <c:v>3.1119068289321401</c:v>
                </c:pt>
                <c:pt idx="9">
                  <c:v>3.0716044705618</c:v>
                </c:pt>
                <c:pt idx="10">
                  <c:v>3.9598661945887099</c:v>
                </c:pt>
                <c:pt idx="11">
                  <c:v>2.6908032462518898</c:v>
                </c:pt>
                <c:pt idx="12">
                  <c:v>2.0850245469458502</c:v>
                </c:pt>
                <c:pt idx="13">
                  <c:v>2.7644666011703198</c:v>
                </c:pt>
                <c:pt idx="14">
                  <c:v>3.0820845598798998</c:v>
                </c:pt>
                <c:pt idx="15">
                  <c:v>3.17876706776525</c:v>
                </c:pt>
                <c:pt idx="16">
                  <c:v>2.5618810675409098</c:v>
                </c:pt>
                <c:pt idx="17">
                  <c:v>3.2652054891606701</c:v>
                </c:pt>
                <c:pt idx="18">
                  <c:v>3.3371944248795802</c:v>
                </c:pt>
                <c:pt idx="19">
                  <c:v>3.0731704849269401</c:v>
                </c:pt>
                <c:pt idx="20">
                  <c:v>2.00015176357011</c:v>
                </c:pt>
                <c:pt idx="21">
                  <c:v>2.5769009782228198</c:v>
                </c:pt>
                <c:pt idx="22">
                  <c:v>3.7330749155716401</c:v>
                </c:pt>
                <c:pt idx="23">
                  <c:v>3.60608155916435</c:v>
                </c:pt>
                <c:pt idx="24">
                  <c:v>3.2937755428446698</c:v>
                </c:pt>
                <c:pt idx="25">
                  <c:v>3.23872134545153</c:v>
                </c:pt>
                <c:pt idx="26">
                  <c:v>3.57697131781921</c:v>
                </c:pt>
                <c:pt idx="27">
                  <c:v>2.5476458224277301</c:v>
                </c:pt>
                <c:pt idx="28">
                  <c:v>3.6598761800740198</c:v>
                </c:pt>
                <c:pt idx="29">
                  <c:v>3.6092559733398102</c:v>
                </c:pt>
                <c:pt idx="30">
                  <c:v>2.7387125392431901</c:v>
                </c:pt>
                <c:pt idx="31">
                  <c:v>2.5299194186912999</c:v>
                </c:pt>
                <c:pt idx="32">
                  <c:v>1.70770378327544</c:v>
                </c:pt>
                <c:pt idx="33">
                  <c:v>3.33152332747642</c:v>
                </c:pt>
                <c:pt idx="34">
                  <c:v>2.4797918407937498</c:v>
                </c:pt>
                <c:pt idx="35">
                  <c:v>2.5920005366563799</c:v>
                </c:pt>
                <c:pt idx="36">
                  <c:v>3.25955026814461</c:v>
                </c:pt>
                <c:pt idx="37">
                  <c:v>4.2102548141590797</c:v>
                </c:pt>
                <c:pt idx="38">
                  <c:v>2.57713032741015</c:v>
                </c:pt>
                <c:pt idx="39">
                  <c:v>3.2943470918623801</c:v>
                </c:pt>
                <c:pt idx="40">
                  <c:v>1.59550431015908</c:v>
                </c:pt>
                <c:pt idx="41">
                  <c:v>1.8386528825583699</c:v>
                </c:pt>
                <c:pt idx="42">
                  <c:v>1.6347900746198201</c:v>
                </c:pt>
                <c:pt idx="43">
                  <c:v>2.0837977869601998</c:v>
                </c:pt>
                <c:pt idx="44">
                  <c:v>2.07653229445464</c:v>
                </c:pt>
                <c:pt idx="45">
                  <c:v>2.9671347280022902</c:v>
                </c:pt>
                <c:pt idx="46">
                  <c:v>3.47005134694039</c:v>
                </c:pt>
                <c:pt idx="47">
                  <c:v>2.59474684605066</c:v>
                </c:pt>
                <c:pt idx="48">
                  <c:v>3.8670221783438099</c:v>
                </c:pt>
                <c:pt idx="49">
                  <c:v>5.6544563845782996</c:v>
                </c:pt>
                <c:pt idx="50">
                  <c:v>1.79228194574151</c:v>
                </c:pt>
                <c:pt idx="51">
                  <c:v>1.82497737451495</c:v>
                </c:pt>
                <c:pt idx="52">
                  <c:v>1.91802714619565</c:v>
                </c:pt>
                <c:pt idx="53">
                  <c:v>2.53987038462934</c:v>
                </c:pt>
                <c:pt idx="54">
                  <c:v>1.50722002595988</c:v>
                </c:pt>
                <c:pt idx="55">
                  <c:v>2.49218011918708</c:v>
                </c:pt>
                <c:pt idx="56">
                  <c:v>1.8452907971663799</c:v>
                </c:pt>
                <c:pt idx="57">
                  <c:v>1.72332508890167</c:v>
                </c:pt>
                <c:pt idx="58">
                  <c:v>1.5398999647398</c:v>
                </c:pt>
                <c:pt idx="59">
                  <c:v>1.73723917390275</c:v>
                </c:pt>
                <c:pt idx="60">
                  <c:v>1.80227789135047</c:v>
                </c:pt>
                <c:pt idx="61">
                  <c:v>1.8648833507339599</c:v>
                </c:pt>
                <c:pt idx="62">
                  <c:v>1.4633361783030501</c:v>
                </c:pt>
                <c:pt idx="63">
                  <c:v>2.3246288722688999</c:v>
                </c:pt>
                <c:pt idx="64">
                  <c:v>1.2343181292522101</c:v>
                </c:pt>
                <c:pt idx="65">
                  <c:v>2.7759197648924001</c:v>
                </c:pt>
                <c:pt idx="66">
                  <c:v>1.4197937777856899</c:v>
                </c:pt>
                <c:pt idx="67">
                  <c:v>1.72096262716422</c:v>
                </c:pt>
                <c:pt idx="68">
                  <c:v>1.25576909016619</c:v>
                </c:pt>
                <c:pt idx="69">
                  <c:v>2.8626199756275001</c:v>
                </c:pt>
                <c:pt idx="70">
                  <c:v>1.4245360378129901</c:v>
                </c:pt>
                <c:pt idx="71">
                  <c:v>2.2110260171592699</c:v>
                </c:pt>
                <c:pt idx="72">
                  <c:v>1.2415600129340401</c:v>
                </c:pt>
                <c:pt idx="73">
                  <c:v>1.2796145866726301</c:v>
                </c:pt>
                <c:pt idx="74">
                  <c:v>1.4707462089131</c:v>
                </c:pt>
                <c:pt idx="75">
                  <c:v>1.3202049223599299</c:v>
                </c:pt>
                <c:pt idx="76">
                  <c:v>1.4458409703128301</c:v>
                </c:pt>
                <c:pt idx="77">
                  <c:v>1.20455817642328</c:v>
                </c:pt>
                <c:pt idx="78">
                  <c:v>1.68939220718289</c:v>
                </c:pt>
                <c:pt idx="79">
                  <c:v>1.1296735961717801</c:v>
                </c:pt>
                <c:pt idx="80">
                  <c:v>1.30166362575865</c:v>
                </c:pt>
                <c:pt idx="81">
                  <c:v>1.22177720397232</c:v>
                </c:pt>
                <c:pt idx="82">
                  <c:v>1.3803737968587599</c:v>
                </c:pt>
                <c:pt idx="83">
                  <c:v>1.1367119422981</c:v>
                </c:pt>
                <c:pt idx="84">
                  <c:v>1.33393464286866</c:v>
                </c:pt>
                <c:pt idx="85">
                  <c:v>1.15221673430788</c:v>
                </c:pt>
                <c:pt idx="86">
                  <c:v>1.40500247867238</c:v>
                </c:pt>
                <c:pt idx="87">
                  <c:v>1.2158291935333001</c:v>
                </c:pt>
                <c:pt idx="88">
                  <c:v>1.5239681768889699</c:v>
                </c:pt>
                <c:pt idx="89">
                  <c:v>1.1845519091760299</c:v>
                </c:pt>
                <c:pt idx="90">
                  <c:v>1.2839659891530499</c:v>
                </c:pt>
                <c:pt idx="91">
                  <c:v>1.14771046706062</c:v>
                </c:pt>
                <c:pt idx="92">
                  <c:v>1.3123369309939701</c:v>
                </c:pt>
                <c:pt idx="93">
                  <c:v>1.16408768117286</c:v>
                </c:pt>
                <c:pt idx="94">
                  <c:v>1.2692248330418301</c:v>
                </c:pt>
                <c:pt idx="95">
                  <c:v>1.2269398112238901</c:v>
                </c:pt>
                <c:pt idx="96">
                  <c:v>1.3888184855014301</c:v>
                </c:pt>
                <c:pt idx="97">
                  <c:v>1.22032071342982</c:v>
                </c:pt>
                <c:pt idx="98">
                  <c:v>1.5968416978834501</c:v>
                </c:pt>
                <c:pt idx="99">
                  <c:v>1.1817495508056901</c:v>
                </c:pt>
                <c:pt idx="100">
                  <c:v>1.8130625468710699</c:v>
                </c:pt>
                <c:pt idx="101">
                  <c:v>1.0690574488526601</c:v>
                </c:pt>
                <c:pt idx="102">
                  <c:v>2.4973899189657902</c:v>
                </c:pt>
                <c:pt idx="103">
                  <c:v>1.08643908365327</c:v>
                </c:pt>
                <c:pt idx="104">
                  <c:v>1.3298007876757401</c:v>
                </c:pt>
                <c:pt idx="105">
                  <c:v>1.03208842381565</c:v>
                </c:pt>
                <c:pt idx="106">
                  <c:v>1.1321367202588699</c:v>
                </c:pt>
                <c:pt idx="107">
                  <c:v>1.11596526158243</c:v>
                </c:pt>
                <c:pt idx="108">
                  <c:v>1.2615426814057</c:v>
                </c:pt>
                <c:pt idx="109">
                  <c:v>1.0987569269930799</c:v>
                </c:pt>
                <c:pt idx="110">
                  <c:v>1.5567970794858099</c:v>
                </c:pt>
                <c:pt idx="111">
                  <c:v>1.01362013639738</c:v>
                </c:pt>
                <c:pt idx="112">
                  <c:v>1.4733575591983801</c:v>
                </c:pt>
                <c:pt idx="113">
                  <c:v>0.99216659632984205</c:v>
                </c:pt>
                <c:pt idx="114">
                  <c:v>1.0668686536238201</c:v>
                </c:pt>
                <c:pt idx="115">
                  <c:v>1.0647808970900801</c:v>
                </c:pt>
                <c:pt idx="116">
                  <c:v>1.38814738809827</c:v>
                </c:pt>
                <c:pt idx="117">
                  <c:v>1.12586459420872</c:v>
                </c:pt>
                <c:pt idx="118">
                  <c:v>1.1551415122686499</c:v>
                </c:pt>
                <c:pt idx="119">
                  <c:v>1.05816806654326</c:v>
                </c:pt>
                <c:pt idx="120">
                  <c:v>1.3515205478194601</c:v>
                </c:pt>
                <c:pt idx="121">
                  <c:v>1.0089748556500999</c:v>
                </c:pt>
                <c:pt idx="122">
                  <c:v>1.08333362426979</c:v>
                </c:pt>
                <c:pt idx="123">
                  <c:v>1.0510467558929699</c:v>
                </c:pt>
                <c:pt idx="124">
                  <c:v>1.21647889496896</c:v>
                </c:pt>
                <c:pt idx="125">
                  <c:v>1.0772281699103701</c:v>
                </c:pt>
                <c:pt idx="126">
                  <c:v>0.97454602329829298</c:v>
                </c:pt>
                <c:pt idx="127">
                  <c:v>1.1436234431215599</c:v>
                </c:pt>
                <c:pt idx="128">
                  <c:v>1.0335172561674599</c:v>
                </c:pt>
                <c:pt idx="129">
                  <c:v>1.1353022779854001</c:v>
                </c:pt>
                <c:pt idx="130">
                  <c:v>1.0120320085422501</c:v>
                </c:pt>
                <c:pt idx="131">
                  <c:v>1.0600043503515499</c:v>
                </c:pt>
                <c:pt idx="132">
                  <c:v>1.0087930703113099</c:v>
                </c:pt>
                <c:pt idx="133">
                  <c:v>1.1215791960453301</c:v>
                </c:pt>
                <c:pt idx="134">
                  <c:v>1.01759764153787</c:v>
                </c:pt>
                <c:pt idx="135">
                  <c:v>1.2391949670189799</c:v>
                </c:pt>
                <c:pt idx="136">
                  <c:v>1.03161202259125</c:v>
                </c:pt>
                <c:pt idx="137">
                  <c:v>1.03891917297137</c:v>
                </c:pt>
                <c:pt idx="138">
                  <c:v>0.98974034313159398</c:v>
                </c:pt>
                <c:pt idx="139">
                  <c:v>1.1430135630497</c:v>
                </c:pt>
                <c:pt idx="140">
                  <c:v>1.0124261828614201</c:v>
                </c:pt>
                <c:pt idx="141">
                  <c:v>1.1813524209874899</c:v>
                </c:pt>
                <c:pt idx="142">
                  <c:v>0.98898149421875203</c:v>
                </c:pt>
                <c:pt idx="143">
                  <c:v>1.1127373826085201</c:v>
                </c:pt>
                <c:pt idx="144">
                  <c:v>0.97716549241376305</c:v>
                </c:pt>
                <c:pt idx="145">
                  <c:v>1.0638926237208199</c:v>
                </c:pt>
                <c:pt idx="146">
                  <c:v>1.0279431430683701</c:v>
                </c:pt>
                <c:pt idx="147">
                  <c:v>1.09578753063467</c:v>
                </c:pt>
                <c:pt idx="148">
                  <c:v>1.0518999999082099</c:v>
                </c:pt>
                <c:pt idx="149">
                  <c:v>1.0436654873897</c:v>
                </c:pt>
                <c:pt idx="150">
                  <c:v>1.02572006112829</c:v>
                </c:pt>
                <c:pt idx="151">
                  <c:v>1.0330449143581499</c:v>
                </c:pt>
                <c:pt idx="152">
                  <c:v>1.02894166783089</c:v>
                </c:pt>
                <c:pt idx="153">
                  <c:v>1.0197823773516199</c:v>
                </c:pt>
                <c:pt idx="154">
                  <c:v>1.0199759595661799</c:v>
                </c:pt>
                <c:pt idx="155">
                  <c:v>1.0473011790933799</c:v>
                </c:pt>
                <c:pt idx="156">
                  <c:v>0.97617249727975597</c:v>
                </c:pt>
                <c:pt idx="157">
                  <c:v>1.0599505142317001</c:v>
                </c:pt>
                <c:pt idx="158">
                  <c:v>0.96663968078194595</c:v>
                </c:pt>
                <c:pt idx="159">
                  <c:v>1.02878938221761</c:v>
                </c:pt>
                <c:pt idx="160">
                  <c:v>1.0238616537818801</c:v>
                </c:pt>
                <c:pt idx="161">
                  <c:v>1.1159737416858999</c:v>
                </c:pt>
                <c:pt idx="162">
                  <c:v>1.0072193235095499</c:v>
                </c:pt>
                <c:pt idx="163">
                  <c:v>1.0024269204801599</c:v>
                </c:pt>
                <c:pt idx="164">
                  <c:v>0.99267950214574996</c:v>
                </c:pt>
                <c:pt idx="165">
                  <c:v>1.0155154146326399</c:v>
                </c:pt>
                <c:pt idx="166">
                  <c:v>1.01947042993766</c:v>
                </c:pt>
                <c:pt idx="167">
                  <c:v>0.96253643425468205</c:v>
                </c:pt>
                <c:pt idx="168">
                  <c:v>1.0233410004571799</c:v>
                </c:pt>
                <c:pt idx="169">
                  <c:v>0.94205302816428604</c:v>
                </c:pt>
                <c:pt idx="170">
                  <c:v>1.01902352341472</c:v>
                </c:pt>
                <c:pt idx="171">
                  <c:v>1.00044350936571</c:v>
                </c:pt>
                <c:pt idx="172">
                  <c:v>1.0357794218526</c:v>
                </c:pt>
                <c:pt idx="173">
                  <c:v>0.97983510453132805</c:v>
                </c:pt>
                <c:pt idx="174">
                  <c:v>0.88588415366546103</c:v>
                </c:pt>
                <c:pt idx="175">
                  <c:v>0.93481556517082498</c:v>
                </c:pt>
                <c:pt idx="176">
                  <c:v>0.97647817242239598</c:v>
                </c:pt>
                <c:pt idx="177">
                  <c:v>0.92469830891157301</c:v>
                </c:pt>
                <c:pt idx="178">
                  <c:v>0.87489927233758702</c:v>
                </c:pt>
                <c:pt idx="179">
                  <c:v>0.87413747294978805</c:v>
                </c:pt>
                <c:pt idx="180">
                  <c:v>0.85100473172106905</c:v>
                </c:pt>
                <c:pt idx="181">
                  <c:v>0.88045421237351595</c:v>
                </c:pt>
                <c:pt idx="182">
                  <c:v>0.85503238488770394</c:v>
                </c:pt>
                <c:pt idx="183">
                  <c:v>0.87299366743997997</c:v>
                </c:pt>
                <c:pt idx="184">
                  <c:v>0.87731483257614395</c:v>
                </c:pt>
                <c:pt idx="185">
                  <c:v>0.88674956587786502</c:v>
                </c:pt>
                <c:pt idx="186">
                  <c:v>0.89949919706849502</c:v>
                </c:pt>
                <c:pt idx="187">
                  <c:v>0.88415812125042903</c:v>
                </c:pt>
                <c:pt idx="188">
                  <c:v>0.87775694206525801</c:v>
                </c:pt>
                <c:pt idx="189">
                  <c:v>0.88246711818942403</c:v>
                </c:pt>
                <c:pt idx="190">
                  <c:v>0.88213009676239396</c:v>
                </c:pt>
                <c:pt idx="191">
                  <c:v>0.87250362278093097</c:v>
                </c:pt>
                <c:pt idx="192">
                  <c:v>0.86999883077115503</c:v>
                </c:pt>
                <c:pt idx="193">
                  <c:v>0.838338065054403</c:v>
                </c:pt>
                <c:pt idx="194">
                  <c:v>0.81709949814486205</c:v>
                </c:pt>
                <c:pt idx="195">
                  <c:v>0.79647597463835496</c:v>
                </c:pt>
                <c:pt idx="196">
                  <c:v>0.79074515021354697</c:v>
                </c:pt>
                <c:pt idx="197">
                  <c:v>0.77640554963295905</c:v>
                </c:pt>
                <c:pt idx="198">
                  <c:v>0.78406557773097196</c:v>
                </c:pt>
                <c:pt idx="199">
                  <c:v>0.772554147152543</c:v>
                </c:pt>
                <c:pt idx="200">
                  <c:v>0.79813268596407105</c:v>
                </c:pt>
                <c:pt idx="201">
                  <c:v>0.78664706701745701</c:v>
                </c:pt>
                <c:pt idx="202">
                  <c:v>0.79250104865143201</c:v>
                </c:pt>
                <c:pt idx="203">
                  <c:v>0.77661498813838703</c:v>
                </c:pt>
                <c:pt idx="204">
                  <c:v>0.79979787739325803</c:v>
                </c:pt>
                <c:pt idx="205">
                  <c:v>0.79665554712093001</c:v>
                </c:pt>
                <c:pt idx="206">
                  <c:v>0.84672007117641102</c:v>
                </c:pt>
                <c:pt idx="207">
                  <c:v>0.755776862795277</c:v>
                </c:pt>
                <c:pt idx="208">
                  <c:v>0.79177427861766003</c:v>
                </c:pt>
                <c:pt idx="209">
                  <c:v>0.77872228905668806</c:v>
                </c:pt>
                <c:pt idx="210">
                  <c:v>0.77783880769720104</c:v>
                </c:pt>
                <c:pt idx="211">
                  <c:v>0.75072118514060804</c:v>
                </c:pt>
                <c:pt idx="212">
                  <c:v>0.80174920460458299</c:v>
                </c:pt>
                <c:pt idx="213">
                  <c:v>0.79898592997930595</c:v>
                </c:pt>
                <c:pt idx="214">
                  <c:v>0.72564633442277704</c:v>
                </c:pt>
                <c:pt idx="215">
                  <c:v>0.70716071547616299</c:v>
                </c:pt>
                <c:pt idx="216">
                  <c:v>0.69497045003389801</c:v>
                </c:pt>
                <c:pt idx="217">
                  <c:v>0.742819634634038</c:v>
                </c:pt>
                <c:pt idx="218">
                  <c:v>0.71095533136177302</c:v>
                </c:pt>
                <c:pt idx="219">
                  <c:v>0.75209286460026703</c:v>
                </c:pt>
                <c:pt idx="220">
                  <c:v>0.698701274458706</c:v>
                </c:pt>
                <c:pt idx="221">
                  <c:v>0.69794611363956105</c:v>
                </c:pt>
                <c:pt idx="222">
                  <c:v>0.72486351541293803</c:v>
                </c:pt>
                <c:pt idx="223">
                  <c:v>0.68216735404481699</c:v>
                </c:pt>
                <c:pt idx="224">
                  <c:v>0.70683586224630202</c:v>
                </c:pt>
                <c:pt idx="225">
                  <c:v>0.66506816693264803</c:v>
                </c:pt>
                <c:pt idx="226">
                  <c:v>0.66870385863632298</c:v>
                </c:pt>
                <c:pt idx="227">
                  <c:v>0.67687200054046903</c:v>
                </c:pt>
                <c:pt idx="228">
                  <c:v>0.70187384207528702</c:v>
                </c:pt>
                <c:pt idx="229">
                  <c:v>0.68799552404697495</c:v>
                </c:pt>
                <c:pt idx="230">
                  <c:v>0.69857922618967805</c:v>
                </c:pt>
                <c:pt idx="231">
                  <c:v>0.68556779561124903</c:v>
                </c:pt>
                <c:pt idx="232">
                  <c:v>0.65782001097949605</c:v>
                </c:pt>
                <c:pt idx="233">
                  <c:v>0.658428049516537</c:v>
                </c:pt>
                <c:pt idx="234">
                  <c:v>0.65705046910696396</c:v>
                </c:pt>
                <c:pt idx="235">
                  <c:v>0.69545127697073605</c:v>
                </c:pt>
                <c:pt idx="236">
                  <c:v>0.65653756329105595</c:v>
                </c:pt>
                <c:pt idx="237">
                  <c:v>0.65354125138475205</c:v>
                </c:pt>
                <c:pt idx="238">
                  <c:v>0.64209213702964496</c:v>
                </c:pt>
                <c:pt idx="239">
                  <c:v>0.65196750458300001</c:v>
                </c:pt>
                <c:pt idx="240">
                  <c:v>0.62193542570393001</c:v>
                </c:pt>
                <c:pt idx="241">
                  <c:v>0.66450437547184704</c:v>
                </c:pt>
                <c:pt idx="242">
                  <c:v>0.65909950819297902</c:v>
                </c:pt>
                <c:pt idx="243">
                  <c:v>0.61927318474969895</c:v>
                </c:pt>
                <c:pt idx="244">
                  <c:v>0.66200511309058596</c:v>
                </c:pt>
                <c:pt idx="245">
                  <c:v>0.60697930648282905</c:v>
                </c:pt>
                <c:pt idx="246">
                  <c:v>0.66563601278448603</c:v>
                </c:pt>
                <c:pt idx="247">
                  <c:v>0.63874147216796795</c:v>
                </c:pt>
                <c:pt idx="248">
                  <c:v>0.58491736158090502</c:v>
                </c:pt>
                <c:pt idx="249">
                  <c:v>0.62180968934120495</c:v>
                </c:pt>
                <c:pt idx="250">
                  <c:v>0.63354420185971005</c:v>
                </c:pt>
                <c:pt idx="251">
                  <c:v>0.594007330970863</c:v>
                </c:pt>
                <c:pt idx="252">
                  <c:v>0.60674184348936699</c:v>
                </c:pt>
                <c:pt idx="253">
                  <c:v>0.58851175668329903</c:v>
                </c:pt>
                <c:pt idx="254">
                  <c:v>0.60545091569745502</c:v>
                </c:pt>
                <c:pt idx="255">
                  <c:v>0.59812680008633301</c:v>
                </c:pt>
                <c:pt idx="256">
                  <c:v>0.61571603185755097</c:v>
                </c:pt>
                <c:pt idx="257">
                  <c:v>0.63447340553291398</c:v>
                </c:pt>
                <c:pt idx="258">
                  <c:v>0.61301359821811696</c:v>
                </c:pt>
                <c:pt idx="259">
                  <c:v>0.60111463188916403</c:v>
                </c:pt>
                <c:pt idx="260">
                  <c:v>0.60139707957760502</c:v>
                </c:pt>
                <c:pt idx="261">
                  <c:v>0.58426433834888603</c:v>
                </c:pt>
                <c:pt idx="262">
                  <c:v>0.60899294991747599</c:v>
                </c:pt>
                <c:pt idx="263">
                  <c:v>0.62647193029543602</c:v>
                </c:pt>
                <c:pt idx="264">
                  <c:v>0.63415297801548898</c:v>
                </c:pt>
                <c:pt idx="265">
                  <c:v>0.59954236032489105</c:v>
                </c:pt>
                <c:pt idx="266">
                  <c:v>0.57801618239573405</c:v>
                </c:pt>
                <c:pt idx="267">
                  <c:v>0.54923594756351202</c:v>
                </c:pt>
                <c:pt idx="268">
                  <c:v>0.49821788344048801</c:v>
                </c:pt>
                <c:pt idx="269">
                  <c:v>0.545888970795531</c:v>
                </c:pt>
                <c:pt idx="270">
                  <c:v>0.52620681915939804</c:v>
                </c:pt>
                <c:pt idx="271">
                  <c:v>0.534714561644131</c:v>
                </c:pt>
                <c:pt idx="272">
                  <c:v>0.52245571273128899</c:v>
                </c:pt>
                <c:pt idx="273">
                  <c:v>0.58686131260483698</c:v>
                </c:pt>
                <c:pt idx="274">
                  <c:v>0.560573335287882</c:v>
                </c:pt>
                <c:pt idx="275">
                  <c:v>0.54981891208747602</c:v>
                </c:pt>
                <c:pt idx="276">
                  <c:v>0.57422414566368296</c:v>
                </c:pt>
                <c:pt idx="277">
                  <c:v>0.51510173109731505</c:v>
                </c:pt>
                <c:pt idx="278">
                  <c:v>0.51370903201561602</c:v>
                </c:pt>
                <c:pt idx="279">
                  <c:v>0.52548004912562696</c:v>
                </c:pt>
                <c:pt idx="280">
                  <c:v>0.52086205524763596</c:v>
                </c:pt>
                <c:pt idx="281">
                  <c:v>0.51757813232171701</c:v>
                </c:pt>
                <c:pt idx="282">
                  <c:v>0.60665998288148304</c:v>
                </c:pt>
                <c:pt idx="283">
                  <c:v>0.54009361729118299</c:v>
                </c:pt>
                <c:pt idx="284">
                  <c:v>0.55156411756567003</c:v>
                </c:pt>
                <c:pt idx="285">
                  <c:v>0.577400767671301</c:v>
                </c:pt>
                <c:pt idx="286">
                  <c:v>0.50385357514416296</c:v>
                </c:pt>
                <c:pt idx="287">
                  <c:v>0.54369870535326603</c:v>
                </c:pt>
                <c:pt idx="288">
                  <c:v>0.56388085698939905</c:v>
                </c:pt>
                <c:pt idx="289">
                  <c:v>0.549970460082016</c:v>
                </c:pt>
                <c:pt idx="290">
                  <c:v>0.61393321284771096</c:v>
                </c:pt>
                <c:pt idx="291">
                  <c:v>0.55237458974214404</c:v>
                </c:pt>
                <c:pt idx="292">
                  <c:v>0.50561684976944099</c:v>
                </c:pt>
                <c:pt idx="293">
                  <c:v>0.52746493045350096</c:v>
                </c:pt>
                <c:pt idx="294">
                  <c:v>0.58505305328458101</c:v>
                </c:pt>
                <c:pt idx="295">
                  <c:v>0.52658735004392798</c:v>
                </c:pt>
                <c:pt idx="296">
                  <c:v>0.50053831095791301</c:v>
                </c:pt>
                <c:pt idx="297">
                  <c:v>0.545842510863074</c:v>
                </c:pt>
                <c:pt idx="298">
                  <c:v>0.57269759641312801</c:v>
                </c:pt>
                <c:pt idx="299">
                  <c:v>0.57810246369199503</c:v>
                </c:pt>
                <c:pt idx="300">
                  <c:v>0.54437754021710205</c:v>
                </c:pt>
                <c:pt idx="301">
                  <c:v>0.52098226198184505</c:v>
                </c:pt>
                <c:pt idx="302">
                  <c:v>0.54359214205370399</c:v>
                </c:pt>
                <c:pt idx="303">
                  <c:v>0.56787016402970902</c:v>
                </c:pt>
                <c:pt idx="304">
                  <c:v>0.54103130106786002</c:v>
                </c:pt>
                <c:pt idx="305">
                  <c:v>0.56113196341750804</c:v>
                </c:pt>
                <c:pt idx="306">
                  <c:v>0.52506375126833005</c:v>
                </c:pt>
                <c:pt idx="307">
                  <c:v>0.56096750960705899</c:v>
                </c:pt>
                <c:pt idx="308">
                  <c:v>0.53346566807224005</c:v>
                </c:pt>
                <c:pt idx="309">
                  <c:v>0.58341293586846998</c:v>
                </c:pt>
                <c:pt idx="310">
                  <c:v>0.54969501725957004</c:v>
                </c:pt>
                <c:pt idx="311">
                  <c:v>0.53164450293607601</c:v>
                </c:pt>
                <c:pt idx="312">
                  <c:v>0.54841256957112905</c:v>
                </c:pt>
                <c:pt idx="313">
                  <c:v>0.56160836464191</c:v>
                </c:pt>
                <c:pt idx="314">
                  <c:v>0.54234103562559499</c:v>
                </c:pt>
                <c:pt idx="315">
                  <c:v>0.56564339399593699</c:v>
                </c:pt>
                <c:pt idx="316">
                  <c:v>0.55890888147743301</c:v>
                </c:pt>
                <c:pt idx="317">
                  <c:v>0.52644354453412101</c:v>
                </c:pt>
                <c:pt idx="318">
                  <c:v>0.54733108028464394</c:v>
                </c:pt>
                <c:pt idx="319">
                  <c:v>0.534869060113629</c:v>
                </c:pt>
                <c:pt idx="320">
                  <c:v>0.53886832249489003</c:v>
                </c:pt>
                <c:pt idx="321">
                  <c:v>0.52365962160820201</c:v>
                </c:pt>
                <c:pt idx="322">
                  <c:v>0.536286095589666</c:v>
                </c:pt>
                <c:pt idx="323">
                  <c:v>0.51861242405700503</c:v>
                </c:pt>
                <c:pt idx="324">
                  <c:v>0.56137163926718703</c:v>
                </c:pt>
                <c:pt idx="325">
                  <c:v>0.54090335184891802</c:v>
                </c:pt>
                <c:pt idx="326">
                  <c:v>0.54779236283692001</c:v>
                </c:pt>
                <c:pt idx="327">
                  <c:v>0.54688970841427098</c:v>
                </c:pt>
                <c:pt idx="328">
                  <c:v>0.55839818851774303</c:v>
                </c:pt>
                <c:pt idx="329">
                  <c:v>0.54780379341534902</c:v>
                </c:pt>
                <c:pt idx="330">
                  <c:v>0.53852134572690902</c:v>
                </c:pt>
                <c:pt idx="331">
                  <c:v>0.54447267293823398</c:v>
                </c:pt>
                <c:pt idx="332">
                  <c:v>0.54381743684999695</c:v>
                </c:pt>
                <c:pt idx="333">
                  <c:v>0.54478388273344802</c:v>
                </c:pt>
                <c:pt idx="334">
                  <c:v>0.535286095589666</c:v>
                </c:pt>
                <c:pt idx="335">
                  <c:v>0.54328314511470799</c:v>
                </c:pt>
                <c:pt idx="336">
                  <c:v>0.54229531331187697</c:v>
                </c:pt>
                <c:pt idx="337">
                  <c:v>0.54830379341534996</c:v>
                </c:pt>
                <c:pt idx="338">
                  <c:v>0.54904273164629003</c:v>
                </c:pt>
                <c:pt idx="339">
                  <c:v>0.53252429620186703</c:v>
                </c:pt>
                <c:pt idx="340">
                  <c:v>0.53726175919532804</c:v>
                </c:pt>
                <c:pt idx="341">
                  <c:v>0.535606523107091</c:v>
                </c:pt>
                <c:pt idx="342">
                  <c:v>0.57377281845235895</c:v>
                </c:pt>
                <c:pt idx="343">
                  <c:v>0.55987311450466604</c:v>
                </c:pt>
                <c:pt idx="344">
                  <c:v>0.53809509252866095</c:v>
                </c:pt>
                <c:pt idx="345">
                  <c:v>0.54242695062451596</c:v>
                </c:pt>
                <c:pt idx="346">
                  <c:v>0.56799958848612997</c:v>
                </c:pt>
                <c:pt idx="347">
                  <c:v>0.52939487174544497</c:v>
                </c:pt>
                <c:pt idx="348">
                  <c:v>0.52549443017901398</c:v>
                </c:pt>
                <c:pt idx="349">
                  <c:v>0.53722599222256096</c:v>
                </c:pt>
                <c:pt idx="350">
                  <c:v>0.52312311701669501</c:v>
                </c:pt>
                <c:pt idx="351">
                  <c:v>0.53197709865067</c:v>
                </c:pt>
                <c:pt idx="352">
                  <c:v>0.54528166987723004</c:v>
                </c:pt>
                <c:pt idx="353">
                  <c:v>0.54377171453627904</c:v>
                </c:pt>
                <c:pt idx="354">
                  <c:v>0.52470608154065901</c:v>
                </c:pt>
                <c:pt idx="355">
                  <c:v>0.56835652059506103</c:v>
                </c:pt>
                <c:pt idx="356">
                  <c:v>0.53171382402539202</c:v>
                </c:pt>
                <c:pt idx="357">
                  <c:v>0.54261721606678104</c:v>
                </c:pt>
                <c:pt idx="358">
                  <c:v>0.546518395251952</c:v>
                </c:pt>
                <c:pt idx="359">
                  <c:v>0.56193174263429202</c:v>
                </c:pt>
                <c:pt idx="360">
                  <c:v>0.51265261674220797</c:v>
                </c:pt>
                <c:pt idx="361">
                  <c:v>0.51229347177705797</c:v>
                </c:pt>
                <c:pt idx="362">
                  <c:v>0.50718985895245405</c:v>
                </c:pt>
                <c:pt idx="363">
                  <c:v>0.54306854327810605</c:v>
                </c:pt>
                <c:pt idx="364">
                  <c:v>0.54995976712232597</c:v>
                </c:pt>
                <c:pt idx="365">
                  <c:v>0.54696050474106495</c:v>
                </c:pt>
                <c:pt idx="366">
                  <c:v>0.55511131511686695</c:v>
                </c:pt>
                <c:pt idx="367">
                  <c:v>0.51436795619755005</c:v>
                </c:pt>
                <c:pt idx="368">
                  <c:v>0.54246345521602302</c:v>
                </c:pt>
                <c:pt idx="369">
                  <c:v>0.52665740875198397</c:v>
                </c:pt>
                <c:pt idx="370">
                  <c:v>0.57690150529004003</c:v>
                </c:pt>
                <c:pt idx="371">
                  <c:v>0.54336610963867205</c:v>
                </c:pt>
                <c:pt idx="372">
                  <c:v>0.51794870786529601</c:v>
                </c:pt>
                <c:pt idx="373">
                  <c:v>0.56422562090116202</c:v>
                </c:pt>
                <c:pt idx="374">
                  <c:v>0.54528314511470799</c:v>
                </c:pt>
                <c:pt idx="375">
                  <c:v>0.53679826378683404</c:v>
                </c:pt>
                <c:pt idx="376">
                  <c:v>0.52890777756135399</c:v>
                </c:pt>
                <c:pt idx="377">
                  <c:v>0.54540335184891797</c:v>
                </c:pt>
                <c:pt idx="378">
                  <c:v>0.53315519589576599</c:v>
                </c:pt>
                <c:pt idx="379">
                  <c:v>0.54586758487615095</c:v>
                </c:pt>
                <c:pt idx="380">
                  <c:v>0.54047414817571304</c:v>
                </c:pt>
                <c:pt idx="381">
                  <c:v>0.52345718796876795</c:v>
                </c:pt>
                <c:pt idx="382">
                  <c:v>0.56743948511902498</c:v>
                </c:pt>
                <c:pt idx="383">
                  <c:v>0.55822783375738005</c:v>
                </c:pt>
                <c:pt idx="384">
                  <c:v>0.55592178729334096</c:v>
                </c:pt>
                <c:pt idx="385">
                  <c:v>0.55356264232819097</c:v>
                </c:pt>
                <c:pt idx="386">
                  <c:v>0.55011352797308499</c:v>
                </c:pt>
                <c:pt idx="387">
                  <c:v>0.54150917752974104</c:v>
                </c:pt>
                <c:pt idx="388">
                  <c:v>0.541950549400114</c:v>
                </c:pt>
                <c:pt idx="389">
                  <c:v>0.50240667364527403</c:v>
                </c:pt>
                <c:pt idx="390">
                  <c:v>0.55458919157874698</c:v>
                </c:pt>
                <c:pt idx="391">
                  <c:v>0.51503462286421697</c:v>
                </c:pt>
                <c:pt idx="392">
                  <c:v>0.54004863259620395</c:v>
                </c:pt>
                <c:pt idx="393">
                  <c:v>0.58126913035866201</c:v>
                </c:pt>
                <c:pt idx="394">
                  <c:v>0.543579973856536</c:v>
                </c:pt>
                <c:pt idx="395">
                  <c:v>0.53010799834457001</c:v>
                </c:pt>
                <c:pt idx="396">
                  <c:v>0.54228462035218705</c:v>
                </c:pt>
                <c:pt idx="397">
                  <c:v>0.50315482959842595</c:v>
                </c:pt>
                <c:pt idx="398">
                  <c:v>0.50583366446226097</c:v>
                </c:pt>
                <c:pt idx="399">
                  <c:v>0.55355342460598</c:v>
                </c:pt>
                <c:pt idx="400">
                  <c:v>0.53340482708639603</c:v>
                </c:pt>
                <c:pt idx="401">
                  <c:v>0.53466662647419605</c:v>
                </c:pt>
                <c:pt idx="402">
                  <c:v>0.54050843991100095</c:v>
                </c:pt>
                <c:pt idx="403">
                  <c:v>0.54082186256243303</c:v>
                </c:pt>
                <c:pt idx="404">
                  <c:v>0.53337201058858696</c:v>
                </c:pt>
                <c:pt idx="405">
                  <c:v>0.55882444171599099</c:v>
                </c:pt>
                <c:pt idx="406">
                  <c:v>0.53801139038595802</c:v>
                </c:pt>
                <c:pt idx="407">
                  <c:v>0.55701618239573403</c:v>
                </c:pt>
                <c:pt idx="408">
                  <c:v>0.55088749555805305</c:v>
                </c:pt>
                <c:pt idx="409">
                  <c:v>0.53562938426395001</c:v>
                </c:pt>
                <c:pt idx="410">
                  <c:v>0.53796124235980503</c:v>
                </c:pt>
                <c:pt idx="411">
                  <c:v>0.52869170048727199</c:v>
                </c:pt>
                <c:pt idx="412">
                  <c:v>0.545769501680061</c:v>
                </c:pt>
                <c:pt idx="413">
                  <c:v>0.52051876657335105</c:v>
                </c:pt>
                <c:pt idx="414">
                  <c:v>0.53637901545458</c:v>
                </c:pt>
                <c:pt idx="415">
                  <c:v>0.54894612368767903</c:v>
                </c:pt>
                <c:pt idx="416">
                  <c:v>0.53730895674652501</c:v>
                </c:pt>
                <c:pt idx="417">
                  <c:v>0.53540556470513601</c:v>
                </c:pt>
                <c:pt idx="418">
                  <c:v>0.565701284506824</c:v>
                </c:pt>
                <c:pt idx="419">
                  <c:v>0.54569870535326603</c:v>
                </c:pt>
                <c:pt idx="420">
                  <c:v>0.53607075613432398</c:v>
                </c:pt>
                <c:pt idx="421">
                  <c:v>0.52080342711800898</c:v>
                </c:pt>
                <c:pt idx="422">
                  <c:v>0.57438859947413201</c:v>
                </c:pt>
                <c:pt idx="423">
                  <c:v>0.53432260018117195</c:v>
                </c:pt>
                <c:pt idx="424">
                  <c:v>0.55384877811032796</c:v>
                </c:pt>
                <c:pt idx="425">
                  <c:v>0.52045645035002897</c:v>
                </c:pt>
                <c:pt idx="426">
                  <c:v>0.55936020868875802</c:v>
                </c:pt>
                <c:pt idx="427">
                  <c:v>0.55418432429987996</c:v>
                </c:pt>
                <c:pt idx="428">
                  <c:v>0.58335061964514701</c:v>
                </c:pt>
                <c:pt idx="429">
                  <c:v>0.53445423749381105</c:v>
                </c:pt>
                <c:pt idx="430">
                  <c:v>0.54759214205370399</c:v>
                </c:pt>
                <c:pt idx="431">
                  <c:v>0.51252024181083</c:v>
                </c:pt>
                <c:pt idx="432">
                  <c:v>0.56185725821380095</c:v>
                </c:pt>
                <c:pt idx="433">
                  <c:v>0.55895460379115103</c:v>
                </c:pt>
                <c:pt idx="434">
                  <c:v>0.50953314762673796</c:v>
                </c:pt>
                <c:pt idx="435">
                  <c:v>0.57335504535758297</c:v>
                </c:pt>
                <c:pt idx="436">
                  <c:v>0.53352724667682405</c:v>
                </c:pt>
                <c:pt idx="437">
                  <c:v>0.52681116960274199</c:v>
                </c:pt>
                <c:pt idx="438">
                  <c:v>0.54941035671491201</c:v>
                </c:pt>
                <c:pt idx="439">
                  <c:v>0.56007333528788195</c:v>
                </c:pt>
                <c:pt idx="440">
                  <c:v>0.51937569868228295</c:v>
                </c:pt>
                <c:pt idx="441">
                  <c:v>0.54754420688376804</c:v>
                </c:pt>
                <c:pt idx="442">
                  <c:v>0.52233845647203703</c:v>
                </c:pt>
                <c:pt idx="443">
                  <c:v>0.52434988705046703</c:v>
                </c:pt>
                <c:pt idx="444">
                  <c:v>0.55786020868875796</c:v>
                </c:pt>
                <c:pt idx="445">
                  <c:v>0.55129236283691996</c:v>
                </c:pt>
                <c:pt idx="446">
                  <c:v>0.55630379341534997</c:v>
                </c:pt>
                <c:pt idx="447">
                  <c:v>0.53918875001231503</c:v>
                </c:pt>
                <c:pt idx="448">
                  <c:v>0.54581669923125797</c:v>
                </c:pt>
                <c:pt idx="449">
                  <c:v>0.53536758487615099</c:v>
                </c:pt>
                <c:pt idx="450">
                  <c:v>0.52712237939795603</c:v>
                </c:pt>
                <c:pt idx="451">
                  <c:v>0.560156299811846</c:v>
                </c:pt>
                <c:pt idx="452">
                  <c:v>0.54669870535326603</c:v>
                </c:pt>
                <c:pt idx="453">
                  <c:v>0.54290187661143896</c:v>
                </c:pt>
                <c:pt idx="454">
                  <c:v>0.53895128701885398</c:v>
                </c:pt>
                <c:pt idx="455">
                  <c:v>0.54772156651012505</c:v>
                </c:pt>
                <c:pt idx="456">
                  <c:v>0.54971087355043502</c:v>
                </c:pt>
                <c:pt idx="457">
                  <c:v>0.53506227603085099</c:v>
                </c:pt>
                <c:pt idx="458">
                  <c:v>0.52950438551996504</c:v>
                </c:pt>
                <c:pt idx="459">
                  <c:v>0.549815961612518</c:v>
                </c:pt>
                <c:pt idx="460">
                  <c:v>0.53698705399162106</c:v>
                </c:pt>
                <c:pt idx="461">
                  <c:v>0.52774258613216596</c:v>
                </c:pt>
                <c:pt idx="462">
                  <c:v>0.54981448637504005</c:v>
                </c:pt>
                <c:pt idx="463">
                  <c:v>0.54203277630533897</c:v>
                </c:pt>
                <c:pt idx="464">
                  <c:v>0.54443911882168505</c:v>
                </c:pt>
                <c:pt idx="465">
                  <c:v>0.53247709865067006</c:v>
                </c:pt>
                <c:pt idx="466">
                  <c:v>0.55144612368767898</c:v>
                </c:pt>
                <c:pt idx="467">
                  <c:v>0.54292473776829797</c:v>
                </c:pt>
                <c:pt idx="468">
                  <c:v>0.54305637508093696</c:v>
                </c:pt>
                <c:pt idx="469">
                  <c:v>0.54842400014955905</c:v>
                </c:pt>
                <c:pt idx="470">
                  <c:v>0.53259804300361901</c:v>
                </c:pt>
                <c:pt idx="471">
                  <c:v>0.52913454759512502</c:v>
                </c:pt>
                <c:pt idx="472">
                  <c:v>0.532761021576589</c:v>
                </c:pt>
                <c:pt idx="473">
                  <c:v>0.54328314511470799</c:v>
                </c:pt>
                <c:pt idx="474">
                  <c:v>0.52985984239141803</c:v>
                </c:pt>
                <c:pt idx="475">
                  <c:v>0.54428314511470799</c:v>
                </c:pt>
                <c:pt idx="476">
                  <c:v>0.53677171453627903</c:v>
                </c:pt>
                <c:pt idx="477">
                  <c:v>0.52990556470513595</c:v>
                </c:pt>
                <c:pt idx="478">
                  <c:v>0.54299922218878904</c:v>
                </c:pt>
                <c:pt idx="479">
                  <c:v>0.55904973651228396</c:v>
                </c:pt>
                <c:pt idx="480">
                  <c:v>0.51900586075744304</c:v>
                </c:pt>
                <c:pt idx="481">
                  <c:v>0.53984103562559504</c:v>
                </c:pt>
                <c:pt idx="482">
                  <c:v>0.53777245215501801</c:v>
                </c:pt>
                <c:pt idx="483">
                  <c:v>0.54224811576068099</c:v>
                </c:pt>
                <c:pt idx="484">
                  <c:v>0.54194759892515698</c:v>
                </c:pt>
                <c:pt idx="485">
                  <c:v>0.54254420688376803</c:v>
                </c:pt>
                <c:pt idx="486">
                  <c:v>0.51690151031409903</c:v>
                </c:pt>
                <c:pt idx="487">
                  <c:v>0.52658735004392798</c:v>
                </c:pt>
                <c:pt idx="488">
                  <c:v>0.55960762702317002</c:v>
                </c:pt>
                <c:pt idx="489">
                  <c:v>0.54259361729118305</c:v>
                </c:pt>
                <c:pt idx="490">
                  <c:v>0.54377023929879997</c:v>
                </c:pt>
                <c:pt idx="491">
                  <c:v>0.53098926684783898</c:v>
                </c:pt>
                <c:pt idx="492">
                  <c:v>0.52132702589360802</c:v>
                </c:pt>
                <c:pt idx="493">
                  <c:v>0.52480268949927</c:v>
                </c:pt>
                <c:pt idx="494">
                  <c:v>0.53199000446657796</c:v>
                </c:pt>
                <c:pt idx="495">
                  <c:v>0.55001839525195195</c:v>
                </c:pt>
                <c:pt idx="496">
                  <c:v>0.53716515123671704</c:v>
                </c:pt>
                <c:pt idx="497">
                  <c:v>0.53452355858312695</c:v>
                </c:pt>
                <c:pt idx="498">
                  <c:v>0.55937090164844805</c:v>
                </c:pt>
                <c:pt idx="499">
                  <c:v>0.52035283752542405</c:v>
                </c:pt>
                <c:pt idx="500">
                  <c:v>0.56452613773668503</c:v>
                </c:pt>
                <c:pt idx="501">
                  <c:v>0.52584841181298803</c:v>
                </c:pt>
                <c:pt idx="502">
                  <c:v>0.50318985895245405</c:v>
                </c:pt>
                <c:pt idx="503">
                  <c:v>0.56640298052751903</c:v>
                </c:pt>
                <c:pt idx="504">
                  <c:v>0.53436906011362895</c:v>
                </c:pt>
                <c:pt idx="505">
                  <c:v>0.54851987048943096</c:v>
                </c:pt>
                <c:pt idx="506">
                  <c:v>0.53473668518225104</c:v>
                </c:pt>
                <c:pt idx="507">
                  <c:v>0.51989782222040304</c:v>
                </c:pt>
                <c:pt idx="508">
                  <c:v>0.55511205273560604</c:v>
                </c:pt>
                <c:pt idx="509">
                  <c:v>0.53456153841211196</c:v>
                </c:pt>
                <c:pt idx="510">
                  <c:v>0.55042252491207999</c:v>
                </c:pt>
                <c:pt idx="511">
                  <c:v>0.55608845396000794</c:v>
                </c:pt>
                <c:pt idx="512">
                  <c:v>0.52889782222040305</c:v>
                </c:pt>
                <c:pt idx="513">
                  <c:v>0.51546087606246505</c:v>
                </c:pt>
                <c:pt idx="514">
                  <c:v>0.539961979978544</c:v>
                </c:pt>
                <c:pt idx="515">
                  <c:v>0.53816515123671704</c:v>
                </c:pt>
                <c:pt idx="516">
                  <c:v>0.54962569617025403</c:v>
                </c:pt>
                <c:pt idx="517">
                  <c:v>0.55160135977591596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1E8-9447-9B06-B981F43E4CDA}"/>
            </c:ext>
          </c:extLst>
        </c:ser>
        <c:ser>
          <c:idx val="2"/>
          <c:order val="5"/>
          <c:tx>
            <c:v>Minimum</c:v>
          </c:tx>
          <c:spPr>
            <a:ln>
              <a:solidFill>
                <a:srgbClr val="C00000"/>
              </a:solidFill>
              <a:prstDash val="sysDash"/>
            </a:ln>
          </c:spPr>
          <c:marker>
            <c:symbol val="none"/>
          </c:marker>
          <c:xVal>
            <c:numRef>
              <c:f>'Between ansatz'!$B$1:$B$2</c:f>
              <c:numCache>
                <c:formatCode>General</c:formatCode>
                <c:ptCount val="2"/>
                <c:pt idx="0">
                  <c:v>0</c:v>
                </c:pt>
                <c:pt idx="1">
                  <c:v>1000</c:v>
                </c:pt>
              </c:numCache>
            </c:numRef>
          </c:xVal>
          <c:yVal>
            <c:numRef>
              <c:f>'Between ansatz'!$C$1:$C$2</c:f>
              <c:numCache>
                <c:formatCode>General</c:formatCode>
                <c:ptCount val="2"/>
                <c:pt idx="0">
                  <c:v>0.15</c:v>
                </c:pt>
                <c:pt idx="1">
                  <c:v>0.15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1E8-9447-9B06-B981F43E4C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0515743"/>
        <c:axId val="860517391"/>
      </c:scatterChart>
      <c:valAx>
        <c:axId val="860515743"/>
        <c:scaling>
          <c:orientation val="minMax"/>
          <c:max val="1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Steps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860517391"/>
        <c:crosses val="autoZero"/>
        <c:crossBetween val="midCat"/>
        <c:majorUnit val="200"/>
      </c:valAx>
      <c:valAx>
        <c:axId val="860517391"/>
        <c:scaling>
          <c:orientation val="minMax"/>
          <c:max val="3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Cost function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860515743"/>
        <c:crosses val="autoZero"/>
        <c:crossBetween val="midCat"/>
        <c:majorUnit val="0.5"/>
      </c:valAx>
      <c:spPr>
        <a:ln w="12700"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64247867536984782"/>
          <c:y val="0.23819193689091814"/>
          <c:w val="0.32803984826409555"/>
          <c:h val="0.39510173667552867"/>
        </c:manualLayout>
      </c:layout>
      <c:overlay val="0"/>
      <c:spPr>
        <a:solidFill>
          <a:schemeClr val="bg1">
            <a:lumMod val="95000"/>
          </a:schemeClr>
        </a:solidFill>
        <a:ln>
          <a:noFill/>
        </a:ln>
      </c:spPr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579174348951123"/>
          <c:y val="5.2349840567449728E-2"/>
          <c:w val="0.65883614379653876"/>
          <c:h val="0.71081340468276366"/>
        </c:manualLayout>
      </c:layout>
      <c:scatterChart>
        <c:scatterStyle val="lineMarker"/>
        <c:varyColors val="0"/>
        <c:ser>
          <c:idx val="1"/>
          <c:order val="0"/>
          <c:tx>
            <c:strRef>
              <c:f>'VQE comparison'!$B$1</c:f>
              <c:strCache>
                <c:ptCount val="1"/>
                <c:pt idx="0">
                  <c:v>Baseline cost</c:v>
                </c:pt>
              </c:strCache>
            </c:strRef>
          </c:tx>
          <c:spPr>
            <a:ln w="15875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'VQE comparison'!$A$2:$A$1052</c:f>
              <c:numCache>
                <c:formatCode>General</c:formatCode>
                <c:ptCount val="10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</c:numCache>
            </c:numRef>
          </c:xVal>
          <c:yVal>
            <c:numRef>
              <c:f>'VQE comparison'!$B$2:$B$1052</c:f>
              <c:numCache>
                <c:formatCode>General</c:formatCode>
                <c:ptCount val="1051"/>
                <c:pt idx="0">
                  <c:v>4.5732297250738299</c:v>
                </c:pt>
                <c:pt idx="1">
                  <c:v>4.7563890105290403</c:v>
                </c:pt>
                <c:pt idx="2">
                  <c:v>4.4912201410542796</c:v>
                </c:pt>
                <c:pt idx="3">
                  <c:v>4.7832776552197096</c:v>
                </c:pt>
                <c:pt idx="4">
                  <c:v>4.3351858744392802</c:v>
                </c:pt>
                <c:pt idx="5">
                  <c:v>4.7746810372129804</c:v>
                </c:pt>
                <c:pt idx="6">
                  <c:v>4.3860295193627898</c:v>
                </c:pt>
                <c:pt idx="7">
                  <c:v>4.6850247072567797</c:v>
                </c:pt>
                <c:pt idx="8">
                  <c:v>4.58754720714035</c:v>
                </c:pt>
                <c:pt idx="9">
                  <c:v>4.3441681715895397</c:v>
                </c:pt>
                <c:pt idx="10">
                  <c:v>4.1590347078142598</c:v>
                </c:pt>
                <c:pt idx="11">
                  <c:v>4.8035475533414598</c:v>
                </c:pt>
                <c:pt idx="12">
                  <c:v>4.5647330468701801</c:v>
                </c:pt>
                <c:pt idx="13">
                  <c:v>4.5361611516513696</c:v>
                </c:pt>
                <c:pt idx="14">
                  <c:v>4.1672909725494804</c:v>
                </c:pt>
                <c:pt idx="15">
                  <c:v>4.7787522048611697</c:v>
                </c:pt>
                <c:pt idx="16">
                  <c:v>4.88922602190795</c:v>
                </c:pt>
                <c:pt idx="17">
                  <c:v>4.4770214005325997</c:v>
                </c:pt>
                <c:pt idx="18">
                  <c:v>4.2454019615614804</c:v>
                </c:pt>
                <c:pt idx="19">
                  <c:v>4.6953075162184996</c:v>
                </c:pt>
                <c:pt idx="20">
                  <c:v>4.8977400266158799</c:v>
                </c:pt>
                <c:pt idx="21">
                  <c:v>4.2991906664490598</c:v>
                </c:pt>
                <c:pt idx="22">
                  <c:v>4.7019369456989804</c:v>
                </c:pt>
                <c:pt idx="23">
                  <c:v>4.3987887395970304</c:v>
                </c:pt>
                <c:pt idx="24">
                  <c:v>3.9931759442186299</c:v>
                </c:pt>
                <c:pt idx="25">
                  <c:v>4.8000730036999997</c:v>
                </c:pt>
                <c:pt idx="26">
                  <c:v>4.1349915696781601</c:v>
                </c:pt>
                <c:pt idx="27">
                  <c:v>4.6860556771957098</c:v>
                </c:pt>
                <c:pt idx="28">
                  <c:v>4.9032403979372798</c:v>
                </c:pt>
                <c:pt idx="29">
                  <c:v>4.0232423098089303</c:v>
                </c:pt>
                <c:pt idx="30">
                  <c:v>4.2177872744076703</c:v>
                </c:pt>
                <c:pt idx="31">
                  <c:v>4.6623860701022002</c:v>
                </c:pt>
                <c:pt idx="32">
                  <c:v>4.5790099649301101</c:v>
                </c:pt>
                <c:pt idx="33">
                  <c:v>4.46832228868952</c:v>
                </c:pt>
                <c:pt idx="34">
                  <c:v>4.9414019012727799</c:v>
                </c:pt>
                <c:pt idx="35">
                  <c:v>4.3122474480198099</c:v>
                </c:pt>
                <c:pt idx="36">
                  <c:v>4.0650789649386203</c:v>
                </c:pt>
                <c:pt idx="37">
                  <c:v>4.9421061714229699</c:v>
                </c:pt>
                <c:pt idx="38">
                  <c:v>4.2128374224338199</c:v>
                </c:pt>
                <c:pt idx="39">
                  <c:v>4.9230538256127696</c:v>
                </c:pt>
                <c:pt idx="40">
                  <c:v>4.8895479196388001</c:v>
                </c:pt>
                <c:pt idx="41">
                  <c:v>4.1398960656356296</c:v>
                </c:pt>
                <c:pt idx="42">
                  <c:v>4.5585907216219104</c:v>
                </c:pt>
                <c:pt idx="43">
                  <c:v>4.6213853274594099</c:v>
                </c:pt>
                <c:pt idx="44">
                  <c:v>4.7551574384373803</c:v>
                </c:pt>
                <c:pt idx="45">
                  <c:v>4.67374484877001</c:v>
                </c:pt>
                <c:pt idx="46">
                  <c:v>4.6616589287470296</c:v>
                </c:pt>
                <c:pt idx="47">
                  <c:v>4.4305332074564898</c:v>
                </c:pt>
                <c:pt idx="48">
                  <c:v>4.84578168951451</c:v>
                </c:pt>
                <c:pt idx="49">
                  <c:v>4.1680782222958204</c:v>
                </c:pt>
                <c:pt idx="50">
                  <c:v>4.2141663300547201</c:v>
                </c:pt>
                <c:pt idx="51">
                  <c:v>4.7090106975247901</c:v>
                </c:pt>
                <c:pt idx="52">
                  <c:v>3.78670543389602</c:v>
                </c:pt>
                <c:pt idx="53">
                  <c:v>3.2705023078543798</c:v>
                </c:pt>
                <c:pt idx="54">
                  <c:v>2.8152859046754299</c:v>
                </c:pt>
                <c:pt idx="55">
                  <c:v>2.5638880673828499</c:v>
                </c:pt>
                <c:pt idx="56">
                  <c:v>2.1872878064989498</c:v>
                </c:pt>
                <c:pt idx="57">
                  <c:v>2.3804644084103299</c:v>
                </c:pt>
                <c:pt idx="58">
                  <c:v>2.2692435493745999</c:v>
                </c:pt>
                <c:pt idx="59">
                  <c:v>2.1693600830872901</c:v>
                </c:pt>
                <c:pt idx="60">
                  <c:v>2.24253448721463</c:v>
                </c:pt>
                <c:pt idx="61">
                  <c:v>2.2409611067102202</c:v>
                </c:pt>
                <c:pt idx="62">
                  <c:v>2.2121808769020501</c:v>
                </c:pt>
                <c:pt idx="63">
                  <c:v>2.4135447937807402</c:v>
                </c:pt>
                <c:pt idx="64">
                  <c:v>2.14918457001981</c:v>
                </c:pt>
                <c:pt idx="65">
                  <c:v>2.4024769529529602</c:v>
                </c:pt>
                <c:pt idx="66">
                  <c:v>2.2731358871830101</c:v>
                </c:pt>
                <c:pt idx="67">
                  <c:v>2.2163954787386499</c:v>
                </c:pt>
                <c:pt idx="68">
                  <c:v>2.3906657431577498</c:v>
                </c:pt>
                <c:pt idx="69">
                  <c:v>2.2028350090742101</c:v>
                </c:pt>
                <c:pt idx="70">
                  <c:v>2.1911229863911599</c:v>
                </c:pt>
                <c:pt idx="71">
                  <c:v>2.2598176725218102</c:v>
                </c:pt>
                <c:pt idx="72">
                  <c:v>2.1601864115546299</c:v>
                </c:pt>
                <c:pt idx="73">
                  <c:v>2.2670186309237601</c:v>
                </c:pt>
                <c:pt idx="74">
                  <c:v>2.2178707710229202</c:v>
                </c:pt>
                <c:pt idx="75">
                  <c:v>2.1129589089261702</c:v>
                </c:pt>
                <c:pt idx="76">
                  <c:v>1.9293685883110501</c:v>
                </c:pt>
                <c:pt idx="77">
                  <c:v>2.3325849914900001</c:v>
                </c:pt>
                <c:pt idx="78">
                  <c:v>1.99720450079794</c:v>
                </c:pt>
                <c:pt idx="79">
                  <c:v>1.79364846689405</c:v>
                </c:pt>
                <c:pt idx="80">
                  <c:v>1.8238125544071599</c:v>
                </c:pt>
                <c:pt idx="81">
                  <c:v>1.86154631925881</c:v>
                </c:pt>
                <c:pt idx="82">
                  <c:v>1.9850374628098799</c:v>
                </c:pt>
                <c:pt idx="83">
                  <c:v>1.6832587283354301</c:v>
                </c:pt>
                <c:pt idx="84">
                  <c:v>1.6356175070032399</c:v>
                </c:pt>
                <c:pt idx="85">
                  <c:v>1.82073696104653</c:v>
                </c:pt>
                <c:pt idx="86">
                  <c:v>1.4674088161646699</c:v>
                </c:pt>
                <c:pt idx="87">
                  <c:v>1.6622236989814001</c:v>
                </c:pt>
                <c:pt idx="88">
                  <c:v>1.64761676436044</c:v>
                </c:pt>
                <c:pt idx="89">
                  <c:v>1.6706997339084599</c:v>
                </c:pt>
                <c:pt idx="90">
                  <c:v>1.5584154497092599</c:v>
                </c:pt>
                <c:pt idx="91">
                  <c:v>1.6945138841305201</c:v>
                </c:pt>
                <c:pt idx="92">
                  <c:v>1.47105520585209</c:v>
                </c:pt>
                <c:pt idx="93">
                  <c:v>1.5879641174738801</c:v>
                </c:pt>
                <c:pt idx="94">
                  <c:v>1.47606737404926</c:v>
                </c:pt>
                <c:pt idx="95">
                  <c:v>1.73938925168387</c:v>
                </c:pt>
                <c:pt idx="96">
                  <c:v>1.5518299010076799</c:v>
                </c:pt>
                <c:pt idx="97">
                  <c:v>1.4037569119208999</c:v>
                </c:pt>
                <c:pt idx="98">
                  <c:v>1.51037231157316</c:v>
                </c:pt>
                <c:pt idx="99">
                  <c:v>1.3818420893010901</c:v>
                </c:pt>
                <c:pt idx="100">
                  <c:v>1.4484091925101299</c:v>
                </c:pt>
                <c:pt idx="101">
                  <c:v>1.47164259608849</c:v>
                </c:pt>
                <c:pt idx="102">
                  <c:v>1.4974195091243601</c:v>
                </c:pt>
                <c:pt idx="103">
                  <c:v>1.3441864919395701</c:v>
                </c:pt>
                <c:pt idx="104">
                  <c:v>1.44164002195899</c:v>
                </c:pt>
                <c:pt idx="105">
                  <c:v>1.3087067739428699</c:v>
                </c:pt>
                <c:pt idx="106">
                  <c:v>1.4979327912857201</c:v>
                </c:pt>
                <c:pt idx="107">
                  <c:v>1.3228214460245</c:v>
                </c:pt>
                <c:pt idx="108">
                  <c:v>1.4003461436921201</c:v>
                </c:pt>
                <c:pt idx="109">
                  <c:v>1.24209874042989</c:v>
                </c:pt>
                <c:pt idx="110">
                  <c:v>1.3202134125115199</c:v>
                </c:pt>
                <c:pt idx="111">
                  <c:v>1.3563881829361999</c:v>
                </c:pt>
                <c:pt idx="112">
                  <c:v>1.33614261116067</c:v>
                </c:pt>
                <c:pt idx="113">
                  <c:v>1.19376910021431</c:v>
                </c:pt>
                <c:pt idx="114">
                  <c:v>1.33458434932838</c:v>
                </c:pt>
                <c:pt idx="115">
                  <c:v>1.2750744040355499</c:v>
                </c:pt>
                <c:pt idx="116">
                  <c:v>1.21148443966965</c:v>
                </c:pt>
                <c:pt idx="117">
                  <c:v>1.33592063313667</c:v>
                </c:pt>
                <c:pt idx="118">
                  <c:v>1.10222117509249</c:v>
                </c:pt>
                <c:pt idx="119">
                  <c:v>1.3199840583001301</c:v>
                </c:pt>
                <c:pt idx="120">
                  <c:v>1.20997891004114</c:v>
                </c:pt>
                <c:pt idx="121">
                  <c:v>1.0804674895108199</c:v>
                </c:pt>
                <c:pt idx="122">
                  <c:v>1.2858170303601899</c:v>
                </c:pt>
                <c:pt idx="123">
                  <c:v>1.0924785487678501</c:v>
                </c:pt>
                <c:pt idx="124">
                  <c:v>1.02561350787685</c:v>
                </c:pt>
                <c:pt idx="125">
                  <c:v>1.3595607555768401</c:v>
                </c:pt>
                <c:pt idx="126">
                  <c:v>0.983470806283121</c:v>
                </c:pt>
                <c:pt idx="127">
                  <c:v>0.98772819000660195</c:v>
                </c:pt>
                <c:pt idx="128">
                  <c:v>1.02656372614804</c:v>
                </c:pt>
                <c:pt idx="129">
                  <c:v>1.03218430420364</c:v>
                </c:pt>
                <c:pt idx="130">
                  <c:v>0.90656852820592904</c:v>
                </c:pt>
                <c:pt idx="131">
                  <c:v>1.2147569320171401</c:v>
                </c:pt>
                <c:pt idx="132">
                  <c:v>0.99007589936926299</c:v>
                </c:pt>
                <c:pt idx="133">
                  <c:v>1.06585722806945</c:v>
                </c:pt>
                <c:pt idx="134">
                  <c:v>0.857737041431473</c:v>
                </c:pt>
                <c:pt idx="135">
                  <c:v>1.1907027245758901</c:v>
                </c:pt>
                <c:pt idx="136">
                  <c:v>0.91060429015463695</c:v>
                </c:pt>
                <c:pt idx="137">
                  <c:v>0.967295293215642</c:v>
                </c:pt>
                <c:pt idx="138">
                  <c:v>0.84456115201853599</c:v>
                </c:pt>
                <c:pt idx="139">
                  <c:v>1.04809359217089</c:v>
                </c:pt>
                <c:pt idx="140">
                  <c:v>0.94550583563714896</c:v>
                </c:pt>
                <c:pt idx="141">
                  <c:v>0.91401394944328096</c:v>
                </c:pt>
                <c:pt idx="142">
                  <c:v>0.937506944577287</c:v>
                </c:pt>
                <c:pt idx="143">
                  <c:v>0.95671637805865595</c:v>
                </c:pt>
                <c:pt idx="144">
                  <c:v>0.856857614463023</c:v>
                </c:pt>
                <c:pt idx="145">
                  <c:v>1.01451910272634</c:v>
                </c:pt>
                <c:pt idx="146">
                  <c:v>0.97034654013381605</c:v>
                </c:pt>
                <c:pt idx="147">
                  <c:v>0.87684397102837597</c:v>
                </c:pt>
                <c:pt idx="148">
                  <c:v>0.91850067733003304</c:v>
                </c:pt>
                <c:pt idx="149">
                  <c:v>0.92922707604240495</c:v>
                </c:pt>
                <c:pt idx="150">
                  <c:v>0.87678497157735102</c:v>
                </c:pt>
                <c:pt idx="151">
                  <c:v>0.88819758134095095</c:v>
                </c:pt>
                <c:pt idx="152">
                  <c:v>0.98163857686586697</c:v>
                </c:pt>
                <c:pt idx="153">
                  <c:v>0.90570753668190196</c:v>
                </c:pt>
                <c:pt idx="154">
                  <c:v>0.91274404127340802</c:v>
                </c:pt>
                <c:pt idx="155">
                  <c:v>0.90635134219170999</c:v>
                </c:pt>
                <c:pt idx="156">
                  <c:v>0.93908253291385801</c:v>
                </c:pt>
                <c:pt idx="157">
                  <c:v>0.95060613168945596</c:v>
                </c:pt>
                <c:pt idx="158">
                  <c:v>0.86777243708284202</c:v>
                </c:pt>
                <c:pt idx="159">
                  <c:v>0.91908069137903903</c:v>
                </c:pt>
                <c:pt idx="160">
                  <c:v>0.91629345168082299</c:v>
                </c:pt>
                <c:pt idx="161">
                  <c:v>0.91850104362737295</c:v>
                </c:pt>
                <c:pt idx="162">
                  <c:v>0.94169241800977599</c:v>
                </c:pt>
                <c:pt idx="163">
                  <c:v>0.84752464742703004</c:v>
                </c:pt>
                <c:pt idx="164">
                  <c:v>0.97627168941598397</c:v>
                </c:pt>
                <c:pt idx="165">
                  <c:v>0.90320532382568397</c:v>
                </c:pt>
                <c:pt idx="166">
                  <c:v>0.97713894818726599</c:v>
                </c:pt>
                <c:pt idx="167">
                  <c:v>0.92894130655760798</c:v>
                </c:pt>
                <c:pt idx="168">
                  <c:v>0.79427133316676202</c:v>
                </c:pt>
                <c:pt idx="169">
                  <c:v>0.92977464491500095</c:v>
                </c:pt>
                <c:pt idx="170">
                  <c:v>0.86570901191938099</c:v>
                </c:pt>
                <c:pt idx="171">
                  <c:v>0.86476174412315099</c:v>
                </c:pt>
                <c:pt idx="172">
                  <c:v>0.90829676845312002</c:v>
                </c:pt>
                <c:pt idx="173">
                  <c:v>0.83623703640741498</c:v>
                </c:pt>
                <c:pt idx="174">
                  <c:v>0.85015370056205197</c:v>
                </c:pt>
                <c:pt idx="175">
                  <c:v>0.91739558926794895</c:v>
                </c:pt>
                <c:pt idx="176">
                  <c:v>0.84827980824617599</c:v>
                </c:pt>
                <c:pt idx="177">
                  <c:v>0.84665518082358904</c:v>
                </c:pt>
                <c:pt idx="178">
                  <c:v>0.93566107172538604</c:v>
                </c:pt>
                <c:pt idx="179">
                  <c:v>0.92710871084301405</c:v>
                </c:pt>
                <c:pt idx="180">
                  <c:v>0.74825253142499903</c:v>
                </c:pt>
                <c:pt idx="181">
                  <c:v>0.91037309440842995</c:v>
                </c:pt>
                <c:pt idx="182">
                  <c:v>0.83840259915800197</c:v>
                </c:pt>
                <c:pt idx="183">
                  <c:v>0.81421233371573698</c:v>
                </c:pt>
                <c:pt idx="184">
                  <c:v>0.84152206324941303</c:v>
                </c:pt>
                <c:pt idx="185">
                  <c:v>0.95663526009357003</c:v>
                </c:pt>
                <c:pt idx="186">
                  <c:v>0.91494167285494898</c:v>
                </c:pt>
                <c:pt idx="187">
                  <c:v>0.84696233622776596</c:v>
                </c:pt>
                <c:pt idx="188">
                  <c:v>0.95618798727328203</c:v>
                </c:pt>
                <c:pt idx="189">
                  <c:v>0.81675731841071597</c:v>
                </c:pt>
                <c:pt idx="190">
                  <c:v>0.97861460676887002</c:v>
                </c:pt>
                <c:pt idx="191">
                  <c:v>0.76035171853716799</c:v>
                </c:pt>
                <c:pt idx="192">
                  <c:v>0.84489927736164605</c:v>
                </c:pt>
                <c:pt idx="193">
                  <c:v>0.84821896726033197</c:v>
                </c:pt>
                <c:pt idx="194">
                  <c:v>0.81393984136824804</c:v>
                </c:pt>
                <c:pt idx="195">
                  <c:v>0.73081558526706103</c:v>
                </c:pt>
                <c:pt idx="196">
                  <c:v>0.75652391483235004</c:v>
                </c:pt>
                <c:pt idx="197">
                  <c:v>0.81240407439548001</c:v>
                </c:pt>
                <c:pt idx="198">
                  <c:v>0.78282221881165504</c:v>
                </c:pt>
                <c:pt idx="199">
                  <c:v>0.70997082135529799</c:v>
                </c:pt>
                <c:pt idx="200">
                  <c:v>0.81826764004900698</c:v>
                </c:pt>
                <c:pt idx="201">
                  <c:v>0.84086240647279897</c:v>
                </c:pt>
                <c:pt idx="202">
                  <c:v>0.86603681060014004</c:v>
                </c:pt>
                <c:pt idx="203">
                  <c:v>0.756691319117755</c:v>
                </c:pt>
                <c:pt idx="204">
                  <c:v>0.82565849759588705</c:v>
                </c:pt>
                <c:pt idx="205">
                  <c:v>0.83394942538779904</c:v>
                </c:pt>
                <c:pt idx="206">
                  <c:v>0.81045458871897402</c:v>
                </c:pt>
                <c:pt idx="207">
                  <c:v>0.77505820656763802</c:v>
                </c:pt>
                <c:pt idx="208">
                  <c:v>0.82866328960566304</c:v>
                </c:pt>
                <c:pt idx="209">
                  <c:v>0.83186719848257495</c:v>
                </c:pt>
                <c:pt idx="210">
                  <c:v>0.82088379239218001</c:v>
                </c:pt>
                <c:pt idx="211">
                  <c:v>0.71553535043483796</c:v>
                </c:pt>
                <c:pt idx="212">
                  <c:v>0.83026137280175205</c:v>
                </c:pt>
                <c:pt idx="213">
                  <c:v>0.72793726723874796</c:v>
                </c:pt>
                <c:pt idx="214">
                  <c:v>0.81907811724954005</c:v>
                </c:pt>
                <c:pt idx="215">
                  <c:v>0.80365702235840797</c:v>
                </c:pt>
                <c:pt idx="216">
                  <c:v>0.82816181939224298</c:v>
                </c:pt>
                <c:pt idx="217">
                  <c:v>0.79447597463835495</c:v>
                </c:pt>
                <c:pt idx="218">
                  <c:v>0.76048298452840801</c:v>
                </c:pt>
                <c:pt idx="219">
                  <c:v>0.76870164578010602</c:v>
                </c:pt>
                <c:pt idx="220">
                  <c:v>0.80680562490204999</c:v>
                </c:pt>
                <c:pt idx="221">
                  <c:v>0.73118910626153799</c:v>
                </c:pt>
                <c:pt idx="222">
                  <c:v>0.74493320782365302</c:v>
                </c:pt>
                <c:pt idx="223">
                  <c:v>0.83794499967536396</c:v>
                </c:pt>
                <c:pt idx="224">
                  <c:v>0.74374625915368497</c:v>
                </c:pt>
                <c:pt idx="225">
                  <c:v>0.73113822564070396</c:v>
                </c:pt>
                <c:pt idx="226">
                  <c:v>0.84335908467644305</c:v>
                </c:pt>
                <c:pt idx="227">
                  <c:v>0.74965444822890903</c:v>
                </c:pt>
                <c:pt idx="228">
                  <c:v>0.81257479545318401</c:v>
                </c:pt>
                <c:pt idx="229">
                  <c:v>0.82963416120154898</c:v>
                </c:pt>
                <c:pt idx="230">
                  <c:v>0.74415371061016999</c:v>
                </c:pt>
                <c:pt idx="231">
                  <c:v>0.77770827932469999</c:v>
                </c:pt>
                <c:pt idx="232">
                  <c:v>0.76359839925284101</c:v>
                </c:pt>
                <c:pt idx="233">
                  <c:v>0.86524514518948803</c:v>
                </c:pt>
                <c:pt idx="234">
                  <c:v>0.68509545380194303</c:v>
                </c:pt>
                <c:pt idx="235">
                  <c:v>0.85084876303815205</c:v>
                </c:pt>
                <c:pt idx="236">
                  <c:v>0.68713785934336402</c:v>
                </c:pt>
                <c:pt idx="237">
                  <c:v>0.81650657827994699</c:v>
                </c:pt>
                <c:pt idx="238">
                  <c:v>0.73421049218091805</c:v>
                </c:pt>
                <c:pt idx="239">
                  <c:v>0.79276616983558701</c:v>
                </c:pt>
                <c:pt idx="240">
                  <c:v>0.70205784027029805</c:v>
                </c:pt>
                <c:pt idx="241">
                  <c:v>0.76536388673433597</c:v>
                </c:pt>
                <c:pt idx="242">
                  <c:v>0.68726875903726303</c:v>
                </c:pt>
                <c:pt idx="243">
                  <c:v>0.83628644179077005</c:v>
                </c:pt>
                <c:pt idx="244">
                  <c:v>0.75247192527137696</c:v>
                </c:pt>
                <c:pt idx="245">
                  <c:v>0.70293136628883401</c:v>
                </c:pt>
                <c:pt idx="246">
                  <c:v>0.71113675040322499</c:v>
                </c:pt>
                <c:pt idx="247">
                  <c:v>0.77754235027677299</c:v>
                </c:pt>
                <c:pt idx="248">
                  <c:v>0.77341034164273503</c:v>
                </c:pt>
                <c:pt idx="249">
                  <c:v>0.75756336989881301</c:v>
                </c:pt>
                <c:pt idx="250">
                  <c:v>0.76066255701098195</c:v>
                </c:pt>
                <c:pt idx="251">
                  <c:v>0.74762421088465703</c:v>
                </c:pt>
                <c:pt idx="252">
                  <c:v>0.60445349987507202</c:v>
                </c:pt>
                <c:pt idx="253">
                  <c:v>0.82933622351958403</c:v>
                </c:pt>
                <c:pt idx="254">
                  <c:v>0.70465555716904704</c:v>
                </c:pt>
                <c:pt idx="255">
                  <c:v>0.68227945199695295</c:v>
                </c:pt>
                <c:pt idx="256">
                  <c:v>0.73898741526490197</c:v>
                </c:pt>
                <c:pt idx="257">
                  <c:v>0.62763085447736999</c:v>
                </c:pt>
                <c:pt idx="258">
                  <c:v>0.67251691499041499</c:v>
                </c:pt>
                <c:pt idx="259">
                  <c:v>0.78730672881813002</c:v>
                </c:pt>
                <c:pt idx="260">
                  <c:v>0.71586019864063999</c:v>
                </c:pt>
                <c:pt idx="261">
                  <c:v>0.79125031354472197</c:v>
                </c:pt>
                <c:pt idx="262">
                  <c:v>0.79808954280390998</c:v>
                </c:pt>
                <c:pt idx="263">
                  <c:v>0.70406964217012602</c:v>
                </c:pt>
                <c:pt idx="264">
                  <c:v>0.64148299457652502</c:v>
                </c:pt>
                <c:pt idx="265">
                  <c:v>0.76857590439332202</c:v>
                </c:pt>
                <c:pt idx="266">
                  <c:v>0.63457443920396095</c:v>
                </c:pt>
                <c:pt idx="267">
                  <c:v>0.68178461532812795</c:v>
                </c:pt>
                <c:pt idx="268">
                  <c:v>0.72400326653170799</c:v>
                </c:pt>
                <c:pt idx="269">
                  <c:v>0.76001580102621702</c:v>
                </c:pt>
                <c:pt idx="270">
                  <c:v>0.73353313255456098</c:v>
                </c:pt>
                <c:pt idx="271">
                  <c:v>0.76497450442493498</c:v>
                </c:pt>
                <c:pt idx="272">
                  <c:v>0.73423262074309703</c:v>
                </c:pt>
                <c:pt idx="273">
                  <c:v>0.74634139187481796</c:v>
                </c:pt>
                <c:pt idx="274">
                  <c:v>0.74441145058287295</c:v>
                </c:pt>
                <c:pt idx="275">
                  <c:v>0.594279828342411</c:v>
                </c:pt>
                <c:pt idx="276">
                  <c:v>0.72095754421798997</c:v>
                </c:pt>
                <c:pt idx="277">
                  <c:v>0.68022893767345904</c:v>
                </c:pt>
                <c:pt idx="278">
                  <c:v>0.65447266791417502</c:v>
                </c:pt>
                <c:pt idx="279">
                  <c:v>0.64152392488046694</c:v>
                </c:pt>
                <c:pt idx="280">
                  <c:v>0.69038306482155798</c:v>
                </c:pt>
                <c:pt idx="281">
                  <c:v>0.65833255049806405</c:v>
                </c:pt>
                <c:pt idx="282">
                  <c:v>0.66488196090547902</c:v>
                </c:pt>
                <c:pt idx="283">
                  <c:v>0.79572708106646395</c:v>
                </c:pt>
                <c:pt idx="284">
                  <c:v>0.64662790400241199</c:v>
                </c:pt>
                <c:pt idx="285">
                  <c:v>0.65081596161251798</c:v>
                </c:pt>
                <c:pt idx="286">
                  <c:v>0.72055267693912295</c:v>
                </c:pt>
                <c:pt idx="287">
                  <c:v>0.63117068086523198</c:v>
                </c:pt>
                <c:pt idx="288">
                  <c:v>0.671589924173427</c:v>
                </c:pt>
                <c:pt idx="289">
                  <c:v>0.64199700933257198</c:v>
                </c:pt>
                <c:pt idx="290">
                  <c:v>0.59231669923125796</c:v>
                </c:pt>
                <c:pt idx="291">
                  <c:v>0.63437274820732603</c:v>
                </c:pt>
                <c:pt idx="292">
                  <c:v>0.602033513924078</c:v>
                </c:pt>
                <c:pt idx="293">
                  <c:v>0.62771714079769003</c:v>
                </c:pt>
                <c:pt idx="294">
                  <c:v>0.66598409849260498</c:v>
                </c:pt>
                <c:pt idx="295">
                  <c:v>0.699112047711547</c:v>
                </c:pt>
                <c:pt idx="296">
                  <c:v>0.70474995227144099</c:v>
                </c:pt>
                <c:pt idx="297">
                  <c:v>0.71680230812975299</c:v>
                </c:pt>
                <c:pt idx="298">
                  <c:v>0.63183292181946304</c:v>
                </c:pt>
                <c:pt idx="299">
                  <c:v>0.68422635349584204</c:v>
                </c:pt>
                <c:pt idx="300">
                  <c:v>0.70543505438253096</c:v>
                </c:pt>
                <c:pt idx="301">
                  <c:v>0.66136868879222999</c:v>
                </c:pt>
                <c:pt idx="302">
                  <c:v>0.65826986797740095</c:v>
                </c:pt>
                <c:pt idx="303">
                  <c:v>0.64361241903294597</c:v>
                </c:pt>
                <c:pt idx="304">
                  <c:v>0.70058808263860906</c:v>
                </c:pt>
                <c:pt idx="305">
                  <c:v>0.61298225695778596</c:v>
                </c:pt>
                <c:pt idx="306">
                  <c:v>0.60581006066260401</c:v>
                </c:pt>
                <c:pt idx="307">
                  <c:v>0.64675512062667395</c:v>
                </c:pt>
                <c:pt idx="308">
                  <c:v>0.56136537201993297</c:v>
                </c:pt>
                <c:pt idx="309">
                  <c:v>0.63513676045134304</c:v>
                </c:pt>
                <c:pt idx="310">
                  <c:v>0.60356596412454799</c:v>
                </c:pt>
                <c:pt idx="311">
                  <c:v>0.66365113145661203</c:v>
                </c:pt>
                <c:pt idx="312">
                  <c:v>0.62800991012442098</c:v>
                </c:pt>
                <c:pt idx="313">
                  <c:v>0.66259103311356604</c:v>
                </c:pt>
                <c:pt idx="314">
                  <c:v>0.70519906662654797</c:v>
                </c:pt>
                <c:pt idx="315">
                  <c:v>0.61992584168437803</c:v>
                </c:pt>
                <c:pt idx="316">
                  <c:v>0.72905157302304302</c:v>
                </c:pt>
                <c:pt idx="317">
                  <c:v>0.69749331119075697</c:v>
                </c:pt>
                <c:pt idx="318">
                  <c:v>0.66173889301441002</c:v>
                </c:pt>
                <c:pt idx="319">
                  <c:v>0.66087458471808602</c:v>
                </c:pt>
                <c:pt idx="320">
                  <c:v>0.63914818600571299</c:v>
                </c:pt>
                <c:pt idx="321">
                  <c:v>0.63902797927150401</c:v>
                </c:pt>
                <c:pt idx="322">
                  <c:v>0.61440335184891803</c:v>
                </c:pt>
                <c:pt idx="323">
                  <c:v>0.61317104716257198</c:v>
                </c:pt>
                <c:pt idx="324">
                  <c:v>0.67478387268533002</c:v>
                </c:pt>
                <c:pt idx="325">
                  <c:v>0.702672151078652</c:v>
                </c:pt>
                <c:pt idx="326">
                  <c:v>0.62097598971053203</c:v>
                </c:pt>
                <c:pt idx="327">
                  <c:v>0.58680969436526398</c:v>
                </c:pt>
                <c:pt idx="328">
                  <c:v>0.64493542570393003</c:v>
                </c:pt>
                <c:pt idx="329">
                  <c:v>0.74371270503713605</c:v>
                </c:pt>
                <c:pt idx="330">
                  <c:v>0.58810209739465502</c:v>
                </c:pt>
                <c:pt idx="331">
                  <c:v>0.62665629981184601</c:v>
                </c:pt>
                <c:pt idx="332">
                  <c:v>0.64959988453843698</c:v>
                </c:pt>
                <c:pt idx="333">
                  <c:v>0.58880711018764698</c:v>
                </c:pt>
                <c:pt idx="334">
                  <c:v>0.62720460127912203</c:v>
                </c:pt>
                <c:pt idx="335">
                  <c:v>0.69304235530083202</c:v>
                </c:pt>
                <c:pt idx="336">
                  <c:v>0.68562827029975304</c:v>
                </c:pt>
                <c:pt idx="337">
                  <c:v>0.65651248927797901</c:v>
                </c:pt>
                <c:pt idx="338">
                  <c:v>0.62899590039243303</c:v>
                </c:pt>
                <c:pt idx="339">
                  <c:v>0.64630378839129099</c:v>
                </c:pt>
                <c:pt idx="340">
                  <c:v>0.65417731440982696</c:v>
                </c:pt>
                <c:pt idx="341">
                  <c:v>0.62289265386516901</c:v>
                </c:pt>
                <c:pt idx="342">
                  <c:v>0.58404420688376801</c:v>
                </c:pt>
                <c:pt idx="343">
                  <c:v>0.63929752114403604</c:v>
                </c:pt>
                <c:pt idx="344">
                  <c:v>0.60443100501555302</c:v>
                </c:pt>
                <c:pt idx="345">
                  <c:v>0.67285356509604499</c:v>
                </c:pt>
                <c:pt idx="346">
                  <c:v>0.58191441613000705</c:v>
                </c:pt>
                <c:pt idx="347">
                  <c:v>0.62854420185971005</c:v>
                </c:pt>
                <c:pt idx="348">
                  <c:v>0.70895164326807603</c:v>
                </c:pt>
                <c:pt idx="349">
                  <c:v>0.67741920311572401</c:v>
                </c:pt>
                <c:pt idx="350">
                  <c:v>0.61070644783799899</c:v>
                </c:pt>
                <c:pt idx="351">
                  <c:v>0.60252060810816999</c:v>
                </c:pt>
                <c:pt idx="352">
                  <c:v>0.62432480801333101</c:v>
                </c:pt>
                <c:pt idx="353">
                  <c:v>0.64233550097302095</c:v>
                </c:pt>
                <c:pt idx="354">
                  <c:v>0.62961868628020101</c:v>
                </c:pt>
                <c:pt idx="355">
                  <c:v>0.63086942641096999</c:v>
                </c:pt>
                <c:pt idx="356">
                  <c:v>0.60529236283692001</c:v>
                </c:pt>
                <c:pt idx="357">
                  <c:v>0.67972893264940004</c:v>
                </c:pt>
                <c:pt idx="358">
                  <c:v>0.65168284403834198</c:v>
                </c:pt>
                <c:pt idx="359">
                  <c:v>0.62968690345343803</c:v>
                </c:pt>
                <c:pt idx="360">
                  <c:v>0.64064597314949601</c:v>
                </c:pt>
                <c:pt idx="361">
                  <c:v>0.57940925279883204</c:v>
                </c:pt>
                <c:pt idx="362">
                  <c:v>0.53634030303091496</c:v>
                </c:pt>
                <c:pt idx="363">
                  <c:v>0.58880047664305202</c:v>
                </c:pt>
                <c:pt idx="364">
                  <c:v>0.657585132163652</c:v>
                </c:pt>
                <c:pt idx="365">
                  <c:v>0.54159620146880005</c:v>
                </c:pt>
                <c:pt idx="366">
                  <c:v>0.70202244461893004</c:v>
                </c:pt>
                <c:pt idx="367">
                  <c:v>0.55910652310709097</c:v>
                </c:pt>
                <c:pt idx="368">
                  <c:v>0.61953904355259304</c:v>
                </c:pt>
                <c:pt idx="369">
                  <c:v>0.56857370660928097</c:v>
                </c:pt>
                <c:pt idx="370">
                  <c:v>0.61822709613864102</c:v>
                </c:pt>
                <c:pt idx="371">
                  <c:v>0.61200216763968796</c:v>
                </c:pt>
                <c:pt idx="372">
                  <c:v>0.60053166736520003</c:v>
                </c:pt>
                <c:pt idx="373">
                  <c:v>0.71445164829213503</c:v>
                </c:pt>
                <c:pt idx="374">
                  <c:v>0.553501806366406</c:v>
                </c:pt>
                <c:pt idx="375">
                  <c:v>0.60327908569961297</c:v>
                </c:pt>
                <c:pt idx="376">
                  <c:v>0.57428941236196296</c:v>
                </c:pt>
                <c:pt idx="377">
                  <c:v>0.636480044101568</c:v>
                </c:pt>
                <c:pt idx="378">
                  <c:v>0.57367436895892898</c:v>
                </c:pt>
                <c:pt idx="379">
                  <c:v>0.66686720853069303</c:v>
                </c:pt>
                <c:pt idx="380">
                  <c:v>0.64483365441414398</c:v>
                </c:pt>
                <c:pt idx="381">
                  <c:v>0.55470424000583995</c:v>
                </c:pt>
                <c:pt idx="382">
                  <c:v>0.59191957443712295</c:v>
                </c:pt>
                <c:pt idx="383">
                  <c:v>0.60096677198832005</c:v>
                </c:pt>
                <c:pt idx="384">
                  <c:v>0.60255747899701695</c:v>
                </c:pt>
                <c:pt idx="385">
                  <c:v>0.55151876657335097</c:v>
                </c:pt>
                <c:pt idx="386">
                  <c:v>0.55806080079337295</c:v>
                </c:pt>
                <c:pt idx="387">
                  <c:v>0.51729126394489999</c:v>
                </c:pt>
                <c:pt idx="388">
                  <c:v>0.56397562341319096</c:v>
                </c:pt>
                <c:pt idx="389">
                  <c:v>0.60453277630533897</c:v>
                </c:pt>
                <c:pt idx="390">
                  <c:v>0.69096787088033995</c:v>
                </c:pt>
                <c:pt idx="391">
                  <c:v>0.61317399763753</c:v>
                </c:pt>
                <c:pt idx="392">
                  <c:v>0.68454788492934704</c:v>
                </c:pt>
                <c:pt idx="393">
                  <c:v>0.63565224039674995</c:v>
                </c:pt>
                <c:pt idx="394">
                  <c:v>0.58228462035218698</c:v>
                </c:pt>
                <c:pt idx="395">
                  <c:v>0.58847967780422805</c:v>
                </c:pt>
                <c:pt idx="396">
                  <c:v>0.68963011183457201</c:v>
                </c:pt>
                <c:pt idx="397">
                  <c:v>0.68286905006551202</c:v>
                </c:pt>
                <c:pt idx="398">
                  <c:v>0.647376797574303</c:v>
                </c:pt>
                <c:pt idx="399">
                  <c:v>0.66953092472240205</c:v>
                </c:pt>
                <c:pt idx="400">
                  <c:v>0.62002502879654697</c:v>
                </c:pt>
                <c:pt idx="401">
                  <c:v>0.60528351141204895</c:v>
                </c:pt>
                <c:pt idx="402">
                  <c:v>0.55894059405916396</c:v>
                </c:pt>
                <c:pt idx="403">
                  <c:v>0.58873520994477302</c:v>
                </c:pt>
                <c:pt idx="404">
                  <c:v>0.61560467654821305</c:v>
                </c:pt>
                <c:pt idx="405">
                  <c:v>0.57462569617025405</c:v>
                </c:pt>
                <c:pt idx="406">
                  <c:v>0.53636943143502802</c:v>
                </c:pt>
                <c:pt idx="407">
                  <c:v>0.58771382402539196</c:v>
                </c:pt>
                <c:pt idx="408">
                  <c:v>0.59856190470945203</c:v>
                </c:pt>
                <c:pt idx="409">
                  <c:v>0.53250180636640698</c:v>
                </c:pt>
                <c:pt idx="410">
                  <c:v>0.59272193280746499</c:v>
                </c:pt>
                <c:pt idx="411">
                  <c:v>0.59538528270183499</c:v>
                </c:pt>
                <c:pt idx="412">
                  <c:v>0.58997414817571303</c:v>
                </c:pt>
                <c:pt idx="413">
                  <c:v>0.56574295242950601</c:v>
                </c:pt>
                <c:pt idx="414">
                  <c:v>0.59590629729981603</c:v>
                </c:pt>
                <c:pt idx="415">
                  <c:v>0.55086537704399197</c:v>
                </c:pt>
                <c:pt idx="416">
                  <c:v>0.600794941990478</c:v>
                </c:pt>
                <c:pt idx="417">
                  <c:v>0.56422341306900303</c:v>
                </c:pt>
                <c:pt idx="418">
                  <c:v>0.63728424400672901</c:v>
                </c:pt>
                <c:pt idx="419">
                  <c:v>0.65018469059721995</c:v>
                </c:pt>
                <c:pt idx="420">
                  <c:v>0.53796456415616101</c:v>
                </c:pt>
                <c:pt idx="421">
                  <c:v>0.58281891208747605</c:v>
                </c:pt>
                <c:pt idx="422">
                  <c:v>0.67098741526490202</c:v>
                </c:pt>
                <c:pt idx="423">
                  <c:v>0.63189744587494501</c:v>
                </c:pt>
                <c:pt idx="424">
                  <c:v>0.56693469310924904</c:v>
                </c:pt>
                <c:pt idx="425">
                  <c:v>0.60585430773884397</c:v>
                </c:pt>
                <c:pt idx="426">
                  <c:v>0.598254749305275</c:v>
                </c:pt>
                <c:pt idx="427">
                  <c:v>0.54689155497314801</c:v>
                </c:pt>
                <c:pt idx="428">
                  <c:v>0.62632333277585195</c:v>
                </c:pt>
                <c:pt idx="429">
                  <c:v>0.65418505689455997</c:v>
                </c:pt>
                <c:pt idx="430">
                  <c:v>0.61089560434012602</c:v>
                </c:pt>
                <c:pt idx="431">
                  <c:v>0.56902872191430198</c:v>
                </c:pt>
                <c:pt idx="432">
                  <c:v>0.58133513467568099</c:v>
                </c:pt>
                <c:pt idx="433">
                  <c:v>0.59433329314086203</c:v>
                </c:pt>
                <c:pt idx="434">
                  <c:v>0.62625032359284005</c:v>
                </c:pt>
                <c:pt idx="435">
                  <c:v>0.54189450544810502</c:v>
                </c:pt>
                <c:pt idx="436">
                  <c:v>0.65134324345775396</c:v>
                </c:pt>
                <c:pt idx="437">
                  <c:v>0.63542694560045698</c:v>
                </c:pt>
                <c:pt idx="438">
                  <c:v>0.61424405634558499</c:v>
                </c:pt>
                <c:pt idx="439">
                  <c:v>0.61142657930311695</c:v>
                </c:pt>
                <c:pt idx="440">
                  <c:v>0.55531485769643896</c:v>
                </c:pt>
                <c:pt idx="441">
                  <c:v>0.57648705399162103</c:v>
                </c:pt>
                <c:pt idx="442">
                  <c:v>0.54123558126617199</c:v>
                </c:pt>
                <c:pt idx="443">
                  <c:v>0.56269096286853304</c:v>
                </c:pt>
                <c:pt idx="444">
                  <c:v>0.584345461338031</c:v>
                </c:pt>
                <c:pt idx="445">
                  <c:v>0.57250548943604396</c:v>
                </c:pt>
                <c:pt idx="446">
                  <c:v>0.61157259766914296</c:v>
                </c:pt>
                <c:pt idx="447">
                  <c:v>0.63978498162546804</c:v>
                </c:pt>
                <c:pt idx="448">
                  <c:v>0.581968613523139</c:v>
                </c:pt>
                <c:pt idx="449">
                  <c:v>0.58102540514200496</c:v>
                </c:pt>
                <c:pt idx="450">
                  <c:v>0.57796935616593703</c:v>
                </c:pt>
                <c:pt idx="451">
                  <c:v>0.52736943143502801</c:v>
                </c:pt>
                <c:pt idx="452">
                  <c:v>0.53893248527709003</c:v>
                </c:pt>
                <c:pt idx="453">
                  <c:v>0.554024296201866</c:v>
                </c:pt>
                <c:pt idx="454">
                  <c:v>0.57750217266374704</c:v>
                </c:pt>
                <c:pt idx="455">
                  <c:v>0.566318174468736</c:v>
                </c:pt>
                <c:pt idx="456">
                  <c:v>0.57474147719202695</c:v>
                </c:pt>
                <c:pt idx="457">
                  <c:v>0.56633771885329798</c:v>
                </c:pt>
                <c:pt idx="458">
                  <c:v>0.55514266140125701</c:v>
                </c:pt>
                <c:pt idx="459">
                  <c:v>0.61286057498609803</c:v>
                </c:pt>
                <c:pt idx="460">
                  <c:v>0.58476581358636504</c:v>
                </c:pt>
                <c:pt idx="461">
                  <c:v>0.60176581358636505</c:v>
                </c:pt>
                <c:pt idx="462">
                  <c:v>0.562345827635371</c:v>
                </c:pt>
                <c:pt idx="463">
                  <c:v>0.56350033112892794</c:v>
                </c:pt>
                <c:pt idx="464">
                  <c:v>0.617050840428363</c:v>
                </c:pt>
                <c:pt idx="465">
                  <c:v>0.56335726323785995</c:v>
                </c:pt>
                <c:pt idx="466">
                  <c:v>0.65909397856446394</c:v>
                </c:pt>
                <c:pt idx="467">
                  <c:v>0.64612237437389697</c:v>
                </c:pt>
                <c:pt idx="468">
                  <c:v>0.57235025334780698</c:v>
                </c:pt>
                <c:pt idx="469">
                  <c:v>0.56042105469866099</c:v>
                </c:pt>
                <c:pt idx="470">
                  <c:v>0.64823041291093797</c:v>
                </c:pt>
                <c:pt idx="471">
                  <c:v>0.57513417627372598</c:v>
                </c:pt>
                <c:pt idx="472">
                  <c:v>0.52538159963219699</c:v>
                </c:pt>
                <c:pt idx="473">
                  <c:v>0.52899775197537002</c:v>
                </c:pt>
                <c:pt idx="474">
                  <c:v>0.62578645686294698</c:v>
                </c:pt>
                <c:pt idx="475">
                  <c:v>0.63115703743058504</c:v>
                </c:pt>
                <c:pt idx="476">
                  <c:v>0.59242621300577702</c:v>
                </c:pt>
                <c:pt idx="477">
                  <c:v>0.53307112745572305</c:v>
                </c:pt>
                <c:pt idx="478">
                  <c:v>0.61208882025734801</c:v>
                </c:pt>
                <c:pt idx="479">
                  <c:v>0.53369502228362897</c:v>
                </c:pt>
                <c:pt idx="480">
                  <c:v>0.51988528772589404</c:v>
                </c:pt>
                <c:pt idx="481">
                  <c:v>0.54754605344264595</c:v>
                </c:pt>
                <c:pt idx="482">
                  <c:v>0.56897562341319097</c:v>
                </c:pt>
                <c:pt idx="483">
                  <c:v>0.64135541165492305</c:v>
                </c:pt>
                <c:pt idx="484">
                  <c:v>0.65115039383787199</c:v>
                </c:pt>
                <c:pt idx="485">
                  <c:v>0.59088749555805198</c:v>
                </c:pt>
                <c:pt idx="486">
                  <c:v>0.49164856737522999</c:v>
                </c:pt>
                <c:pt idx="487">
                  <c:v>0.57990888147743302</c:v>
                </c:pt>
                <c:pt idx="488">
                  <c:v>0.59665629981184598</c:v>
                </c:pt>
                <c:pt idx="489">
                  <c:v>0.59810836464190997</c:v>
                </c:pt>
                <c:pt idx="490">
                  <c:v>0.57334546133803099</c:v>
                </c:pt>
                <c:pt idx="491">
                  <c:v>0.57300586075744298</c:v>
                </c:pt>
                <c:pt idx="492">
                  <c:v>0.54880158558319103</c:v>
                </c:pt>
                <c:pt idx="493">
                  <c:v>0.57360578548835195</c:v>
                </c:pt>
                <c:pt idx="494">
                  <c:v>0.57108513718771003</c:v>
                </c:pt>
                <c:pt idx="495">
                  <c:v>0.60381301113756103</c:v>
                </c:pt>
                <c:pt idx="496">
                  <c:v>0.494481529387165</c:v>
                </c:pt>
                <c:pt idx="497">
                  <c:v>0.53656707306468598</c:v>
                </c:pt>
                <c:pt idx="498">
                  <c:v>0.55931964970621495</c:v>
                </c:pt>
                <c:pt idx="499">
                  <c:v>0.56583218922478296</c:v>
                </c:pt>
                <c:pt idx="500">
                  <c:v>0.56294059405916397</c:v>
                </c:pt>
                <c:pt idx="501">
                  <c:v>0.57237274820732598</c:v>
                </c:pt>
                <c:pt idx="502">
                  <c:v>0.50371456666819003</c:v>
                </c:pt>
                <c:pt idx="503">
                  <c:v>0.59026766014524201</c:v>
                </c:pt>
                <c:pt idx="504">
                  <c:v>0.57432260018117198</c:v>
                </c:pt>
                <c:pt idx="505">
                  <c:v>0.58254973651228403</c:v>
                </c:pt>
                <c:pt idx="506">
                  <c:v>0.50414081986643799</c:v>
                </c:pt>
                <c:pt idx="507">
                  <c:v>0.55590667364527402</c:v>
                </c:pt>
                <c:pt idx="508">
                  <c:v>0.55805600878359696</c:v>
                </c:pt>
                <c:pt idx="509">
                  <c:v>0.56758144909401398</c:v>
                </c:pt>
                <c:pt idx="510">
                  <c:v>0.53010726574988898</c:v>
                </c:pt>
                <c:pt idx="511">
                  <c:v>0.47257592448955799</c:v>
                </c:pt>
                <c:pt idx="512">
                  <c:v>0.60014634447089499</c:v>
                </c:pt>
                <c:pt idx="513">
                  <c:v>0.55896050474106496</c:v>
                </c:pt>
                <c:pt idx="514">
                  <c:v>0.52753831095791304</c:v>
                </c:pt>
                <c:pt idx="515">
                  <c:v>0.59449627171383201</c:v>
                </c:pt>
                <c:pt idx="516">
                  <c:v>0.51468727979889595</c:v>
                </c:pt>
                <c:pt idx="517">
                  <c:v>0.59032296647851201</c:v>
                </c:pt>
                <c:pt idx="518">
                  <c:v>0.59783882276937705</c:v>
                </c:pt>
                <c:pt idx="519">
                  <c:v>0.55116109684568004</c:v>
                </c:pt>
                <c:pt idx="520">
                  <c:v>0.48863971595035899</c:v>
                </c:pt>
                <c:pt idx="521">
                  <c:v>0.51869944799606404</c:v>
                </c:pt>
                <c:pt idx="522">
                  <c:v>0.57519760143718701</c:v>
                </c:pt>
                <c:pt idx="523">
                  <c:v>0.58702797927150396</c:v>
                </c:pt>
                <c:pt idx="524">
                  <c:v>0.57338380746435602</c:v>
                </c:pt>
                <c:pt idx="525">
                  <c:v>0.60615077018332997</c:v>
                </c:pt>
                <c:pt idx="526">
                  <c:v>0.56481596161251901</c:v>
                </c:pt>
                <c:pt idx="527">
                  <c:v>0.50994133670196196</c:v>
                </c:pt>
                <c:pt idx="528">
                  <c:v>0.54938344116701598</c:v>
                </c:pt>
                <c:pt idx="529">
                  <c:v>0.56355379592737898</c:v>
                </c:pt>
                <c:pt idx="530">
                  <c:v>0.54753536048295603</c:v>
                </c:pt>
                <c:pt idx="531">
                  <c:v>0.53287938677597901</c:v>
                </c:pt>
                <c:pt idx="532">
                  <c:v>0.54274701184460095</c:v>
                </c:pt>
                <c:pt idx="533">
                  <c:v>0.51708919660280594</c:v>
                </c:pt>
                <c:pt idx="534">
                  <c:v>0.52903462286421699</c:v>
                </c:pt>
                <c:pt idx="535">
                  <c:v>0.57464376531733696</c:v>
                </c:pt>
                <c:pt idx="536">
                  <c:v>0.58558476586631103</c:v>
                </c:pt>
                <c:pt idx="537">
                  <c:v>0.50424885840347899</c:v>
                </c:pt>
                <c:pt idx="538">
                  <c:v>0.57258144909401398</c:v>
                </c:pt>
                <c:pt idx="539">
                  <c:v>0.55172415068774205</c:v>
                </c:pt>
                <c:pt idx="540">
                  <c:v>0.61491219824972998</c:v>
                </c:pt>
                <c:pt idx="541">
                  <c:v>0.53190372317031698</c:v>
                </c:pt>
                <c:pt idx="542">
                  <c:v>0.54396751463111803</c:v>
                </c:pt>
                <c:pt idx="543">
                  <c:v>0.54071972497530696</c:v>
                </c:pt>
                <c:pt idx="544">
                  <c:v>0.52538897581958999</c:v>
                </c:pt>
                <c:pt idx="545">
                  <c:v>0.55959509252866102</c:v>
                </c:pt>
                <c:pt idx="546">
                  <c:v>0.48570977465841397</c:v>
                </c:pt>
                <c:pt idx="547">
                  <c:v>0.56457223137180201</c:v>
                </c:pt>
                <c:pt idx="548">
                  <c:v>0.52916699779559495</c:v>
                </c:pt>
                <c:pt idx="549">
                  <c:v>0.61376765512118403</c:v>
                </c:pt>
                <c:pt idx="550">
                  <c:v>0.55464819102977203</c:v>
                </c:pt>
                <c:pt idx="551">
                  <c:v>0.51108440459302995</c:v>
                </c:pt>
                <c:pt idx="552">
                  <c:v>0.48845866823030498</c:v>
                </c:pt>
                <c:pt idx="553">
                  <c:v>0.51137533238494304</c:v>
                </c:pt>
                <c:pt idx="554">
                  <c:v>0.52913012690674799</c:v>
                </c:pt>
                <c:pt idx="555">
                  <c:v>0.49976950670412001</c:v>
                </c:pt>
                <c:pt idx="556">
                  <c:v>0.47933514472379901</c:v>
                </c:pt>
                <c:pt idx="557">
                  <c:v>0.54732555065612898</c:v>
                </c:pt>
                <c:pt idx="558">
                  <c:v>0.53153536048295602</c:v>
                </c:pt>
                <c:pt idx="559">
                  <c:v>0.56140630232387501</c:v>
                </c:pt>
                <c:pt idx="560">
                  <c:v>0.45529532335999501</c:v>
                </c:pt>
                <c:pt idx="561">
                  <c:v>0.49588197095359599</c:v>
                </c:pt>
                <c:pt idx="562">
                  <c:v>0.51866589387951501</c:v>
                </c:pt>
                <c:pt idx="563">
                  <c:v>0.50564008224769896</c:v>
                </c:pt>
                <c:pt idx="564">
                  <c:v>0.51413307738170499</c:v>
                </c:pt>
                <c:pt idx="565">
                  <c:v>0.50333882779343597</c:v>
                </c:pt>
                <c:pt idx="566">
                  <c:v>0.56561647844804197</c:v>
                </c:pt>
                <c:pt idx="567">
                  <c:v>0.62010725570177105</c:v>
                </c:pt>
                <c:pt idx="568">
                  <c:v>0.54860062718123603</c:v>
                </c:pt>
                <c:pt idx="569">
                  <c:v>0.59211315665168596</c:v>
                </c:pt>
                <c:pt idx="570">
                  <c:v>0.51529273918237795</c:v>
                </c:pt>
                <c:pt idx="571">
                  <c:v>0.51427503633263505</c:v>
                </c:pt>
                <c:pt idx="572">
                  <c:v>0.51217437398298804</c:v>
                </c:pt>
                <c:pt idx="573">
                  <c:v>0.52066589387951501</c:v>
                </c:pt>
                <c:pt idx="574">
                  <c:v>0.48441442115406602</c:v>
                </c:pt>
                <c:pt idx="575">
                  <c:v>0.55257370660928096</c:v>
                </c:pt>
                <c:pt idx="576">
                  <c:v>0.54945645035002899</c:v>
                </c:pt>
                <c:pt idx="577">
                  <c:v>0.58322820507877904</c:v>
                </c:pt>
                <c:pt idx="578">
                  <c:v>0.56298926684783901</c:v>
                </c:pt>
                <c:pt idx="579">
                  <c:v>0.56543358919316999</c:v>
                </c:pt>
                <c:pt idx="580">
                  <c:v>0.54980195188053105</c:v>
                </c:pt>
                <c:pt idx="581">
                  <c:v>0.57631190722148196</c:v>
                </c:pt>
                <c:pt idx="582">
                  <c:v>0.53861906262565895</c:v>
                </c:pt>
                <c:pt idx="583">
                  <c:v>0.54961758738818001</c:v>
                </c:pt>
                <c:pt idx="584">
                  <c:v>0.50891736660496401</c:v>
                </c:pt>
                <c:pt idx="585">
                  <c:v>0.52484546636208995</c:v>
                </c:pt>
                <c:pt idx="586">
                  <c:v>0.58270792307547803</c:v>
                </c:pt>
                <c:pt idx="587">
                  <c:v>0.55906965221824401</c:v>
                </c:pt>
                <c:pt idx="588">
                  <c:v>0.57833181790338395</c:v>
                </c:pt>
                <c:pt idx="589">
                  <c:v>0.583466034369581</c:v>
                </c:pt>
                <c:pt idx="590">
                  <c:v>0.55701212800469802</c:v>
                </c:pt>
                <c:pt idx="591">
                  <c:v>0.52811353299714403</c:v>
                </c:pt>
                <c:pt idx="592">
                  <c:v>0.55260394395353296</c:v>
                </c:pt>
                <c:pt idx="593">
                  <c:v>0.53047304425963304</c:v>
                </c:pt>
                <c:pt idx="594">
                  <c:v>0.51445608405268906</c:v>
                </c:pt>
                <c:pt idx="595">
                  <c:v>0.49603536550701499</c:v>
                </c:pt>
                <c:pt idx="596">
                  <c:v>0.47362459727823297</c:v>
                </c:pt>
                <c:pt idx="597">
                  <c:v>0.51000217768780598</c:v>
                </c:pt>
                <c:pt idx="598">
                  <c:v>0.518246274225862</c:v>
                </c:pt>
                <c:pt idx="599">
                  <c:v>0.54620645286205805</c:v>
                </c:pt>
                <c:pt idx="600">
                  <c:v>0.50757924126185505</c:v>
                </c:pt>
                <c:pt idx="601">
                  <c:v>0.56892842586199499</c:v>
                </c:pt>
                <c:pt idx="602">
                  <c:v>0.535029830854441</c:v>
                </c:pt>
                <c:pt idx="603">
                  <c:v>0.54396493045350103</c:v>
                </c:pt>
                <c:pt idx="604">
                  <c:v>0.46805822666387398</c:v>
                </c:pt>
                <c:pt idx="605">
                  <c:v>0.54220645286205804</c:v>
                </c:pt>
                <c:pt idx="606">
                  <c:v>0.46410984992750598</c:v>
                </c:pt>
                <c:pt idx="607">
                  <c:v>0.51669023027385297</c:v>
                </c:pt>
                <c:pt idx="608">
                  <c:v>0.50495055442417303</c:v>
                </c:pt>
                <c:pt idx="609">
                  <c:v>0.52969502228362897</c:v>
                </c:pt>
                <c:pt idx="610">
                  <c:v>0.54997267293823404</c:v>
                </c:pt>
                <c:pt idx="611">
                  <c:v>0.56474996231955799</c:v>
                </c:pt>
                <c:pt idx="612">
                  <c:v>0.60170018059074504</c:v>
                </c:pt>
                <c:pt idx="613">
                  <c:v>0.572322966478512</c:v>
                </c:pt>
                <c:pt idx="614">
                  <c:v>0.51877429871389602</c:v>
                </c:pt>
                <c:pt idx="615">
                  <c:v>0.57858144909401399</c:v>
                </c:pt>
                <c:pt idx="616">
                  <c:v>0.49337054037516698</c:v>
                </c:pt>
                <c:pt idx="617">
                  <c:v>0.52846382653742197</c:v>
                </c:pt>
                <c:pt idx="618">
                  <c:v>0.51449553911915202</c:v>
                </c:pt>
                <c:pt idx="619">
                  <c:v>0.52675143755703702</c:v>
                </c:pt>
                <c:pt idx="620">
                  <c:v>0.52886390180651299</c:v>
                </c:pt>
                <c:pt idx="621">
                  <c:v>0.48492290125753801</c:v>
                </c:pt>
                <c:pt idx="622">
                  <c:v>0.47482223890789099</c:v>
                </c:pt>
                <c:pt idx="623">
                  <c:v>0.48072194285558301</c:v>
                </c:pt>
                <c:pt idx="624">
                  <c:v>0.54831485769643895</c:v>
                </c:pt>
                <c:pt idx="625">
                  <c:v>0.53978056596114998</c:v>
                </c:pt>
                <c:pt idx="626">
                  <c:v>0.52503462286421598</c:v>
                </c:pt>
                <c:pt idx="627">
                  <c:v>0.54706522650580902</c:v>
                </c:pt>
                <c:pt idx="628">
                  <c:v>0.53349000446657802</c:v>
                </c:pt>
                <c:pt idx="629">
                  <c:v>0.510515083503714</c:v>
                </c:pt>
                <c:pt idx="630">
                  <c:v>0.56953130106785999</c:v>
                </c:pt>
                <c:pt idx="631">
                  <c:v>0.575604310250873</c:v>
                </c:pt>
                <c:pt idx="632">
                  <c:v>0.52611058252218601</c:v>
                </c:pt>
                <c:pt idx="633">
                  <c:v>0.53436795619754995</c:v>
                </c:pt>
                <c:pt idx="634">
                  <c:v>0.53365851769212203</c:v>
                </c:pt>
                <c:pt idx="635">
                  <c:v>0.492107265749889</c:v>
                </c:pt>
                <c:pt idx="636">
                  <c:v>0.49859140945902403</c:v>
                </c:pt>
                <c:pt idx="637">
                  <c:v>0.50777098194159898</c:v>
                </c:pt>
                <c:pt idx="638">
                  <c:v>0.46668212149177901</c:v>
                </c:pt>
                <c:pt idx="639">
                  <c:v>0.51303904857665195</c:v>
                </c:pt>
                <c:pt idx="640">
                  <c:v>0.50782555568018795</c:v>
                </c:pt>
                <c:pt idx="641">
                  <c:v>0.52331928340887501</c:v>
                </c:pt>
                <c:pt idx="642">
                  <c:v>0.53237569868228296</c:v>
                </c:pt>
                <c:pt idx="643">
                  <c:v>0.542034622864216</c:v>
                </c:pt>
                <c:pt idx="644">
                  <c:v>0.55988122831079801</c:v>
                </c:pt>
                <c:pt idx="645">
                  <c:v>0.51121087857449399</c:v>
                </c:pt>
                <c:pt idx="646">
                  <c:v>0.48141737162902298</c:v>
                </c:pt>
                <c:pt idx="647">
                  <c:v>0.50917584922046599</c:v>
                </c:pt>
                <c:pt idx="648">
                  <c:v>0.53262348833809503</c:v>
                </c:pt>
                <c:pt idx="649">
                  <c:v>0.57444759892515695</c:v>
                </c:pt>
                <c:pt idx="650">
                  <c:v>0.49682371414536902</c:v>
                </c:pt>
                <c:pt idx="651">
                  <c:v>0.51957960755919497</c:v>
                </c:pt>
                <c:pt idx="652">
                  <c:v>0.56981707055265696</c:v>
                </c:pt>
                <c:pt idx="653">
                  <c:v>0.53834988705046705</c:v>
                </c:pt>
                <c:pt idx="654">
                  <c:v>0.50605711772373496</c:v>
                </c:pt>
                <c:pt idx="655">
                  <c:v>0.45143691601358499</c:v>
                </c:pt>
                <c:pt idx="656">
                  <c:v>0.50346825224985703</c:v>
                </c:pt>
                <c:pt idx="657">
                  <c:v>0.506927326969974</c:v>
                </c:pt>
                <c:pt idx="658">
                  <c:v>0.540891554973148</c:v>
                </c:pt>
                <c:pt idx="659">
                  <c:v>0.49434141197105302</c:v>
                </c:pt>
                <c:pt idx="660">
                  <c:v>0.49864414166279403</c:v>
                </c:pt>
                <c:pt idx="661">
                  <c:v>0.49209693908753899</c:v>
                </c:pt>
                <c:pt idx="662">
                  <c:v>0.55885394144150302</c:v>
                </c:pt>
                <c:pt idx="663">
                  <c:v>0.54716257208315899</c:v>
                </c:pt>
                <c:pt idx="664">
                  <c:v>0.56265888398946295</c:v>
                </c:pt>
                <c:pt idx="665">
                  <c:v>0.52989303021062695</c:v>
                </c:pt>
                <c:pt idx="666">
                  <c:v>0.49037828285989998</c:v>
                </c:pt>
                <c:pt idx="667">
                  <c:v>0.50304753370418298</c:v>
                </c:pt>
                <c:pt idx="668">
                  <c:v>0.50604937523900195</c:v>
                </c:pt>
                <c:pt idx="669">
                  <c:v>0.55752355858312697</c:v>
                </c:pt>
                <c:pt idx="670">
                  <c:v>0.48561095384358599</c:v>
                </c:pt>
                <c:pt idx="671">
                  <c:v>0.52251692503853298</c:v>
                </c:pt>
                <c:pt idx="672">
                  <c:v>0.47714819605383102</c:v>
                </c:pt>
                <c:pt idx="673">
                  <c:v>0.51900512816276301</c:v>
                </c:pt>
                <c:pt idx="674">
                  <c:v>0.54455527116485802</c:v>
                </c:pt>
                <c:pt idx="675">
                  <c:v>0.51960984490344697</c:v>
                </c:pt>
                <c:pt idx="676">
                  <c:v>0.51573152687513502</c:v>
                </c:pt>
                <c:pt idx="677">
                  <c:v>0.462767298871961</c:v>
                </c:pt>
                <c:pt idx="678">
                  <c:v>0.50812127548187702</c:v>
                </c:pt>
                <c:pt idx="679">
                  <c:v>0.57988602032057401</c:v>
                </c:pt>
                <c:pt idx="680">
                  <c:v>0.45481302118567901</c:v>
                </c:pt>
                <c:pt idx="681">
                  <c:v>0.49414524557887402</c:v>
                </c:pt>
                <c:pt idx="682">
                  <c:v>0.48608292935555097</c:v>
                </c:pt>
                <c:pt idx="683">
                  <c:v>0.52865667615730305</c:v>
                </c:pt>
                <c:pt idx="684">
                  <c:v>0.497710140955755</c:v>
                </c:pt>
                <c:pt idx="685">
                  <c:v>0.546969356165937</c:v>
                </c:pt>
                <c:pt idx="686">
                  <c:v>0.46216147319113798</c:v>
                </c:pt>
                <c:pt idx="687">
                  <c:v>0.51978499167358605</c:v>
                </c:pt>
                <c:pt idx="688">
                  <c:v>0.470341411971053</c:v>
                </c:pt>
                <c:pt idx="689">
                  <c:v>0.52664487425747497</c:v>
                </c:pt>
                <c:pt idx="690">
                  <c:v>0.48367953731416202</c:v>
                </c:pt>
                <c:pt idx="691">
                  <c:v>0.50578130860394899</c:v>
                </c:pt>
                <c:pt idx="692">
                  <c:v>0.55499405885761499</c:v>
                </c:pt>
                <c:pt idx="693">
                  <c:v>0.58511574082930295</c:v>
                </c:pt>
                <c:pt idx="694">
                  <c:v>0.48431117462680101</c:v>
                </c:pt>
                <c:pt idx="695">
                  <c:v>0.44627098696565698</c:v>
                </c:pt>
                <c:pt idx="696">
                  <c:v>0.50855638010499604</c:v>
                </c:pt>
                <c:pt idx="697">
                  <c:v>0.485683963026598</c:v>
                </c:pt>
                <c:pt idx="698">
                  <c:v>0.50130527367688704</c:v>
                </c:pt>
                <c:pt idx="699">
                  <c:v>0.51858698374658796</c:v>
                </c:pt>
                <c:pt idx="700">
                  <c:v>0.46278278384142701</c:v>
                </c:pt>
                <c:pt idx="701">
                  <c:v>0.48400328662794401</c:v>
                </c:pt>
                <c:pt idx="702">
                  <c:v>0.493446500033137</c:v>
                </c:pt>
                <c:pt idx="703">
                  <c:v>0.49772083391544503</c:v>
                </c:pt>
                <c:pt idx="704">
                  <c:v>0.45426066030330697</c:v>
                </c:pt>
                <c:pt idx="705">
                  <c:v>0.49465040891004902</c:v>
                </c:pt>
                <c:pt idx="706">
                  <c:v>0.52048521245680202</c:v>
                </c:pt>
                <c:pt idx="707">
                  <c:v>0.54095092072151396</c:v>
                </c:pt>
                <c:pt idx="708">
                  <c:v>0.567245165285723</c:v>
                </c:pt>
                <c:pt idx="709">
                  <c:v>0.44656486523252698</c:v>
                </c:pt>
                <c:pt idx="710">
                  <c:v>0.52991146565504998</c:v>
                </c:pt>
                <c:pt idx="711">
                  <c:v>0.52864487425747497</c:v>
                </c:pt>
                <c:pt idx="712">
                  <c:v>0.50718064123024198</c:v>
                </c:pt>
                <c:pt idx="713">
                  <c:v>0.50846346024008104</c:v>
                </c:pt>
                <c:pt idx="714">
                  <c:v>0.522851733609344</c:v>
                </c:pt>
                <c:pt idx="715">
                  <c:v>0.54104089011147105</c:v>
                </c:pt>
                <c:pt idx="716">
                  <c:v>0.456904465813115</c:v>
                </c:pt>
                <c:pt idx="717">
                  <c:v>0.48362017156579701</c:v>
                </c:pt>
                <c:pt idx="718">
                  <c:v>0.52666626017685503</c:v>
                </c:pt>
                <c:pt idx="719">
                  <c:v>0.56136832249488999</c:v>
                </c:pt>
                <c:pt idx="720">
                  <c:v>0.53029937272697303</c:v>
                </c:pt>
                <c:pt idx="721">
                  <c:v>0.52628277881736796</c:v>
                </c:pt>
                <c:pt idx="722">
                  <c:v>0.51884251588713304</c:v>
                </c:pt>
                <c:pt idx="723">
                  <c:v>0.43811280040246298</c:v>
                </c:pt>
                <c:pt idx="724">
                  <c:v>0.455933227919888</c:v>
                </c:pt>
                <c:pt idx="725">
                  <c:v>0.51802245466704799</c:v>
                </c:pt>
                <c:pt idx="726">
                  <c:v>0.48255158809521997</c:v>
                </c:pt>
                <c:pt idx="727">
                  <c:v>0.487863535509173</c:v>
                </c:pt>
                <c:pt idx="728">
                  <c:v>0.51706338497099003</c:v>
                </c:pt>
                <c:pt idx="729">
                  <c:v>0.49187717894381999</c:v>
                </c:pt>
                <c:pt idx="730">
                  <c:v>0.52066478493937696</c:v>
                </c:pt>
                <c:pt idx="731">
                  <c:v>0.52137533238494305</c:v>
                </c:pt>
                <c:pt idx="732">
                  <c:v>0.45155417227283701</c:v>
                </c:pt>
                <c:pt idx="733">
                  <c:v>0.47424111591874601</c:v>
                </c:pt>
                <c:pt idx="734">
                  <c:v>0.460747388190059</c:v>
                </c:pt>
                <c:pt idx="735">
                  <c:v>0.51261906262565904</c:v>
                </c:pt>
                <c:pt idx="736">
                  <c:v>0.43602725672494103</c:v>
                </c:pt>
                <c:pt idx="737">
                  <c:v>0.47491220829784803</c:v>
                </c:pt>
                <c:pt idx="738">
                  <c:v>0.46594834659201401</c:v>
                </c:pt>
                <c:pt idx="739">
                  <c:v>0.46959878564641699</c:v>
                </c:pt>
                <c:pt idx="740">
                  <c:v>0.51157002353964298</c:v>
                </c:pt>
                <c:pt idx="741">
                  <c:v>0.51211205775966495</c:v>
                </c:pt>
                <c:pt idx="742">
                  <c:v>0.51672968534031605</c:v>
                </c:pt>
                <c:pt idx="743">
                  <c:v>0.47204642476404501</c:v>
                </c:pt>
                <c:pt idx="744">
                  <c:v>0.50801323694483602</c:v>
                </c:pt>
                <c:pt idx="745">
                  <c:v>0.449057860366533</c:v>
                </c:pt>
                <c:pt idx="746">
                  <c:v>0.474664052344696</c:v>
                </c:pt>
                <c:pt idx="747">
                  <c:v>0.459537578363233</c:v>
                </c:pt>
                <c:pt idx="748">
                  <c:v>0.47635984741547699</c:v>
                </c:pt>
                <c:pt idx="749">
                  <c:v>0.46628315516282598</c:v>
                </c:pt>
                <c:pt idx="750">
                  <c:v>0.49575992268456798</c:v>
                </c:pt>
                <c:pt idx="751">
                  <c:v>0.47944502479565798</c:v>
                </c:pt>
                <c:pt idx="752">
                  <c:v>0.52698890055049796</c:v>
                </c:pt>
                <c:pt idx="753">
                  <c:v>0.48146014346778399</c:v>
                </c:pt>
                <c:pt idx="754">
                  <c:v>0.50683513969974003</c:v>
                </c:pt>
                <c:pt idx="755">
                  <c:v>0.53529347177705899</c:v>
                </c:pt>
                <c:pt idx="756">
                  <c:v>0.43931965975433301</c:v>
                </c:pt>
                <c:pt idx="757">
                  <c:v>0.48720313608976101</c:v>
                </c:pt>
                <c:pt idx="758">
                  <c:v>0.440878287883959</c:v>
                </c:pt>
                <c:pt idx="759">
                  <c:v>0.48518617588281598</c:v>
                </c:pt>
                <c:pt idx="760">
                  <c:v>0.50502208836970797</c:v>
                </c:pt>
                <c:pt idx="761">
                  <c:v>0.54206670174328697</c:v>
                </c:pt>
                <c:pt idx="762">
                  <c:v>0.48675254649717498</c:v>
                </c:pt>
                <c:pt idx="763">
                  <c:v>0.48680416976080798</c:v>
                </c:pt>
                <c:pt idx="764">
                  <c:v>0.472253284115915</c:v>
                </c:pt>
                <c:pt idx="765">
                  <c:v>0.49523484867149098</c:v>
                </c:pt>
                <c:pt idx="766">
                  <c:v>0.58980674389030696</c:v>
                </c:pt>
                <c:pt idx="767">
                  <c:v>0.55600032610486905</c:v>
                </c:pt>
                <c:pt idx="768">
                  <c:v>0.51729605595467498</c:v>
                </c:pt>
                <c:pt idx="769">
                  <c:v>0.49081375378035902</c:v>
                </c:pt>
                <c:pt idx="770">
                  <c:v>0.47764119118783699</c:v>
                </c:pt>
                <c:pt idx="771">
                  <c:v>0.53080195188053103</c:v>
                </c:pt>
                <c:pt idx="772">
                  <c:v>0.48197157404621399</c:v>
                </c:pt>
                <c:pt idx="773">
                  <c:v>0.49652135075096798</c:v>
                </c:pt>
                <c:pt idx="774">
                  <c:v>0.53674701184460105</c:v>
                </c:pt>
                <c:pt idx="775">
                  <c:v>0.54480637759296702</c:v>
                </c:pt>
                <c:pt idx="776">
                  <c:v>0.471111325164985</c:v>
                </c:pt>
                <c:pt idx="777">
                  <c:v>0.51457186507446195</c:v>
                </c:pt>
                <c:pt idx="778">
                  <c:v>0.49881486272049802</c:v>
                </c:pt>
                <c:pt idx="779">
                  <c:v>0.51160836966596901</c:v>
                </c:pt>
                <c:pt idx="780">
                  <c:v>0.56100475181730503</c:v>
                </c:pt>
                <c:pt idx="781">
                  <c:v>0.58449184600139703</c:v>
                </c:pt>
                <c:pt idx="782">
                  <c:v>0.47714192880657702</c:v>
                </c:pt>
                <c:pt idx="783">
                  <c:v>0.50201766265727199</c:v>
                </c:pt>
                <c:pt idx="784">
                  <c:v>0.51408919660280605</c:v>
                </c:pt>
                <c:pt idx="785">
                  <c:v>0.50199000949063699</c:v>
                </c:pt>
                <c:pt idx="786">
                  <c:v>0.49310542421506998</c:v>
                </c:pt>
                <c:pt idx="787">
                  <c:v>0.47201139541001702</c:v>
                </c:pt>
                <c:pt idx="788">
                  <c:v>0.49828978870742102</c:v>
                </c:pt>
                <c:pt idx="789">
                  <c:v>0.45451324196889498</c:v>
                </c:pt>
                <c:pt idx="790">
                  <c:v>0.56398779161035995</c:v>
                </c:pt>
                <c:pt idx="791">
                  <c:v>0.55500143504500798</c:v>
                </c:pt>
                <c:pt idx="792">
                  <c:v>0.51747451949711198</c:v>
                </c:pt>
                <c:pt idx="793">
                  <c:v>0.518836614937218</c:v>
                </c:pt>
                <c:pt idx="794">
                  <c:v>0.52927835310493199</c:v>
                </c:pt>
                <c:pt idx="795">
                  <c:v>0.561117216066781</c:v>
                </c:pt>
                <c:pt idx="796">
                  <c:v>0.49245866823030499</c:v>
                </c:pt>
                <c:pt idx="797">
                  <c:v>0.473017296359932</c:v>
                </c:pt>
                <c:pt idx="798">
                  <c:v>0.49219244313007099</c:v>
                </c:pt>
                <c:pt idx="799">
                  <c:v>0.43781744689811503</c:v>
                </c:pt>
                <c:pt idx="800">
                  <c:v>0.47196088108652301</c:v>
                </c:pt>
                <c:pt idx="801">
                  <c:v>0.53278056596114998</c:v>
                </c:pt>
                <c:pt idx="802">
                  <c:v>0.53945645035002898</c:v>
                </c:pt>
                <c:pt idx="803">
                  <c:v>0.55413380997638595</c:v>
                </c:pt>
                <c:pt idx="804">
                  <c:v>0.47024259115622402</c:v>
                </c:pt>
                <c:pt idx="805">
                  <c:v>0.48520608656471798</c:v>
                </c:pt>
                <c:pt idx="806">
                  <c:v>0.50838012439471902</c:v>
                </c:pt>
                <c:pt idx="807">
                  <c:v>0.49083145663010203</c:v>
                </c:pt>
                <c:pt idx="808">
                  <c:v>0.48380121928585001</c:v>
                </c:pt>
                <c:pt idx="809">
                  <c:v>0.481030939794579</c:v>
                </c:pt>
                <c:pt idx="810">
                  <c:v>0.42003020719989898</c:v>
                </c:pt>
                <c:pt idx="811">
                  <c:v>0.45507482057347798</c:v>
                </c:pt>
                <c:pt idx="812">
                  <c:v>0.43158920162686498</c:v>
                </c:pt>
                <c:pt idx="813">
                  <c:v>0.48103241503205801</c:v>
                </c:pt>
                <c:pt idx="814">
                  <c:v>0.54257370660928095</c:v>
                </c:pt>
                <c:pt idx="815">
                  <c:v>0.50541331221392805</c:v>
                </c:pt>
                <c:pt idx="816">
                  <c:v>0.52482112996775199</c:v>
                </c:pt>
                <c:pt idx="817">
                  <c:v>0.47618949265511301</c:v>
                </c:pt>
                <c:pt idx="818">
                  <c:v>0.50793396051456896</c:v>
                </c:pt>
                <c:pt idx="819">
                  <c:v>0.491618696328319</c:v>
                </c:pt>
                <c:pt idx="820">
                  <c:v>0.48144502479565798</c:v>
                </c:pt>
                <c:pt idx="821">
                  <c:v>0.48926397707560498</c:v>
                </c:pt>
                <c:pt idx="822">
                  <c:v>0.49080269452332898</c:v>
                </c:pt>
                <c:pt idx="823">
                  <c:v>0.45104753370418299</c:v>
                </c:pt>
                <c:pt idx="824">
                  <c:v>0.48997341558103202</c:v>
                </c:pt>
                <c:pt idx="825">
                  <c:v>0.51275586326947298</c:v>
                </c:pt>
                <c:pt idx="826">
                  <c:v>0.48721530428693</c:v>
                </c:pt>
                <c:pt idx="827">
                  <c:v>0.42021752216720598</c:v>
                </c:pt>
                <c:pt idx="828">
                  <c:v>0.47760062718123503</c:v>
                </c:pt>
                <c:pt idx="829">
                  <c:v>0.49912681013445098</c:v>
                </c:pt>
                <c:pt idx="830">
                  <c:v>0.46763639917806099</c:v>
                </c:pt>
                <c:pt idx="831">
                  <c:v>0.51807112745572304</c:v>
                </c:pt>
                <c:pt idx="832">
                  <c:v>0.492107265749889</c:v>
                </c:pt>
                <c:pt idx="833">
                  <c:v>0.48524259115622398</c:v>
                </c:pt>
                <c:pt idx="834">
                  <c:v>0.481720467618105</c:v>
                </c:pt>
                <c:pt idx="835">
                  <c:v>0.46654384561048701</c:v>
                </c:pt>
                <c:pt idx="836">
                  <c:v>0.51258403327163105</c:v>
                </c:pt>
                <c:pt idx="837">
                  <c:v>0.53651102408861795</c:v>
                </c:pt>
                <c:pt idx="838">
                  <c:v>0.47405527618891702</c:v>
                </c:pt>
                <c:pt idx="839">
                  <c:v>0.52434509504069104</c:v>
                </c:pt>
                <c:pt idx="840">
                  <c:v>0.45707629581095699</c:v>
                </c:pt>
                <c:pt idx="841">
                  <c:v>0.54273041793499699</c:v>
                </c:pt>
                <c:pt idx="842">
                  <c:v>0.50177872442633198</c:v>
                </c:pt>
                <c:pt idx="843">
                  <c:v>0.44797895023360601</c:v>
                </c:pt>
                <c:pt idx="844">
                  <c:v>0.547386391641973</c:v>
                </c:pt>
                <c:pt idx="845">
                  <c:v>0.55257518184676002</c:v>
                </c:pt>
                <c:pt idx="846">
                  <c:v>0.44621014597981301</c:v>
                </c:pt>
                <c:pt idx="847">
                  <c:v>0.463227106186758</c:v>
                </c:pt>
                <c:pt idx="848">
                  <c:v>0.47710837469002698</c:v>
                </c:pt>
                <c:pt idx="849">
                  <c:v>0.48848484615946203</c:v>
                </c:pt>
                <c:pt idx="850">
                  <c:v>0.46865630985996298</c:v>
                </c:pt>
                <c:pt idx="851">
                  <c:v>0.486647458435092</c:v>
                </c:pt>
                <c:pt idx="852">
                  <c:v>0.458695764926427</c:v>
                </c:pt>
                <c:pt idx="853">
                  <c:v>0.52206965221824397</c:v>
                </c:pt>
                <c:pt idx="854">
                  <c:v>0.47614967129130997</c:v>
                </c:pt>
                <c:pt idx="855">
                  <c:v>0.55313085950142804</c:v>
                </c:pt>
                <c:pt idx="856">
                  <c:v>0.49380601129562601</c:v>
                </c:pt>
                <c:pt idx="857">
                  <c:v>0.48857297401460098</c:v>
                </c:pt>
                <c:pt idx="858">
                  <c:v>0.44531818451685401</c:v>
                </c:pt>
                <c:pt idx="859">
                  <c:v>0.52516847303307301</c:v>
                </c:pt>
                <c:pt idx="860">
                  <c:v>0.47757297401460003</c:v>
                </c:pt>
                <c:pt idx="861">
                  <c:v>0.44380527870094599</c:v>
                </c:pt>
                <c:pt idx="862">
                  <c:v>0.42901988053754803</c:v>
                </c:pt>
                <c:pt idx="863">
                  <c:v>0.452444658498318</c:v>
                </c:pt>
                <c:pt idx="864">
                  <c:v>0.45199591044055099</c:v>
                </c:pt>
                <c:pt idx="865">
                  <c:v>0.51404052381413101</c:v>
                </c:pt>
                <c:pt idx="866">
                  <c:v>0.45977209088173698</c:v>
                </c:pt>
                <c:pt idx="867">
                  <c:v>0.53616699779559496</c:v>
                </c:pt>
                <c:pt idx="868">
                  <c:v>0.49704347428908802</c:v>
                </c:pt>
                <c:pt idx="869">
                  <c:v>0.47029421441985703</c:v>
                </c:pt>
                <c:pt idx="870">
                  <c:v>0.46994576241439701</c:v>
                </c:pt>
                <c:pt idx="871">
                  <c:v>0.455315234041897</c:v>
                </c:pt>
                <c:pt idx="872">
                  <c:v>0.43762128050593502</c:v>
                </c:pt>
                <c:pt idx="873">
                  <c:v>0.465773566119216</c:v>
                </c:pt>
                <c:pt idx="874">
                  <c:v>0.471289788707421</c:v>
                </c:pt>
                <c:pt idx="875">
                  <c:v>0.47758956792420498</c:v>
                </c:pt>
                <c:pt idx="876">
                  <c:v>0.474419213163842</c:v>
                </c:pt>
                <c:pt idx="877">
                  <c:v>0.50408735506798696</c:v>
                </c:pt>
                <c:pt idx="878">
                  <c:v>0.43373374475541199</c:v>
                </c:pt>
                <c:pt idx="879">
                  <c:v>0.45645682669548698</c:v>
                </c:pt>
                <c:pt idx="880">
                  <c:v>0.44698964319329698</c:v>
                </c:pt>
                <c:pt idx="881">
                  <c:v>0.50336168895029498</c:v>
                </c:pt>
                <c:pt idx="882">
                  <c:v>0.44242327257893699</c:v>
                </c:pt>
                <c:pt idx="883">
                  <c:v>0.491165156260776</c:v>
                </c:pt>
                <c:pt idx="884">
                  <c:v>0.45461648849615999</c:v>
                </c:pt>
                <c:pt idx="885">
                  <c:v>0.45416183948847899</c:v>
                </c:pt>
                <c:pt idx="886">
                  <c:v>0.479612429081064</c:v>
                </c:pt>
                <c:pt idx="887">
                  <c:v>0.47691847554510303</c:v>
                </c:pt>
                <c:pt idx="888">
                  <c:v>0.44781449642315801</c:v>
                </c:pt>
                <c:pt idx="889">
                  <c:v>0.43244908421075401</c:v>
                </c:pt>
                <c:pt idx="890">
                  <c:v>0.43326471971840302</c:v>
                </c:pt>
                <c:pt idx="891">
                  <c:v>0.44065004261270901</c:v>
                </c:pt>
                <c:pt idx="892">
                  <c:v>0.46715262176626698</c:v>
                </c:pt>
                <c:pt idx="893">
                  <c:v>0.50305416724877805</c:v>
                </c:pt>
                <c:pt idx="894">
                  <c:v>0.417803437166127</c:v>
                </c:pt>
                <c:pt idx="895">
                  <c:v>0.450775041356694</c:v>
                </c:pt>
                <c:pt idx="896">
                  <c:v>0.449072979038659</c:v>
                </c:pt>
                <c:pt idx="897">
                  <c:v>0.45348595509959999</c:v>
                </c:pt>
                <c:pt idx="898">
                  <c:v>0.46970534894597898</c:v>
                </c:pt>
                <c:pt idx="899">
                  <c:v>0.46900181139046498</c:v>
                </c:pt>
                <c:pt idx="900">
                  <c:v>0.44863160716828498</c:v>
                </c:pt>
                <c:pt idx="901">
                  <c:v>0.43199259366825399</c:v>
                </c:pt>
                <c:pt idx="902">
                  <c:v>0.43937755026521902</c:v>
                </c:pt>
                <c:pt idx="903">
                  <c:v>0.414911475703168</c:v>
                </c:pt>
                <c:pt idx="904">
                  <c:v>0.51132075864635296</c:v>
                </c:pt>
                <c:pt idx="905">
                  <c:v>0.54623115555373603</c:v>
                </c:pt>
                <c:pt idx="906">
                  <c:v>0.46944502479565797</c:v>
                </c:pt>
                <c:pt idx="907">
                  <c:v>0.50369170551133102</c:v>
                </c:pt>
                <c:pt idx="908">
                  <c:v>0.45566847805713201</c:v>
                </c:pt>
                <c:pt idx="909">
                  <c:v>0.46417548292312599</c:v>
                </c:pt>
                <c:pt idx="910">
                  <c:v>0.49113160214422702</c:v>
                </c:pt>
                <c:pt idx="911">
                  <c:v>0.44621641322706801</c:v>
                </c:pt>
                <c:pt idx="912">
                  <c:v>0.478282046222688</c:v>
                </c:pt>
                <c:pt idx="913">
                  <c:v>0.455925851732495</c:v>
                </c:pt>
                <c:pt idx="914">
                  <c:v>0.48549222234685502</c:v>
                </c:pt>
                <c:pt idx="915">
                  <c:v>0.44094687135453597</c:v>
                </c:pt>
                <c:pt idx="916">
                  <c:v>0.47999000949063703</c:v>
                </c:pt>
                <c:pt idx="917">
                  <c:v>0.49775586326947302</c:v>
                </c:pt>
                <c:pt idx="918">
                  <c:v>0.51289929745788099</c:v>
                </c:pt>
                <c:pt idx="919">
                  <c:v>0.44584620900488803</c:v>
                </c:pt>
                <c:pt idx="920">
                  <c:v>0.44737902550269798</c:v>
                </c:pt>
                <c:pt idx="921">
                  <c:v>0.45307187009852101</c:v>
                </c:pt>
                <c:pt idx="922">
                  <c:v>0.46837349085012397</c:v>
                </c:pt>
                <c:pt idx="923">
                  <c:v>0.49555490486751702</c:v>
                </c:pt>
                <c:pt idx="924">
                  <c:v>0.46697599975864901</c:v>
                </c:pt>
                <c:pt idx="925">
                  <c:v>0.41033772890141601</c:v>
                </c:pt>
                <c:pt idx="926">
                  <c:v>0.49222452200914102</c:v>
                </c:pt>
                <c:pt idx="927">
                  <c:v>0.49999922721284901</c:v>
                </c:pt>
                <c:pt idx="928">
                  <c:v>0.44296678203643802</c:v>
                </c:pt>
                <c:pt idx="929">
                  <c:v>0.47820608656471802</c:v>
                </c:pt>
                <c:pt idx="930">
                  <c:v>0.46185579302444002</c:v>
                </c:pt>
                <c:pt idx="931">
                  <c:v>0.41049148975217398</c:v>
                </c:pt>
                <c:pt idx="932">
                  <c:v>0.45681007071072199</c:v>
                </c:pt>
                <c:pt idx="933">
                  <c:v>0.46295166336431198</c:v>
                </c:pt>
                <c:pt idx="934">
                  <c:v>0.47487754524116099</c:v>
                </c:pt>
                <c:pt idx="935">
                  <c:v>0.453525043868723</c:v>
                </c:pt>
                <c:pt idx="936">
                  <c:v>0.45105638512905499</c:v>
                </c:pt>
                <c:pt idx="937">
                  <c:v>0.52854015249273201</c:v>
                </c:pt>
                <c:pt idx="938">
                  <c:v>0.47371420037084999</c:v>
                </c:pt>
                <c:pt idx="939">
                  <c:v>0.49506338497099001</c:v>
                </c:pt>
                <c:pt idx="940">
                  <c:v>0.43170609158877699</c:v>
                </c:pt>
                <c:pt idx="941">
                  <c:v>0.48607076115838299</c:v>
                </c:pt>
                <c:pt idx="942">
                  <c:v>0.48427762051025203</c:v>
                </c:pt>
                <c:pt idx="943">
                  <c:v>0.43544908421075401</c:v>
                </c:pt>
                <c:pt idx="944">
                  <c:v>0.43050513318682199</c:v>
                </c:pt>
                <c:pt idx="945">
                  <c:v>0.48118322540785902</c:v>
                </c:pt>
                <c:pt idx="946">
                  <c:v>0.41193433686002701</c:v>
                </c:pt>
                <c:pt idx="947">
                  <c:v>0.48028499669764502</c:v>
                </c:pt>
                <c:pt idx="948">
                  <c:v>0.44091958448524099</c:v>
                </c:pt>
                <c:pt idx="949">
                  <c:v>0.49147710367472902</c:v>
                </c:pt>
                <c:pt idx="950">
                  <c:v>0.45451766768133101</c:v>
                </c:pt>
                <c:pt idx="951">
                  <c:v>0.45472784380549802</c:v>
                </c:pt>
                <c:pt idx="952">
                  <c:v>0.43827393744061499</c:v>
                </c:pt>
                <c:pt idx="953">
                  <c:v>0.45790741628807202</c:v>
                </c:pt>
                <c:pt idx="954">
                  <c:v>0.50300992017253898</c:v>
                </c:pt>
                <c:pt idx="955">
                  <c:v>0.46849074710937599</c:v>
                </c:pt>
                <c:pt idx="956">
                  <c:v>0.49044502479565799</c:v>
                </c:pt>
                <c:pt idx="957">
                  <c:v>0.46326692755056198</c:v>
                </c:pt>
                <c:pt idx="958">
                  <c:v>0.40936501577070999</c:v>
                </c:pt>
                <c:pt idx="959">
                  <c:v>0.442295323359995</c:v>
                </c:pt>
                <c:pt idx="960">
                  <c:v>0.458528726938361</c:v>
                </c:pt>
                <c:pt idx="961">
                  <c:v>0.48540225295689698</c:v>
                </c:pt>
                <c:pt idx="962">
                  <c:v>0.42558736009204601</c:v>
                </c:pt>
                <c:pt idx="963">
                  <c:v>0.44160468659633101</c:v>
                </c:pt>
                <c:pt idx="964">
                  <c:v>0.51809103813762503</c:v>
                </c:pt>
                <c:pt idx="965">
                  <c:v>0.45981744689811499</c:v>
                </c:pt>
                <c:pt idx="966">
                  <c:v>0.42422821512689701</c:v>
                </c:pt>
                <c:pt idx="967">
                  <c:v>0.44687238693404402</c:v>
                </c:pt>
                <c:pt idx="968">
                  <c:v>0.421276887915572</c:v>
                </c:pt>
                <c:pt idx="969">
                  <c:v>0.43123743284910798</c:v>
                </c:pt>
                <c:pt idx="970">
                  <c:v>0.49546346024008098</c:v>
                </c:pt>
                <c:pt idx="971">
                  <c:v>0.50339671830432298</c:v>
                </c:pt>
                <c:pt idx="972">
                  <c:v>0.39520203719774</c:v>
                </c:pt>
                <c:pt idx="973">
                  <c:v>0.45781449642315802</c:v>
                </c:pt>
                <c:pt idx="974">
                  <c:v>0.48274922972487799</c:v>
                </c:pt>
                <c:pt idx="975">
                  <c:v>0.49241957946118198</c:v>
                </c:pt>
                <c:pt idx="976">
                  <c:v>0.44648227202996299</c:v>
                </c:pt>
                <c:pt idx="977">
                  <c:v>0.48240114401675899</c:v>
                </c:pt>
                <c:pt idx="978">
                  <c:v>0.47413602785666198</c:v>
                </c:pt>
                <c:pt idx="979">
                  <c:v>0.49383034768996398</c:v>
                </c:pt>
                <c:pt idx="980">
                  <c:v>0.43594982182949299</c:v>
                </c:pt>
                <c:pt idx="981">
                  <c:v>0.41503942492210999</c:v>
                </c:pt>
                <c:pt idx="982">
                  <c:v>0.413969366214055</c:v>
                </c:pt>
                <c:pt idx="983">
                  <c:v>0.43201213805281502</c:v>
                </c:pt>
                <c:pt idx="984">
                  <c:v>0.51015298806360698</c:v>
                </c:pt>
                <c:pt idx="985">
                  <c:v>0.47777540765403398</c:v>
                </c:pt>
                <c:pt idx="986">
                  <c:v>0.49262791405053002</c:v>
                </c:pt>
                <c:pt idx="987">
                  <c:v>0.43489340655608499</c:v>
                </c:pt>
                <c:pt idx="988">
                  <c:v>0.41838787692756901</c:v>
                </c:pt>
                <c:pt idx="989">
                  <c:v>0.49650623207884198</c:v>
                </c:pt>
                <c:pt idx="990">
                  <c:v>0.46149959853424799</c:v>
                </c:pt>
                <c:pt idx="991">
                  <c:v>0.44890114904081801</c:v>
                </c:pt>
                <c:pt idx="992">
                  <c:v>0.46991515877280499</c:v>
                </c:pt>
                <c:pt idx="993">
                  <c:v>0.44547047013013402</c:v>
                </c:pt>
                <c:pt idx="994">
                  <c:v>0.419019514240208</c:v>
                </c:pt>
                <c:pt idx="995">
                  <c:v>0.45430490737954698</c:v>
                </c:pt>
                <c:pt idx="996">
                  <c:v>0.48777983336647002</c:v>
                </c:pt>
                <c:pt idx="997">
                  <c:v>0.46071124989589302</c:v>
                </c:pt>
                <c:pt idx="998">
                  <c:v>0.46824701686865999</c:v>
                </c:pt>
                <c:pt idx="999">
                  <c:v>0.46611132516498499</c:v>
                </c:pt>
                <c:pt idx="1000">
                  <c:v>0.52423226449387395</c:v>
                </c:pt>
                <c:pt idx="1001">
                  <c:v>0.47226987802551901</c:v>
                </c:pt>
                <c:pt idx="1002">
                  <c:v>0.49359288469650198</c:v>
                </c:pt>
                <c:pt idx="1003">
                  <c:v>0.48593506945470699</c:v>
                </c:pt>
                <c:pt idx="1004">
                  <c:v>0.453775041356694</c:v>
                </c:pt>
                <c:pt idx="1005">
                  <c:v>0.42581265488833903</c:v>
                </c:pt>
                <c:pt idx="1006">
                  <c:v>0.43763308240576398</c:v>
                </c:pt>
                <c:pt idx="1007">
                  <c:v>0.45331375880441799</c:v>
                </c:pt>
                <c:pt idx="1008">
                  <c:v>0.49664782473243202</c:v>
                </c:pt>
                <c:pt idx="1009">
                  <c:v>0.46676582363448299</c:v>
                </c:pt>
                <c:pt idx="1010">
                  <c:v>0.43215520594388401</c:v>
                </c:pt>
                <c:pt idx="1011">
                  <c:v>0.44382961509528301</c:v>
                </c:pt>
                <c:pt idx="1012">
                  <c:v>0.477685438264077</c:v>
                </c:pt>
                <c:pt idx="1013">
                  <c:v>0.39173927940798597</c:v>
                </c:pt>
                <c:pt idx="1014">
                  <c:v>0.41538345121513398</c:v>
                </c:pt>
                <c:pt idx="1015">
                  <c:v>0.46592105972272002</c:v>
                </c:pt>
                <c:pt idx="1016">
                  <c:v>0.475513241968895</c:v>
                </c:pt>
                <c:pt idx="1017">
                  <c:v>0.43540815390681198</c:v>
                </c:pt>
                <c:pt idx="1018">
                  <c:v>0.44798964319329698</c:v>
                </c:pt>
                <c:pt idx="1019">
                  <c:v>0.39639820358991901</c:v>
                </c:pt>
                <c:pt idx="1020">
                  <c:v>0.47937939180003802</c:v>
                </c:pt>
                <c:pt idx="1021">
                  <c:v>0.445631973465626</c:v>
                </c:pt>
                <c:pt idx="1022">
                  <c:v>0.448856901964578</c:v>
                </c:pt>
                <c:pt idx="1023">
                  <c:v>0.43895461383926898</c:v>
                </c:pt>
                <c:pt idx="1024">
                  <c:v>0.49537385714746401</c:v>
                </c:pt>
                <c:pt idx="1025">
                  <c:v>0.43997415822383101</c:v>
                </c:pt>
                <c:pt idx="1026">
                  <c:v>0.49610874098736801</c:v>
                </c:pt>
                <c:pt idx="1027">
                  <c:v>0.46123632390897001</c:v>
                </c:pt>
                <c:pt idx="1028">
                  <c:v>0.50337054037516704</c:v>
                </c:pt>
                <c:pt idx="1029">
                  <c:v>0.50077724918885302</c:v>
                </c:pt>
                <c:pt idx="1030">
                  <c:v>0.48576914040677999</c:v>
                </c:pt>
                <c:pt idx="1031">
                  <c:v>0.453342887208532</c:v>
                </c:pt>
                <c:pt idx="1032">
                  <c:v>0.40982482308550799</c:v>
                </c:pt>
                <c:pt idx="1033">
                  <c:v>0.39928094733066699</c:v>
                </c:pt>
                <c:pt idx="1034">
                  <c:v>0.42647489584256998</c:v>
                </c:pt>
                <c:pt idx="1035">
                  <c:v>0.44663934965301899</c:v>
                </c:pt>
                <c:pt idx="1036">
                  <c:v>0.47071604190566901</c:v>
                </c:pt>
                <c:pt idx="1037">
                  <c:v>0.48290446581311502</c:v>
                </c:pt>
                <c:pt idx="1038">
                  <c:v>0.40701177175547498</c:v>
                </c:pt>
                <c:pt idx="1039">
                  <c:v>0.483813387483019</c:v>
                </c:pt>
                <c:pt idx="1040">
                  <c:v>0.48111316669980297</c:v>
                </c:pt>
                <c:pt idx="1041">
                  <c:v>0.45826213554078599</c:v>
                </c:pt>
                <c:pt idx="1042">
                  <c:v>0.52082923874982601</c:v>
                </c:pt>
                <c:pt idx="1043">
                  <c:v>0.49365040891004902</c:v>
                </c:pt>
                <c:pt idx="1044">
                  <c:v>0.45342032210397998</c:v>
                </c:pt>
                <c:pt idx="1045">
                  <c:v>0.424406312371993</c:v>
                </c:pt>
                <c:pt idx="1046">
                  <c:v>0.47951360826623501</c:v>
                </c:pt>
                <c:pt idx="1047">
                  <c:v>0.448258818768489</c:v>
                </c:pt>
                <c:pt idx="1048">
                  <c:v>0.47859583517145998</c:v>
                </c:pt>
                <c:pt idx="1049">
                  <c:v>0.49196567309629902</c:v>
                </c:pt>
                <c:pt idx="1050">
                  <c:v>0.423910000465689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A5C-6147-B6E7-A2AA02B0A979}"/>
            </c:ext>
          </c:extLst>
        </c:ser>
        <c:ser>
          <c:idx val="0"/>
          <c:order val="1"/>
          <c:tx>
            <c:strRef>
              <c:f>'VQE comparison'!$C$1</c:f>
              <c:strCache>
                <c:ptCount val="1"/>
                <c:pt idx="0">
                  <c:v>Enhanced cost</c:v>
                </c:pt>
              </c:strCache>
            </c:strRef>
          </c:tx>
          <c:spPr>
            <a:ln w="158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'VQE comparison'!$A$2:$A$1052</c:f>
              <c:numCache>
                <c:formatCode>General</c:formatCode>
                <c:ptCount val="10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</c:numCache>
            </c:numRef>
          </c:xVal>
          <c:yVal>
            <c:numRef>
              <c:f>'VQE comparison'!$C$2:$C$1052</c:f>
              <c:numCache>
                <c:formatCode>General</c:formatCode>
                <c:ptCount val="1051"/>
                <c:pt idx="0">
                  <c:v>4.97590189624872</c:v>
                </c:pt>
                <c:pt idx="1">
                  <c:v>4.2407028396702904</c:v>
                </c:pt>
                <c:pt idx="2">
                  <c:v>4.0717360475857296</c:v>
                </c:pt>
                <c:pt idx="3">
                  <c:v>5.06015114104577</c:v>
                </c:pt>
                <c:pt idx="4">
                  <c:v>4.3895479497831502</c:v>
                </c:pt>
                <c:pt idx="5">
                  <c:v>4.5831788545011101</c:v>
                </c:pt>
                <c:pt idx="6">
                  <c:v>4.2186091771625698</c:v>
                </c:pt>
                <c:pt idx="7">
                  <c:v>4.76925590300299</c:v>
                </c:pt>
                <c:pt idx="8">
                  <c:v>4.9823255652693499</c:v>
                </c:pt>
                <c:pt idx="9">
                  <c:v>4.0458418682424897</c:v>
                </c:pt>
                <c:pt idx="10">
                  <c:v>4.6902075965116499</c:v>
                </c:pt>
                <c:pt idx="11">
                  <c:v>4.0961615581411799</c:v>
                </c:pt>
                <c:pt idx="12">
                  <c:v>4.9839737964915898</c:v>
                </c:pt>
                <c:pt idx="13">
                  <c:v>4.1820992318697403</c:v>
                </c:pt>
                <c:pt idx="14">
                  <c:v>4.1800804301279797</c:v>
                </c:pt>
                <c:pt idx="15">
                  <c:v>4.9752953279251004</c:v>
                </c:pt>
                <c:pt idx="16">
                  <c:v>4.0418311752828</c:v>
                </c:pt>
                <c:pt idx="17">
                  <c:v>5.1234181087888002</c:v>
                </c:pt>
                <c:pt idx="18">
                  <c:v>4.0663643580779496</c:v>
                </c:pt>
                <c:pt idx="19">
                  <c:v>4.93348301923786</c:v>
                </c:pt>
                <c:pt idx="20">
                  <c:v>4.8237005715494199</c:v>
                </c:pt>
                <c:pt idx="21">
                  <c:v>4.0604041894898799</c:v>
                </c:pt>
                <c:pt idx="22">
                  <c:v>4.8189546385005997</c:v>
                </c:pt>
                <c:pt idx="23">
                  <c:v>4.1823296849731504</c:v>
                </c:pt>
                <c:pt idx="24">
                  <c:v>4.9071913588512697</c:v>
                </c:pt>
                <c:pt idx="25">
                  <c:v>4.0857231266976504</c:v>
                </c:pt>
                <c:pt idx="26">
                  <c:v>4.5736939681491799</c:v>
                </c:pt>
                <c:pt idx="27">
                  <c:v>4.3058827684020802</c:v>
                </c:pt>
                <c:pt idx="28">
                  <c:v>4.51230790261208</c:v>
                </c:pt>
                <c:pt idx="29">
                  <c:v>4.4435870486004001</c:v>
                </c:pt>
                <c:pt idx="30">
                  <c:v>4.0469100854157301</c:v>
                </c:pt>
                <c:pt idx="31">
                  <c:v>5.0146537302474501</c:v>
                </c:pt>
                <c:pt idx="32">
                  <c:v>4.6783204270584697</c:v>
                </c:pt>
                <c:pt idx="33">
                  <c:v>4.3882625666919299</c:v>
                </c:pt>
                <c:pt idx="34">
                  <c:v>4.2528566005210404</c:v>
                </c:pt>
                <c:pt idx="35">
                  <c:v>4.8276887796977102</c:v>
                </c:pt>
                <c:pt idx="36">
                  <c:v>5.1729675191962201</c:v>
                </c:pt>
                <c:pt idx="37">
                  <c:v>4.2059248176942798</c:v>
                </c:pt>
                <c:pt idx="38">
                  <c:v>4.2603672884566803</c:v>
                </c:pt>
                <c:pt idx="39">
                  <c:v>4.6110173411174999</c:v>
                </c:pt>
                <c:pt idx="40">
                  <c:v>4.0545277129963804</c:v>
                </c:pt>
                <c:pt idx="41">
                  <c:v>4.9115840478848503</c:v>
                </c:pt>
                <c:pt idx="42">
                  <c:v>4.2567658985364103</c:v>
                </c:pt>
                <c:pt idx="43">
                  <c:v>4.7592993973883102</c:v>
                </c:pt>
                <c:pt idx="44">
                  <c:v>4.5857245717907702</c:v>
                </c:pt>
                <c:pt idx="45">
                  <c:v>4.2401497361451197</c:v>
                </c:pt>
                <c:pt idx="46">
                  <c:v>4.7042820809321402</c:v>
                </c:pt>
                <c:pt idx="47">
                  <c:v>4.4172389628922799</c:v>
                </c:pt>
                <c:pt idx="48">
                  <c:v>4.6868860751262602</c:v>
                </c:pt>
                <c:pt idx="49">
                  <c:v>4.1679045306669202</c:v>
                </c:pt>
                <c:pt idx="50">
                  <c:v>4.2875675042158301</c:v>
                </c:pt>
                <c:pt idx="51">
                  <c:v>4.7445029500159999</c:v>
                </c:pt>
                <c:pt idx="52">
                  <c:v>3.3752744288804699</c:v>
                </c:pt>
                <c:pt idx="53">
                  <c:v>3.2143813785736102</c:v>
                </c:pt>
                <c:pt idx="54">
                  <c:v>3.2451269553732001</c:v>
                </c:pt>
                <c:pt idx="55">
                  <c:v>3.4538492745742402</c:v>
                </c:pt>
                <c:pt idx="56">
                  <c:v>3.31509229231651</c:v>
                </c:pt>
                <c:pt idx="57">
                  <c:v>3.0425867827842299</c:v>
                </c:pt>
                <c:pt idx="58">
                  <c:v>2.7980432934229702</c:v>
                </c:pt>
                <c:pt idx="59">
                  <c:v>3.3528603539275101</c:v>
                </c:pt>
                <c:pt idx="60">
                  <c:v>2.7210307589284599</c:v>
                </c:pt>
                <c:pt idx="61">
                  <c:v>3.2490417779930199</c:v>
                </c:pt>
                <c:pt idx="62">
                  <c:v>3.1728515125507499</c:v>
                </c:pt>
                <c:pt idx="63">
                  <c:v>2.8824839126024302</c:v>
                </c:pt>
                <c:pt idx="64">
                  <c:v>2.8459739572614802</c:v>
                </c:pt>
                <c:pt idx="65">
                  <c:v>2.84861850541408</c:v>
                </c:pt>
                <c:pt idx="66">
                  <c:v>2.7880418081373701</c:v>
                </c:pt>
                <c:pt idx="67">
                  <c:v>2.9461767571982498</c:v>
                </c:pt>
                <c:pt idx="68">
                  <c:v>2.8085381200436701</c:v>
                </c:pt>
                <c:pt idx="69">
                  <c:v>2.8330318477723599</c:v>
                </c:pt>
                <c:pt idx="70">
                  <c:v>2.5993132116409599</c:v>
                </c:pt>
                <c:pt idx="71">
                  <c:v>2.9720823520477402</c:v>
                </c:pt>
                <c:pt idx="72">
                  <c:v>2.4922586479504898</c:v>
                </c:pt>
                <c:pt idx="73">
                  <c:v>2.5897343065320899</c:v>
                </c:pt>
                <c:pt idx="74">
                  <c:v>2.85197100678652</c:v>
                </c:pt>
                <c:pt idx="75">
                  <c:v>2.35923248006945</c:v>
                </c:pt>
                <c:pt idx="76">
                  <c:v>2.1094382505774099</c:v>
                </c:pt>
                <c:pt idx="77">
                  <c:v>2.4260658083787199</c:v>
                </c:pt>
                <c:pt idx="78">
                  <c:v>1.92811820442951</c:v>
                </c:pt>
                <c:pt idx="79">
                  <c:v>2.1714330822221801</c:v>
                </c:pt>
                <c:pt idx="80">
                  <c:v>2.0551624414576302</c:v>
                </c:pt>
                <c:pt idx="81">
                  <c:v>2.07167128785844</c:v>
                </c:pt>
                <c:pt idx="82">
                  <c:v>2.0512277081559098</c:v>
                </c:pt>
                <c:pt idx="83">
                  <c:v>1.98511156083679</c:v>
                </c:pt>
                <c:pt idx="84">
                  <c:v>2.03167534727354</c:v>
                </c:pt>
                <c:pt idx="85">
                  <c:v>1.8699515427869</c:v>
                </c:pt>
                <c:pt idx="86">
                  <c:v>2.08049171537587</c:v>
                </c:pt>
                <c:pt idx="87">
                  <c:v>1.82356991301035</c:v>
                </c:pt>
                <c:pt idx="88">
                  <c:v>1.79396925568476</c:v>
                </c:pt>
                <c:pt idx="89">
                  <c:v>1.78438702375548</c:v>
                </c:pt>
                <c:pt idx="90">
                  <c:v>1.7824563498688499</c:v>
                </c:pt>
                <c:pt idx="91">
                  <c:v>1.7263615884691199</c:v>
                </c:pt>
                <c:pt idx="92">
                  <c:v>1.9341211549044599</c:v>
                </c:pt>
                <c:pt idx="93">
                  <c:v>1.7123214008079699</c:v>
                </c:pt>
                <c:pt idx="94">
                  <c:v>1.6429504639911101</c:v>
                </c:pt>
                <c:pt idx="95">
                  <c:v>1.6899478798134999</c:v>
                </c:pt>
                <c:pt idx="96">
                  <c:v>1.70898032498991</c:v>
                </c:pt>
                <c:pt idx="97">
                  <c:v>1.5280935419302999</c:v>
                </c:pt>
                <c:pt idx="98">
                  <c:v>1.5003534997832799</c:v>
                </c:pt>
                <c:pt idx="99">
                  <c:v>1.4852192833170801</c:v>
                </c:pt>
                <c:pt idx="100">
                  <c:v>1.5569678005435199</c:v>
                </c:pt>
                <c:pt idx="101">
                  <c:v>1.5335500324728</c:v>
                </c:pt>
                <c:pt idx="102">
                  <c:v>1.53241470706646</c:v>
                </c:pt>
                <c:pt idx="103">
                  <c:v>1.4111787293586</c:v>
                </c:pt>
                <c:pt idx="104">
                  <c:v>1.5335286465534199</c:v>
                </c:pt>
                <c:pt idx="105">
                  <c:v>1.4292749659958099</c:v>
                </c:pt>
                <c:pt idx="106">
                  <c:v>1.38684539602527</c:v>
                </c:pt>
                <c:pt idx="107">
                  <c:v>1.47147776593258</c:v>
                </c:pt>
                <c:pt idx="108">
                  <c:v>1.4887760699118899</c:v>
                </c:pt>
                <c:pt idx="109">
                  <c:v>1.3729807214316001</c:v>
                </c:pt>
                <c:pt idx="110">
                  <c:v>1.3968133171461901</c:v>
                </c:pt>
                <c:pt idx="111">
                  <c:v>1.4128306436504801</c:v>
                </c:pt>
                <c:pt idx="112">
                  <c:v>1.3219357417606801</c:v>
                </c:pt>
                <c:pt idx="113">
                  <c:v>1.4735681016198801</c:v>
                </c:pt>
                <c:pt idx="114">
                  <c:v>1.20030079772386</c:v>
                </c:pt>
                <c:pt idx="115">
                  <c:v>1.4630533542691599</c:v>
                </c:pt>
                <c:pt idx="116">
                  <c:v>1.26879931746233</c:v>
                </c:pt>
                <c:pt idx="117">
                  <c:v>1.24774142695144</c:v>
                </c:pt>
                <c:pt idx="118">
                  <c:v>1.2769184152563999</c:v>
                </c:pt>
                <c:pt idx="119">
                  <c:v>1.21701171146677</c:v>
                </c:pt>
                <c:pt idx="120">
                  <c:v>1.19746082582188</c:v>
                </c:pt>
                <c:pt idx="121">
                  <c:v>1.23896783068787</c:v>
                </c:pt>
                <c:pt idx="122">
                  <c:v>1.1508955641476499</c:v>
                </c:pt>
                <c:pt idx="123">
                  <c:v>1.36166029893823</c:v>
                </c:pt>
                <c:pt idx="124">
                  <c:v>1.2196252796323199</c:v>
                </c:pt>
                <c:pt idx="125">
                  <c:v>1.1818472576563199</c:v>
                </c:pt>
                <c:pt idx="126">
                  <c:v>1.11203974097886</c:v>
                </c:pt>
                <c:pt idx="127">
                  <c:v>1.20708803742208</c:v>
                </c:pt>
                <c:pt idx="128">
                  <c:v>1.1939416527587099</c:v>
                </c:pt>
                <c:pt idx="129">
                  <c:v>1.12021341251152</c:v>
                </c:pt>
                <c:pt idx="130">
                  <c:v>1.1758564753785301</c:v>
                </c:pt>
                <c:pt idx="131">
                  <c:v>1.1032572932904201</c:v>
                </c:pt>
                <c:pt idx="132">
                  <c:v>1.01896231613153</c:v>
                </c:pt>
                <c:pt idx="133">
                  <c:v>1.14329600571409</c:v>
                </c:pt>
                <c:pt idx="134">
                  <c:v>1.0865231520933201</c:v>
                </c:pt>
                <c:pt idx="135">
                  <c:v>1.1657237341498099</c:v>
                </c:pt>
                <c:pt idx="136">
                  <c:v>1.29218353141649</c:v>
                </c:pt>
                <c:pt idx="137">
                  <c:v>1.0025312709235099</c:v>
                </c:pt>
                <c:pt idx="138">
                  <c:v>1.0044947663320001</c:v>
                </c:pt>
                <c:pt idx="139">
                  <c:v>1.0371662250084399</c:v>
                </c:pt>
                <c:pt idx="140">
                  <c:v>1.0444405588907499</c:v>
                </c:pt>
                <c:pt idx="141">
                  <c:v>1.07332809464128</c:v>
                </c:pt>
                <c:pt idx="142">
                  <c:v>0.92384211944543904</c:v>
                </c:pt>
                <c:pt idx="143">
                  <c:v>1.16175876350384</c:v>
                </c:pt>
                <c:pt idx="144">
                  <c:v>1.06430670872189</c:v>
                </c:pt>
                <c:pt idx="145">
                  <c:v>0.85982442664381398</c:v>
                </c:pt>
                <c:pt idx="146">
                  <c:v>0.85349736055773495</c:v>
                </c:pt>
                <c:pt idx="147">
                  <c:v>0.95017397754129396</c:v>
                </c:pt>
                <c:pt idx="148">
                  <c:v>0.83243467803707305</c:v>
                </c:pt>
                <c:pt idx="149">
                  <c:v>0.82367361626801305</c:v>
                </c:pt>
                <c:pt idx="150">
                  <c:v>0.92449477638011801</c:v>
                </c:pt>
                <c:pt idx="151">
                  <c:v>0.86084470362305598</c:v>
                </c:pt>
                <c:pt idx="152">
                  <c:v>0.81076174412315105</c:v>
                </c:pt>
                <c:pt idx="153">
                  <c:v>0.98013820554446796</c:v>
                </c:pt>
                <c:pt idx="154">
                  <c:v>0.92391992063822803</c:v>
                </c:pt>
                <c:pt idx="155">
                  <c:v>0.73653866720713501</c:v>
                </c:pt>
                <c:pt idx="156">
                  <c:v>0.780047513607948</c:v>
                </c:pt>
                <c:pt idx="157">
                  <c:v>0.67995976209826703</c:v>
                </c:pt>
                <c:pt idx="158">
                  <c:v>0.69553350890001897</c:v>
                </c:pt>
                <c:pt idx="159">
                  <c:v>0.681069642170126</c:v>
                </c:pt>
                <c:pt idx="160">
                  <c:v>0.70716698774747699</c:v>
                </c:pt>
                <c:pt idx="161">
                  <c:v>0.70144574734222098</c:v>
                </c:pt>
                <c:pt idx="162">
                  <c:v>0.70272709111458198</c:v>
                </c:pt>
                <c:pt idx="163">
                  <c:v>0.755641171091602</c:v>
                </c:pt>
                <c:pt idx="164">
                  <c:v>0.78477059554802298</c:v>
                </c:pt>
                <c:pt idx="165">
                  <c:v>0.66349405383355597</c:v>
                </c:pt>
                <c:pt idx="166">
                  <c:v>0.81477132814270303</c:v>
                </c:pt>
                <c:pt idx="167">
                  <c:v>0.60418248276506104</c:v>
                </c:pt>
                <c:pt idx="168">
                  <c:v>0.65921971995124795</c:v>
                </c:pt>
                <c:pt idx="169">
                  <c:v>0.60359988453843705</c:v>
                </c:pt>
                <c:pt idx="170">
                  <c:v>0.70599810822459197</c:v>
                </c:pt>
                <c:pt idx="171">
                  <c:v>0.59647820256674899</c:v>
                </c:pt>
                <c:pt idx="172">
                  <c:v>0.62124110587062797</c:v>
                </c:pt>
                <c:pt idx="173">
                  <c:v>0.52565372568234603</c:v>
                </c:pt>
                <c:pt idx="174">
                  <c:v>0.64129125389678199</c:v>
                </c:pt>
                <c:pt idx="175">
                  <c:v>0.52075586326947298</c:v>
                </c:pt>
                <c:pt idx="176">
                  <c:v>0.60369723011578802</c:v>
                </c:pt>
                <c:pt idx="177">
                  <c:v>0.44476877410943999</c:v>
                </c:pt>
                <c:pt idx="178">
                  <c:v>0.52420681915939804</c:v>
                </c:pt>
                <c:pt idx="179">
                  <c:v>0.51720645286205802</c:v>
                </c:pt>
                <c:pt idx="180">
                  <c:v>0.46805970190135199</c:v>
                </c:pt>
                <c:pt idx="181">
                  <c:v>0.57741441110594804</c:v>
                </c:pt>
                <c:pt idx="182">
                  <c:v>0.47463381500044499</c:v>
                </c:pt>
                <c:pt idx="183">
                  <c:v>0.50579089262350097</c:v>
                </c:pt>
                <c:pt idx="184">
                  <c:v>0.51999959351018898</c:v>
                </c:pt>
                <c:pt idx="185">
                  <c:v>0.49194576241439703</c:v>
                </c:pt>
                <c:pt idx="186">
                  <c:v>0.46223484867149101</c:v>
                </c:pt>
                <c:pt idx="187">
                  <c:v>0.58540961909617195</c:v>
                </c:pt>
                <c:pt idx="188">
                  <c:v>0.46659104316168398</c:v>
                </c:pt>
                <c:pt idx="189">
                  <c:v>0.53294354453412096</c:v>
                </c:pt>
                <c:pt idx="190">
                  <c:v>0.40947452954523</c:v>
                </c:pt>
                <c:pt idx="191">
                  <c:v>0.54292842586199497</c:v>
                </c:pt>
                <c:pt idx="192">
                  <c:v>0.42941553009420402</c:v>
                </c:pt>
                <c:pt idx="193">
                  <c:v>0.40715483964654398</c:v>
                </c:pt>
                <c:pt idx="194">
                  <c:v>0.44605490989157598</c:v>
                </c:pt>
                <c:pt idx="195">
                  <c:v>0.48593064374227102</c:v>
                </c:pt>
                <c:pt idx="196">
                  <c:v>0.42558293437960998</c:v>
                </c:pt>
                <c:pt idx="197">
                  <c:v>0.46710063220529402</c:v>
                </c:pt>
                <c:pt idx="198">
                  <c:v>0.45672489333054</c:v>
                </c:pt>
                <c:pt idx="199">
                  <c:v>0.41716848308119098</c:v>
                </c:pt>
                <c:pt idx="200">
                  <c:v>0.47773853676518802</c:v>
                </c:pt>
                <c:pt idx="201">
                  <c:v>0.33954975660851899</c:v>
                </c:pt>
                <c:pt idx="202">
                  <c:v>0.37700697974569902</c:v>
                </c:pt>
                <c:pt idx="203">
                  <c:v>0.37042991617165</c:v>
                </c:pt>
                <c:pt idx="204">
                  <c:v>0.37726103664876498</c:v>
                </c:pt>
                <c:pt idx="205">
                  <c:v>0.36579496208671403</c:v>
                </c:pt>
                <c:pt idx="206">
                  <c:v>0.38189267396140397</c:v>
                </c:pt>
                <c:pt idx="207">
                  <c:v>0.41105306835675798</c:v>
                </c:pt>
                <c:pt idx="208">
                  <c:v>0.41647895525766498</c:v>
                </c:pt>
                <c:pt idx="209">
                  <c:v>0.384808971818701</c:v>
                </c:pt>
                <c:pt idx="210">
                  <c:v>0.44095719801688599</c:v>
                </c:pt>
                <c:pt idx="211">
                  <c:v>0.37347416324788901</c:v>
                </c:pt>
                <c:pt idx="212">
                  <c:v>0.34551915296692698</c:v>
                </c:pt>
                <c:pt idx="213">
                  <c:v>0.41181265488833901</c:v>
                </c:pt>
                <c:pt idx="214">
                  <c:v>0.439986326420999</c:v>
                </c:pt>
                <c:pt idx="215">
                  <c:v>0.34902320735796399</c:v>
                </c:pt>
                <c:pt idx="216">
                  <c:v>0.42834547138614898</c:v>
                </c:pt>
                <c:pt idx="217">
                  <c:v>0.35747969790046302</c:v>
                </c:pt>
                <c:pt idx="218">
                  <c:v>0.323144523032311</c:v>
                </c:pt>
                <c:pt idx="219">
                  <c:v>0.37747858896032499</c:v>
                </c:pt>
                <c:pt idx="220">
                  <c:v>0.34329127399301701</c:v>
                </c:pt>
                <c:pt idx="221">
                  <c:v>0.33592992119570902</c:v>
                </c:pt>
                <c:pt idx="222">
                  <c:v>0.34582814990592298</c:v>
                </c:pt>
                <c:pt idx="223">
                  <c:v>0.37349075715749402</c:v>
                </c:pt>
                <c:pt idx="224">
                  <c:v>0.32303500925779199</c:v>
                </c:pt>
                <c:pt idx="225">
                  <c:v>0.40398559382631899</c:v>
                </c:pt>
                <c:pt idx="226">
                  <c:v>0.327041276505047</c:v>
                </c:pt>
                <c:pt idx="227">
                  <c:v>0.37456524157798499</c:v>
                </c:pt>
                <c:pt idx="228">
                  <c:v>0.285106176905986</c:v>
                </c:pt>
                <c:pt idx="229">
                  <c:v>0.35785875354751501</c:v>
                </c:pt>
                <c:pt idx="230">
                  <c:v>0.31072748755627499</c:v>
                </c:pt>
                <c:pt idx="231">
                  <c:v>0.29090226802907398</c:v>
                </c:pt>
                <c:pt idx="232">
                  <c:v>0.37812386970761103</c:v>
                </c:pt>
                <c:pt idx="233">
                  <c:v>0.32362571626648901</c:v>
                </c:pt>
                <c:pt idx="234">
                  <c:v>0.34091480252358303</c:v>
                </c:pt>
                <c:pt idx="235">
                  <c:v>0.33399739572614701</c:v>
                </c:pt>
                <c:pt idx="236">
                  <c:v>0.35158183548758998</c:v>
                </c:pt>
                <c:pt idx="237">
                  <c:v>0.30665742884822</c:v>
                </c:pt>
                <c:pt idx="238">
                  <c:v>0.37011649352021803</c:v>
                </c:pt>
                <c:pt idx="239">
                  <c:v>0.33135469915647803</c:v>
                </c:pt>
                <c:pt idx="240">
                  <c:v>0.34167770582746199</c:v>
                </c:pt>
                <c:pt idx="241">
                  <c:v>0.27930086806068699</c:v>
                </c:pt>
                <c:pt idx="242">
                  <c:v>0.31998043551920302</c:v>
                </c:pt>
                <c:pt idx="243">
                  <c:v>0.34777652664229097</c:v>
                </c:pt>
                <c:pt idx="244">
                  <c:v>0.34817844344620102</c:v>
                </c:pt>
                <c:pt idx="245">
                  <c:v>0.277144156734971</c:v>
                </c:pt>
                <c:pt idx="246">
                  <c:v>0.31359658786237599</c:v>
                </c:pt>
                <c:pt idx="247">
                  <c:v>0.35208109786885</c:v>
                </c:pt>
                <c:pt idx="248">
                  <c:v>0.28668324048003602</c:v>
                </c:pt>
                <c:pt idx="249">
                  <c:v>0.34168508201485398</c:v>
                </c:pt>
                <c:pt idx="250">
                  <c:v>0.31765152789830498</c:v>
                </c:pt>
                <c:pt idx="251">
                  <c:v>0.30503353402031402</c:v>
                </c:pt>
                <c:pt idx="252">
                  <c:v>0.36457298406271799</c:v>
                </c:pt>
                <c:pt idx="253">
                  <c:v>0.31519651259328402</c:v>
                </c:pt>
                <c:pt idx="254">
                  <c:v>0.28636981782860399</c:v>
                </c:pt>
                <c:pt idx="255">
                  <c:v>0.32380823922402102</c:v>
                </c:pt>
                <c:pt idx="256">
                  <c:v>0.24040706506290899</c:v>
                </c:pt>
                <c:pt idx="257">
                  <c:v>0.36894282198755801</c:v>
                </c:pt>
                <c:pt idx="258">
                  <c:v>0.28483073408353998</c:v>
                </c:pt>
                <c:pt idx="259">
                  <c:v>0.30157225146803801</c:v>
                </c:pt>
                <c:pt idx="260">
                  <c:v>0.30954643983622199</c:v>
                </c:pt>
                <c:pt idx="261">
                  <c:v>0.30168655725233301</c:v>
                </c:pt>
                <c:pt idx="262">
                  <c:v>0.26460691452472501</c:v>
                </c:pt>
                <c:pt idx="263">
                  <c:v>0.33277947711724798</c:v>
                </c:pt>
                <c:pt idx="264">
                  <c:v>0.272459420921221</c:v>
                </c:pt>
                <c:pt idx="265">
                  <c:v>0.30264673588852897</c:v>
                </c:pt>
                <c:pt idx="266">
                  <c:v>0.229359867511712</c:v>
                </c:pt>
                <c:pt idx="267">
                  <c:v>0.29106524660204403</c:v>
                </c:pt>
                <c:pt idx="268">
                  <c:v>0.23403575190059001</c:v>
                </c:pt>
                <c:pt idx="269">
                  <c:v>0.32741738167714102</c:v>
                </c:pt>
                <c:pt idx="270">
                  <c:v>0.26215632493213997</c:v>
                </c:pt>
                <c:pt idx="271">
                  <c:v>0.28185654571535601</c:v>
                </c:pt>
                <c:pt idx="272">
                  <c:v>0.25030086806068702</c:v>
                </c:pt>
                <c:pt idx="273">
                  <c:v>0.26849113350295201</c:v>
                </c:pt>
                <c:pt idx="274">
                  <c:v>0.25821421544302697</c:v>
                </c:pt>
                <c:pt idx="275">
                  <c:v>0.26253833105414898</c:v>
                </c:pt>
                <c:pt idx="276">
                  <c:v>0.21839932257817599</c:v>
                </c:pt>
                <c:pt idx="277">
                  <c:v>0.25092181241363598</c:v>
                </c:pt>
                <c:pt idx="278">
                  <c:v>0.23788494152478901</c:v>
                </c:pt>
                <c:pt idx="279">
                  <c:v>0.29497564350942701</c:v>
                </c:pt>
                <c:pt idx="280">
                  <c:v>0.259562667448486</c:v>
                </c:pt>
                <c:pt idx="281">
                  <c:v>0.23888346628731</c:v>
                </c:pt>
                <c:pt idx="282">
                  <c:v>0.25544061917945798</c:v>
                </c:pt>
                <c:pt idx="283">
                  <c:v>0.27316111694191603</c:v>
                </c:pt>
                <c:pt idx="284">
                  <c:v>0.28854312306392399</c:v>
                </c:pt>
                <c:pt idx="285">
                  <c:v>0.26629939282320803</c:v>
                </c:pt>
                <c:pt idx="286">
                  <c:v>0.26413493901275997</c:v>
                </c:pt>
                <c:pt idx="287">
                  <c:v>0.26435728333409497</c:v>
                </c:pt>
                <c:pt idx="288">
                  <c:v>0.216196888938742</c:v>
                </c:pt>
                <c:pt idx="289">
                  <c:v>0.273144156734971</c:v>
                </c:pt>
                <c:pt idx="290">
                  <c:v>0.26200256408138101</c:v>
                </c:pt>
                <c:pt idx="291">
                  <c:v>0.235550132953977</c:v>
                </c:pt>
                <c:pt idx="292">
                  <c:v>0.296974168271948</c:v>
                </c:pt>
                <c:pt idx="293">
                  <c:v>0.23849371768056901</c:v>
                </c:pt>
                <c:pt idx="294">
                  <c:v>0.30190706003884998</c:v>
                </c:pt>
                <c:pt idx="295">
                  <c:v>0.21669135931022701</c:v>
                </c:pt>
                <c:pt idx="296">
                  <c:v>0.25369172560756698</c:v>
                </c:pt>
                <c:pt idx="297">
                  <c:v>0.295751823950613</c:v>
                </c:pt>
                <c:pt idx="298">
                  <c:v>0.28998301969682</c:v>
                </c:pt>
                <c:pt idx="299">
                  <c:v>0.23584069444854999</c:v>
                </c:pt>
                <c:pt idx="300">
                  <c:v>0.239857654655494</c:v>
                </c:pt>
                <c:pt idx="301">
                  <c:v>0.26033553111737501</c:v>
                </c:pt>
                <c:pt idx="302">
                  <c:v>0.26598892064673402</c:v>
                </c:pt>
                <c:pt idx="303">
                  <c:v>0.26265522101606098</c:v>
                </c:pt>
                <c:pt idx="304">
                  <c:v>0.27490374326655298</c:v>
                </c:pt>
                <c:pt idx="305">
                  <c:v>0.27162350843432997</c:v>
                </c:pt>
                <c:pt idx="306">
                  <c:v>0.26495684176766299</c:v>
                </c:pt>
                <c:pt idx="307">
                  <c:v>0.26003575190058997</c:v>
                </c:pt>
                <c:pt idx="308">
                  <c:v>0.2880044056162</c:v>
                </c:pt>
                <c:pt idx="309">
                  <c:v>0.27451067788751399</c:v>
                </c:pt>
                <c:pt idx="310">
                  <c:v>0.28514710720992797</c:v>
                </c:pt>
                <c:pt idx="311">
                  <c:v>0.29714452303231098</c:v>
                </c:pt>
                <c:pt idx="312">
                  <c:v>0.29371826983406302</c:v>
                </c:pt>
                <c:pt idx="313">
                  <c:v>0.22933516482003399</c:v>
                </c:pt>
                <c:pt idx="314">
                  <c:v>0.27608294945178702</c:v>
                </c:pt>
                <c:pt idx="315">
                  <c:v>0.26099039588421302</c:v>
                </c:pt>
                <c:pt idx="316">
                  <c:v>0.25471311152694698</c:v>
                </c:pt>
                <c:pt idx="317">
                  <c:v>0.26531451149533403</c:v>
                </c:pt>
                <c:pt idx="318">
                  <c:v>0.26196274271757802</c:v>
                </c:pt>
                <c:pt idx="319">
                  <c:v>0.25036760999644497</c:v>
                </c:pt>
                <c:pt idx="320">
                  <c:v>0.27261465700945903</c:v>
                </c:pt>
                <c:pt idx="321">
                  <c:v>0.256766210028058</c:v>
                </c:pt>
                <c:pt idx="322">
                  <c:v>0.29681414017393498</c:v>
                </c:pt>
                <c:pt idx="323">
                  <c:v>0.24963531033415901</c:v>
                </c:pt>
                <c:pt idx="324">
                  <c:v>0.28623117564997202</c:v>
                </c:pt>
                <c:pt idx="325">
                  <c:v>0.29036170904653102</c:v>
                </c:pt>
                <c:pt idx="326">
                  <c:v>0.26846495557379602</c:v>
                </c:pt>
                <c:pt idx="327">
                  <c:v>0.22853464798451101</c:v>
                </c:pt>
                <c:pt idx="328">
                  <c:v>0.252875723802577</c:v>
                </c:pt>
                <c:pt idx="329">
                  <c:v>0.27489009983190499</c:v>
                </c:pt>
                <c:pt idx="330">
                  <c:v>0.24388494152478901</c:v>
                </c:pt>
                <c:pt idx="331">
                  <c:v>0.27057483564565499</c:v>
                </c:pt>
                <c:pt idx="332">
                  <c:v>0.286415173844982</c:v>
                </c:pt>
                <c:pt idx="333">
                  <c:v>0.22534585777972499</c:v>
                </c:pt>
                <c:pt idx="334">
                  <c:v>0.23930640271326101</c:v>
                </c:pt>
                <c:pt idx="335">
                  <c:v>0.277215690680505</c:v>
                </c:pt>
                <c:pt idx="336">
                  <c:v>0.210227126282994</c:v>
                </c:pt>
                <c:pt idx="337">
                  <c:v>0.28668582465765302</c:v>
                </c:pt>
                <c:pt idx="338">
                  <c:v>0.25762019166203298</c:v>
                </c:pt>
                <c:pt idx="339">
                  <c:v>0.23555160819145601</c:v>
                </c:pt>
                <c:pt idx="340">
                  <c:v>0.26960802346486401</c:v>
                </c:pt>
                <c:pt idx="341">
                  <c:v>0.217067464482321</c:v>
                </c:pt>
                <c:pt idx="342">
                  <c:v>0.25946679710861398</c:v>
                </c:pt>
                <c:pt idx="343">
                  <c:v>0.248728230199073</c:v>
                </c:pt>
                <c:pt idx="344">
                  <c:v>0.22449519291804701</c:v>
                </c:pt>
                <c:pt idx="345">
                  <c:v>0.21024372019259799</c:v>
                </c:pt>
                <c:pt idx="346">
                  <c:v>0.25751215312499198</c:v>
                </c:pt>
                <c:pt idx="347">
                  <c:v>0.239553083428934</c:v>
                </c:pt>
                <c:pt idx="348">
                  <c:v>0.211618350127214</c:v>
                </c:pt>
                <c:pt idx="349">
                  <c:v>0.23035212502697899</c:v>
                </c:pt>
                <c:pt idx="350">
                  <c:v>0.245221225333079</c:v>
                </c:pt>
                <c:pt idx="351">
                  <c:v>0.27906819707700098</c:v>
                </c:pt>
                <c:pt idx="352">
                  <c:v>0.23421495808582499</c:v>
                </c:pt>
                <c:pt idx="353">
                  <c:v>0.21635986751171199</c:v>
                </c:pt>
                <c:pt idx="354">
                  <c:v>0.23347233176118801</c:v>
                </c:pt>
                <c:pt idx="355">
                  <c:v>0.24297491091474599</c:v>
                </c:pt>
                <c:pt idx="356">
                  <c:v>0.28065853778835798</c:v>
                </c:pt>
                <c:pt idx="357">
                  <c:v>0.24909990965873199</c:v>
                </c:pt>
                <c:pt idx="358">
                  <c:v>0.219556033903891</c:v>
                </c:pt>
                <c:pt idx="359">
                  <c:v>0.24369172560756699</c:v>
                </c:pt>
                <c:pt idx="360">
                  <c:v>0.25153353904437298</c:v>
                </c:pt>
                <c:pt idx="361">
                  <c:v>0.21984216968602799</c:v>
                </c:pt>
                <c:pt idx="362">
                  <c:v>0.23276916050301499</c:v>
                </c:pt>
                <c:pt idx="363">
                  <c:v>0.213103969073827</c:v>
                </c:pt>
                <c:pt idx="364">
                  <c:v>0.233183245504095</c:v>
                </c:pt>
                <c:pt idx="365">
                  <c:v>0.229334055879896</c:v>
                </c:pt>
                <c:pt idx="366">
                  <c:v>0.210233393530248</c:v>
                </c:pt>
                <c:pt idx="367">
                  <c:v>0.24045426261410499</c:v>
                </c:pt>
                <c:pt idx="368">
                  <c:v>0.31321163126541002</c:v>
                </c:pt>
                <c:pt idx="369">
                  <c:v>0.210830001488859</c:v>
                </c:pt>
                <c:pt idx="370">
                  <c:v>0.23110876108360301</c:v>
                </c:pt>
                <c:pt idx="371">
                  <c:v>0.23819836417622001</c:v>
                </c:pt>
                <c:pt idx="372">
                  <c:v>0.259052712107535</c:v>
                </c:pt>
                <c:pt idx="373">
                  <c:v>0.199455371554244</c:v>
                </c:pt>
                <c:pt idx="374">
                  <c:v>0.232798288907129</c:v>
                </c:pt>
                <c:pt idx="375">
                  <c:v>0.22398523757709601</c:v>
                </c:pt>
                <c:pt idx="376">
                  <c:v>0.20137314464901901</c:v>
                </c:pt>
                <c:pt idx="377">
                  <c:v>0.21591517886904099</c:v>
                </c:pt>
                <c:pt idx="378">
                  <c:v>0.23125035373719299</c:v>
                </c:pt>
                <c:pt idx="379">
                  <c:v>0.20321938379826099</c:v>
                </c:pt>
                <c:pt idx="380">
                  <c:v>0.220141948902812</c:v>
                </c:pt>
                <c:pt idx="381">
                  <c:v>0.229344748839586</c:v>
                </c:pt>
                <c:pt idx="382">
                  <c:v>0.21686650608036601</c:v>
                </c:pt>
                <c:pt idx="383">
                  <c:v>0.202278749546626</c:v>
                </c:pt>
                <c:pt idx="384">
                  <c:v>0.23356672686358201</c:v>
                </c:pt>
                <c:pt idx="385">
                  <c:v>0.20925772992458599</c:v>
                </c:pt>
                <c:pt idx="386">
                  <c:v>0.19751916301504499</c:v>
                </c:pt>
                <c:pt idx="387">
                  <c:v>0.24206008829492801</c:v>
                </c:pt>
                <c:pt idx="388">
                  <c:v>0.25746200509883799</c:v>
                </c:pt>
                <c:pt idx="389">
                  <c:v>0.225551608191456</c:v>
                </c:pt>
                <c:pt idx="390">
                  <c:v>0.21300035624922201</c:v>
                </c:pt>
                <c:pt idx="391">
                  <c:v>0.23133700635485299</c:v>
                </c:pt>
                <c:pt idx="392">
                  <c:v>0.20645242107928699</c:v>
                </c:pt>
                <c:pt idx="393">
                  <c:v>0.23437203570888099</c:v>
                </c:pt>
                <c:pt idx="394">
                  <c:v>0.21002616788103901</c:v>
                </c:pt>
                <c:pt idx="395">
                  <c:v>0.233312669960515</c:v>
                </c:pt>
                <c:pt idx="396">
                  <c:v>0.20417992873179699</c:v>
                </c:pt>
                <c:pt idx="397">
                  <c:v>0.26211207785590102</c:v>
                </c:pt>
                <c:pt idx="398">
                  <c:v>0.18775662600850601</c:v>
                </c:pt>
                <c:pt idx="399">
                  <c:v>0.23511613727099601</c:v>
                </c:pt>
                <c:pt idx="400">
                  <c:v>0.19184659539846399</c:v>
                </c:pt>
                <c:pt idx="401">
                  <c:v>0.24964305281889199</c:v>
                </c:pt>
                <c:pt idx="402">
                  <c:v>0.220508836352695</c:v>
                </c:pt>
                <c:pt idx="403">
                  <c:v>0.18024372019259799</c:v>
                </c:pt>
                <c:pt idx="404">
                  <c:v>0.206093276114137</c:v>
                </c:pt>
                <c:pt idx="405">
                  <c:v>0.232291284041135</c:v>
                </c:pt>
                <c:pt idx="406">
                  <c:v>0.22938715438100701</c:v>
                </c:pt>
                <c:pt idx="407">
                  <c:v>0.21368250788535501</c:v>
                </c:pt>
                <c:pt idx="408">
                  <c:v>0.193671448628325</c:v>
                </c:pt>
                <c:pt idx="409">
                  <c:v>0.19717845349431901</c:v>
                </c:pt>
                <c:pt idx="410">
                  <c:v>0.23178612070995999</c:v>
                </c:pt>
                <c:pt idx="411">
                  <c:v>0.20371569570456399</c:v>
                </c:pt>
                <c:pt idx="412">
                  <c:v>0.20141591648778001</c:v>
                </c:pt>
                <c:pt idx="413">
                  <c:v>0.19293177277864501</c:v>
                </c:pt>
                <c:pt idx="414">
                  <c:v>0.18418582968171099</c:v>
                </c:pt>
                <c:pt idx="415">
                  <c:v>0.216810457104298</c:v>
                </c:pt>
                <c:pt idx="416">
                  <c:v>0.237869822852663</c:v>
                </c:pt>
                <c:pt idx="417">
                  <c:v>0.18386171407058999</c:v>
                </c:pt>
                <c:pt idx="418">
                  <c:v>0.20797749509236299</c:v>
                </c:pt>
                <c:pt idx="419">
                  <c:v>0.20806893971979901</c:v>
                </c:pt>
                <c:pt idx="420">
                  <c:v>0.23292623812607099</c:v>
                </c:pt>
                <c:pt idx="421">
                  <c:v>0.227968643667492</c:v>
                </c:pt>
                <c:pt idx="422">
                  <c:v>0.21175994278080401</c:v>
                </c:pt>
                <c:pt idx="423">
                  <c:v>0.20068840883527</c:v>
                </c:pt>
                <c:pt idx="424">
                  <c:v>0.20751178682765201</c:v>
                </c:pt>
                <c:pt idx="425">
                  <c:v>0.181539073696947</c:v>
                </c:pt>
                <c:pt idx="426">
                  <c:v>0.206410015537866</c:v>
                </c:pt>
                <c:pt idx="427">
                  <c:v>0.19121938379826101</c:v>
                </c:pt>
                <c:pt idx="428">
                  <c:v>0.240360233809052</c:v>
                </c:pt>
                <c:pt idx="429">
                  <c:v>0.19384327862616699</c:v>
                </c:pt>
                <c:pt idx="430">
                  <c:v>0.220292759278614</c:v>
                </c:pt>
                <c:pt idx="431">
                  <c:v>0.190157067574938</c:v>
                </c:pt>
                <c:pt idx="432">
                  <c:v>0.20330787795074001</c:v>
                </c:pt>
                <c:pt idx="433">
                  <c:v>0.19661835012721399</c:v>
                </c:pt>
                <c:pt idx="434">
                  <c:v>0.19054829141915799</c:v>
                </c:pt>
                <c:pt idx="435">
                  <c:v>0.20031377890065399</c:v>
                </c:pt>
                <c:pt idx="436">
                  <c:v>0.21541591648778</c:v>
                </c:pt>
                <c:pt idx="437">
                  <c:v>0.232545707241541</c:v>
                </c:pt>
                <c:pt idx="438">
                  <c:v>0.248507727412556</c:v>
                </c:pt>
                <c:pt idx="439">
                  <c:v>0.19786945655532301</c:v>
                </c:pt>
                <c:pt idx="440">
                  <c:v>0.23333995682981001</c:v>
                </c:pt>
                <c:pt idx="441">
                  <c:v>0.18757262781349601</c:v>
                </c:pt>
                <c:pt idx="442">
                  <c:v>0.201583320773186</c:v>
                </c:pt>
                <c:pt idx="443">
                  <c:v>0.18499408900196801</c:v>
                </c:pt>
                <c:pt idx="444">
                  <c:v>0.221454262614105</c:v>
                </c:pt>
                <c:pt idx="445">
                  <c:v>0.224370560471402</c:v>
                </c:pt>
                <c:pt idx="446">
                  <c:v>0.207816358054212</c:v>
                </c:pt>
                <c:pt idx="447">
                  <c:v>0.181936198491081</c:v>
                </c:pt>
                <c:pt idx="448">
                  <c:v>0.23068877513260999</c:v>
                </c:pt>
                <c:pt idx="449">
                  <c:v>0.18932594709782299</c:v>
                </c:pt>
                <c:pt idx="450">
                  <c:v>0.216102493836349</c:v>
                </c:pt>
                <c:pt idx="451">
                  <c:v>0.220892684009522</c:v>
                </c:pt>
                <c:pt idx="452">
                  <c:v>0.19896385165771599</c:v>
                </c:pt>
                <c:pt idx="453">
                  <c:v>0.19657262781349599</c:v>
                </c:pt>
                <c:pt idx="454">
                  <c:v>0.23377100203783399</c:v>
                </c:pt>
                <c:pt idx="455">
                  <c:v>0.17930603641592099</c:v>
                </c:pt>
                <c:pt idx="456">
                  <c:v>0.200846595398464</c:v>
                </c:pt>
                <c:pt idx="457">
                  <c:v>0.22937830295613501</c:v>
                </c:pt>
                <c:pt idx="458">
                  <c:v>0.21464452805636999</c:v>
                </c:pt>
                <c:pt idx="459">
                  <c:v>0.23693988156071899</c:v>
                </c:pt>
                <c:pt idx="460">
                  <c:v>0.208629043086904</c:v>
                </c:pt>
                <c:pt idx="461">
                  <c:v>0.23762498367180901</c:v>
                </c:pt>
                <c:pt idx="462">
                  <c:v>0.19485876359563301</c:v>
                </c:pt>
                <c:pt idx="463">
                  <c:v>0.20799740577426501</c:v>
                </c:pt>
                <c:pt idx="464">
                  <c:v>0.195152641862502</c:v>
                </c:pt>
                <c:pt idx="465">
                  <c:v>0.201965326895195</c:v>
                </c:pt>
                <c:pt idx="466">
                  <c:v>0.20094246573833599</c:v>
                </c:pt>
                <c:pt idx="467">
                  <c:v>0.19827137335923301</c:v>
                </c:pt>
                <c:pt idx="468">
                  <c:v>0.195094751351616</c:v>
                </c:pt>
                <c:pt idx="469">
                  <c:v>0.22604792009775901</c:v>
                </c:pt>
                <c:pt idx="470">
                  <c:v>0.18451289576779001</c:v>
                </c:pt>
                <c:pt idx="471">
                  <c:v>0.248071147551958</c:v>
                </c:pt>
                <c:pt idx="472">
                  <c:v>0.206525430262299</c:v>
                </c:pt>
                <c:pt idx="473">
                  <c:v>0.19519357216644501</c:v>
                </c:pt>
                <c:pt idx="474">
                  <c:v>0.21776621002805799</c:v>
                </c:pt>
                <c:pt idx="475">
                  <c:v>0.16810950372640099</c:v>
                </c:pt>
                <c:pt idx="476">
                  <c:v>0.205216433323304</c:v>
                </c:pt>
                <c:pt idx="477">
                  <c:v>0.184715695704564</c:v>
                </c:pt>
                <c:pt idx="478">
                  <c:v>0.20627579907166901</c:v>
                </c:pt>
                <c:pt idx="479">
                  <c:v>0.19122712628299399</c:v>
                </c:pt>
                <c:pt idx="480">
                  <c:v>0.227668864450708</c:v>
                </c:pt>
                <c:pt idx="481">
                  <c:v>0.17580677403466</c:v>
                </c:pt>
                <c:pt idx="482">
                  <c:v>0.21600219778404101</c:v>
                </c:pt>
                <c:pt idx="483">
                  <c:v>0.17704718750307899</c:v>
                </c:pt>
                <c:pt idx="484">
                  <c:v>0.18600183148670099</c:v>
                </c:pt>
                <c:pt idx="485">
                  <c:v>0.179505153283057</c:v>
                </c:pt>
                <c:pt idx="486">
                  <c:v>0.189651537946423</c:v>
                </c:pt>
                <c:pt idx="487">
                  <c:v>0.153897852364756</c:v>
                </c:pt>
                <c:pt idx="488">
                  <c:v>0.221577419823272</c:v>
                </c:pt>
                <c:pt idx="489">
                  <c:v>0.20132004614790799</c:v>
                </c:pt>
                <c:pt idx="490">
                  <c:v>0.204432510397385</c:v>
                </c:pt>
                <c:pt idx="491">
                  <c:v>0.19395315869802601</c:v>
                </c:pt>
                <c:pt idx="492">
                  <c:v>0.19971864617952101</c:v>
                </c:pt>
                <c:pt idx="493">
                  <c:v>0.22529755128838999</c:v>
                </c:pt>
                <c:pt idx="494">
                  <c:v>0.187770269443154</c:v>
                </c:pt>
                <c:pt idx="495">
                  <c:v>0.18830456117844199</c:v>
                </c:pt>
                <c:pt idx="496">
                  <c:v>0.181342541007427</c:v>
                </c:pt>
                <c:pt idx="497">
                  <c:v>0.214577419823272</c:v>
                </c:pt>
                <c:pt idx="498">
                  <c:v>0.17945205478194601</c:v>
                </c:pt>
                <c:pt idx="499">
                  <c:v>0.179327422335301</c:v>
                </c:pt>
                <c:pt idx="500">
                  <c:v>0.23362940938424401</c:v>
                </c:pt>
                <c:pt idx="501">
                  <c:v>0.227824100538945</c:v>
                </c:pt>
                <c:pt idx="502">
                  <c:v>0.146887159405066</c:v>
                </c:pt>
                <c:pt idx="503">
                  <c:v>0.21157262781349601</c:v>
                </c:pt>
                <c:pt idx="504">
                  <c:v>0.20698376233961799</c:v>
                </c:pt>
                <c:pt idx="505">
                  <c:v>0.20829570975357101</c:v>
                </c:pt>
                <c:pt idx="506">
                  <c:v>0.21320905713591101</c:v>
                </c:pt>
                <c:pt idx="507">
                  <c:v>0.195099177064051</c:v>
                </c:pt>
                <c:pt idx="508">
                  <c:v>0.191764368493239</c:v>
                </c:pt>
                <c:pt idx="509">
                  <c:v>0.20030787795074001</c:v>
                </c:pt>
                <c:pt idx="510">
                  <c:v>0.200453896316765</c:v>
                </c:pt>
                <c:pt idx="511">
                  <c:v>0.198591063257919</c:v>
                </c:pt>
                <c:pt idx="512">
                  <c:v>0.23815890910975701</c:v>
                </c:pt>
                <c:pt idx="513">
                  <c:v>0.176255888389767</c:v>
                </c:pt>
                <c:pt idx="514">
                  <c:v>0.182359501214372</c:v>
                </c:pt>
                <c:pt idx="515">
                  <c:v>0.226849912170761</c:v>
                </c:pt>
                <c:pt idx="516">
                  <c:v>0.161628676789564</c:v>
                </c:pt>
                <c:pt idx="517">
                  <c:v>0.188528380737256</c:v>
                </c:pt>
                <c:pt idx="518">
                  <c:v>0.18225736362724601</c:v>
                </c:pt>
                <c:pt idx="519">
                  <c:v>0.211239660777503</c:v>
                </c:pt>
                <c:pt idx="520">
                  <c:v>0.158057880462769</c:v>
                </c:pt>
                <c:pt idx="521">
                  <c:v>0.18115080032768399</c:v>
                </c:pt>
                <c:pt idx="522">
                  <c:v>0.15127985848676401</c:v>
                </c:pt>
                <c:pt idx="523">
                  <c:v>0.22854423200406301</c:v>
                </c:pt>
                <c:pt idx="524">
                  <c:v>0.25416701789182999</c:v>
                </c:pt>
                <c:pt idx="525">
                  <c:v>0.191383837608709</c:v>
                </c:pt>
                <c:pt idx="526">
                  <c:v>0.16999703947692499</c:v>
                </c:pt>
                <c:pt idx="527">
                  <c:v>0.189671448628325</c:v>
                </c:pt>
                <c:pt idx="528">
                  <c:v>0.17781451651939301</c:v>
                </c:pt>
                <c:pt idx="529">
                  <c:v>0.21222122533307999</c:v>
                </c:pt>
                <c:pt idx="530">
                  <c:v>0.18945389631676501</c:v>
                </c:pt>
                <c:pt idx="531">
                  <c:v>0.17554349940938199</c:v>
                </c:pt>
                <c:pt idx="532">
                  <c:v>0.15805935570024801</c:v>
                </c:pt>
                <c:pt idx="533">
                  <c:v>0.22334769931454301</c:v>
                </c:pt>
                <c:pt idx="534">
                  <c:v>0.18387240703027999</c:v>
                </c:pt>
                <c:pt idx="535">
                  <c:v>0.16652358872748099</c:v>
                </c:pt>
                <c:pt idx="536">
                  <c:v>0.16142476791265201</c:v>
                </c:pt>
                <c:pt idx="537">
                  <c:v>0.19104607856294001</c:v>
                </c:pt>
                <c:pt idx="538">
                  <c:v>0.14726621505211701</c:v>
                </c:pt>
                <c:pt idx="539">
                  <c:v>0.19980566509452199</c:v>
                </c:pt>
                <c:pt idx="540">
                  <c:v>0.194303452238304</c:v>
                </c:pt>
                <c:pt idx="541">
                  <c:v>0.17544615383203199</c:v>
                </c:pt>
                <c:pt idx="542">
                  <c:v>0.172799397847267</c:v>
                </c:pt>
                <c:pt idx="543">
                  <c:v>0.19370500274487401</c:v>
                </c:pt>
                <c:pt idx="544">
                  <c:v>0.16696201012289699</c:v>
                </c:pt>
                <c:pt idx="545">
                  <c:v>0.17856045961632699</c:v>
                </c:pt>
                <c:pt idx="546">
                  <c:v>0.14451289576779</c:v>
                </c:pt>
                <c:pt idx="547">
                  <c:v>0.20066849815336801</c:v>
                </c:pt>
                <c:pt idx="548">
                  <c:v>0.15041555019044001</c:v>
                </c:pt>
                <c:pt idx="549">
                  <c:v>0.18917992873179701</c:v>
                </c:pt>
                <c:pt idx="550">
                  <c:v>0.17089969389957499</c:v>
                </c:pt>
                <c:pt idx="551">
                  <c:v>0.18192882230368801</c:v>
                </c:pt>
                <c:pt idx="552">
                  <c:v>0.18503538560325</c:v>
                </c:pt>
                <c:pt idx="553">
                  <c:v>0.176823734241605</c:v>
                </c:pt>
                <c:pt idx="554">
                  <c:v>0.17168361682549399</c:v>
                </c:pt>
                <c:pt idx="555">
                  <c:v>0.178737081623945</c:v>
                </c:pt>
                <c:pt idx="556">
                  <c:v>0.15694209944099499</c:v>
                </c:pt>
                <c:pt idx="557">
                  <c:v>0.21061871642455399</c:v>
                </c:pt>
                <c:pt idx="558">
                  <c:v>0.16662720155208499</c:v>
                </c:pt>
                <c:pt idx="559">
                  <c:v>0.16635028349215999</c:v>
                </c:pt>
                <c:pt idx="560">
                  <c:v>0.206869822852663</c:v>
                </c:pt>
                <c:pt idx="561">
                  <c:v>0.17781599175687199</c:v>
                </c:pt>
                <c:pt idx="562">
                  <c:v>0.15719025539414699</c:v>
                </c:pt>
                <c:pt idx="563">
                  <c:v>0.212451312139148</c:v>
                </c:pt>
                <c:pt idx="564">
                  <c:v>0.178881624752492</c:v>
                </c:pt>
                <c:pt idx="565">
                  <c:v>0.16837757036145501</c:v>
                </c:pt>
                <c:pt idx="566">
                  <c:v>0.19512830546816501</c:v>
                </c:pt>
                <c:pt idx="567">
                  <c:v>0.17117366148454299</c:v>
                </c:pt>
                <c:pt idx="568">
                  <c:v>0.18442513420999199</c:v>
                </c:pt>
                <c:pt idx="569">
                  <c:v>0.202475282236146</c:v>
                </c:pt>
                <c:pt idx="570">
                  <c:v>0.183601389920269</c:v>
                </c:pt>
                <c:pt idx="571">
                  <c:v>0.14450367804557901</c:v>
                </c:pt>
                <c:pt idx="572">
                  <c:v>0.16733184804773699</c:v>
                </c:pt>
                <c:pt idx="573">
                  <c:v>0.153072999134895</c:v>
                </c:pt>
                <c:pt idx="574">
                  <c:v>0.161783912877801</c:v>
                </c:pt>
                <c:pt idx="575">
                  <c:v>0.18501252444639099</c:v>
                </c:pt>
                <c:pt idx="576">
                  <c:v>0.16227874954662599</c:v>
                </c:pt>
                <c:pt idx="577">
                  <c:v>0.18530013546600699</c:v>
                </c:pt>
                <c:pt idx="578">
                  <c:v>0.17568361682549399</c:v>
                </c:pt>
                <c:pt idx="579">
                  <c:v>0.15716739423728801</c:v>
                </c:pt>
                <c:pt idx="580">
                  <c:v>0.20923818554002399</c:v>
                </c:pt>
                <c:pt idx="581">
                  <c:v>0.14912609763600601</c:v>
                </c:pt>
                <c:pt idx="582">
                  <c:v>0.177577053525932</c:v>
                </c:pt>
                <c:pt idx="583">
                  <c:v>0.143905594849489</c:v>
                </c:pt>
                <c:pt idx="584">
                  <c:v>0.16506562294750199</c:v>
                </c:pt>
                <c:pt idx="585">
                  <c:v>0.15197086154776901</c:v>
                </c:pt>
                <c:pt idx="586">
                  <c:v>0.189322996622865</c:v>
                </c:pt>
                <c:pt idx="587">
                  <c:v>0.18620278988865599</c:v>
                </c:pt>
                <c:pt idx="588">
                  <c:v>0.17594984192572899</c:v>
                </c:pt>
                <c:pt idx="589">
                  <c:v>0.203455737851584</c:v>
                </c:pt>
                <c:pt idx="590">
                  <c:v>0.174015474921348</c:v>
                </c:pt>
                <c:pt idx="591">
                  <c:v>0.16375035876125199</c:v>
                </c:pt>
                <c:pt idx="592">
                  <c:v>0.12629497715888999</c:v>
                </c:pt>
                <c:pt idx="593">
                  <c:v>0.154896377127277</c:v>
                </c:pt>
                <c:pt idx="594">
                  <c:v>0.174458322029201</c:v>
                </c:pt>
                <c:pt idx="595">
                  <c:v>0.189355075501936</c:v>
                </c:pt>
                <c:pt idx="596">
                  <c:v>0.18184807063594199</c:v>
                </c:pt>
                <c:pt idx="597">
                  <c:v>0.17337757036145501</c:v>
                </c:pt>
                <c:pt idx="598">
                  <c:v>0.16547491593880501</c:v>
                </c:pt>
                <c:pt idx="599">
                  <c:v>0.167758101245985</c:v>
                </c:pt>
                <c:pt idx="600">
                  <c:v>0.17240669876556899</c:v>
                </c:pt>
                <c:pt idx="601">
                  <c:v>0.160313412603314</c:v>
                </c:pt>
                <c:pt idx="602">
                  <c:v>0.16066223090611301</c:v>
                </c:pt>
                <c:pt idx="603">
                  <c:v>0.163324105563004</c:v>
                </c:pt>
                <c:pt idx="604">
                  <c:v>0.15288420893010901</c:v>
                </c:pt>
                <c:pt idx="605">
                  <c:v>0.16020242359131601</c:v>
                </c:pt>
                <c:pt idx="606">
                  <c:v>0.17434733301720301</c:v>
                </c:pt>
                <c:pt idx="607">
                  <c:v>0.169452054781946</c:v>
                </c:pt>
                <c:pt idx="608">
                  <c:v>0.17255419236907299</c:v>
                </c:pt>
                <c:pt idx="609">
                  <c:v>0.173303085940964</c:v>
                </c:pt>
                <c:pt idx="610">
                  <c:v>0.15882815995404101</c:v>
                </c:pt>
                <c:pt idx="611">
                  <c:v>0.17315522604011899</c:v>
                </c:pt>
                <c:pt idx="612">
                  <c:v>0.17173376485164699</c:v>
                </c:pt>
                <c:pt idx="613">
                  <c:v>0.17719799787887999</c:v>
                </c:pt>
                <c:pt idx="614">
                  <c:v>0.16679165536253401</c:v>
                </c:pt>
                <c:pt idx="615">
                  <c:v>0.16040485723074999</c:v>
                </c:pt>
                <c:pt idx="616">
                  <c:v>0.14541075818066401</c:v>
                </c:pt>
                <c:pt idx="617">
                  <c:v>0.131378679301593</c:v>
                </c:pt>
                <c:pt idx="618">
                  <c:v>0.14683848661639101</c:v>
                </c:pt>
                <c:pt idx="619">
                  <c:v>0.15825404685494801</c:v>
                </c:pt>
                <c:pt idx="620">
                  <c:v>0.15882189270678601</c:v>
                </c:pt>
                <c:pt idx="621">
                  <c:v>0.179348808254682</c:v>
                </c:pt>
                <c:pt idx="622">
                  <c:v>0.19040374829061099</c:v>
                </c:pt>
                <c:pt idx="623">
                  <c:v>0.13917329518720201</c:v>
                </c:pt>
                <c:pt idx="624">
                  <c:v>0.16792550553139099</c:v>
                </c:pt>
                <c:pt idx="625">
                  <c:v>0.14383996185386899</c:v>
                </c:pt>
                <c:pt idx="626">
                  <c:v>0.19259843944531199</c:v>
                </c:pt>
                <c:pt idx="627">
                  <c:v>0.172386788083667</c:v>
                </c:pt>
                <c:pt idx="628">
                  <c:v>0.17392107981895499</c:v>
                </c:pt>
                <c:pt idx="629">
                  <c:v>0.161082216857107</c:v>
                </c:pt>
                <c:pt idx="630">
                  <c:v>0.16847049022637001</c:v>
                </c:pt>
                <c:pt idx="631">
                  <c:v>0.153695418725322</c:v>
                </c:pt>
                <c:pt idx="632">
                  <c:v>0.15712167192356999</c:v>
                </c:pt>
                <c:pt idx="633">
                  <c:v>0.166570786278677</c:v>
                </c:pt>
                <c:pt idx="634">
                  <c:v>0.162293868218752</c:v>
                </c:pt>
                <c:pt idx="635">
                  <c:v>0.15945648049438199</c:v>
                </c:pt>
                <c:pt idx="636">
                  <c:v>0.145191364334286</c:v>
                </c:pt>
                <c:pt idx="637">
                  <c:v>0.14850072757062199</c:v>
                </c:pt>
                <c:pt idx="638">
                  <c:v>0.18075662600850601</c:v>
                </c:pt>
                <c:pt idx="639">
                  <c:v>0.15762093430483101</c:v>
                </c:pt>
                <c:pt idx="640">
                  <c:v>0.16499408900196799</c:v>
                </c:pt>
                <c:pt idx="641">
                  <c:v>0.149077424847331</c:v>
                </c:pt>
                <c:pt idx="642">
                  <c:v>0.18431082842569699</c:v>
                </c:pt>
                <c:pt idx="643">
                  <c:v>0.15533922423513</c:v>
                </c:pt>
                <c:pt idx="644">
                  <c:v>0.17022380951069599</c:v>
                </c:pt>
                <c:pt idx="645">
                  <c:v>0.199677715875579</c:v>
                </c:pt>
                <c:pt idx="646">
                  <c:v>0.15784475386364499</c:v>
                </c:pt>
                <c:pt idx="647">
                  <c:v>0.189848070635942</c:v>
                </c:pt>
                <c:pt idx="648">
                  <c:v>0.16543988658477801</c:v>
                </c:pt>
                <c:pt idx="649">
                  <c:v>0.16722380951069599</c:v>
                </c:pt>
                <c:pt idx="650">
                  <c:v>0.185463114038977</c:v>
                </c:pt>
                <c:pt idx="651">
                  <c:v>0.17821164131352801</c:v>
                </c:pt>
                <c:pt idx="652">
                  <c:v>0.190761418018282</c:v>
                </c:pt>
                <c:pt idx="653">
                  <c:v>0.16452358872748099</c:v>
                </c:pt>
                <c:pt idx="654">
                  <c:v>0.201353600264458</c:v>
                </c:pt>
                <c:pt idx="655">
                  <c:v>0.18370647798235301</c:v>
                </c:pt>
                <c:pt idx="656">
                  <c:v>0.15640928294318501</c:v>
                </c:pt>
                <c:pt idx="657">
                  <c:v>0.18146458927645501</c:v>
                </c:pt>
                <c:pt idx="658">
                  <c:v>0.14248376736367699</c:v>
                </c:pt>
                <c:pt idx="659">
                  <c:v>0.17506857342245899</c:v>
                </c:pt>
                <c:pt idx="660">
                  <c:v>0.200533172747032</c:v>
                </c:pt>
                <c:pt idx="661">
                  <c:v>0.161427718387609</c:v>
                </c:pt>
                <c:pt idx="662">
                  <c:v>0.15702285110874101</c:v>
                </c:pt>
                <c:pt idx="663">
                  <c:v>0.18972012141700001</c:v>
                </c:pt>
                <c:pt idx="664">
                  <c:v>0.153455005256904</c:v>
                </c:pt>
                <c:pt idx="665">
                  <c:v>0.13926769028959601</c:v>
                </c:pt>
                <c:pt idx="666">
                  <c:v>0.19268693359779099</c:v>
                </c:pt>
                <c:pt idx="667">
                  <c:v>0.15533774899765099</c:v>
                </c:pt>
                <c:pt idx="668">
                  <c:v>0.147279858486764</c:v>
                </c:pt>
                <c:pt idx="669">
                  <c:v>0.14705161321551499</c:v>
                </c:pt>
                <c:pt idx="670">
                  <c:v>0.159881258455151</c:v>
                </c:pt>
                <c:pt idx="671">
                  <c:v>0.15576252695842099</c:v>
                </c:pt>
                <c:pt idx="672">
                  <c:v>0.18147675747362399</c:v>
                </c:pt>
                <c:pt idx="673">
                  <c:v>0.15873044807935</c:v>
                </c:pt>
                <c:pt idx="674">
                  <c:v>0.134352867669777</c:v>
                </c:pt>
                <c:pt idx="675">
                  <c:v>0.17243841134729901</c:v>
                </c:pt>
                <c:pt idx="676">
                  <c:v>0.157345491482384</c:v>
                </c:pt>
                <c:pt idx="677">
                  <c:v>0.17112646393334599</c:v>
                </c:pt>
                <c:pt idx="678">
                  <c:v>0.17077321991811101</c:v>
                </c:pt>
                <c:pt idx="679">
                  <c:v>0.15215375080264101</c:v>
                </c:pt>
                <c:pt idx="680">
                  <c:v>0.18246606451393399</c:v>
                </c:pt>
                <c:pt idx="681">
                  <c:v>0.18823781924268401</c:v>
                </c:pt>
                <c:pt idx="682">
                  <c:v>0.18427137335923299</c:v>
                </c:pt>
                <c:pt idx="683">
                  <c:v>0.14983848661639099</c:v>
                </c:pt>
                <c:pt idx="684">
                  <c:v>0.18145832202920101</c:v>
                </c:pt>
                <c:pt idx="685">
                  <c:v>0.17361060764248101</c:v>
                </c:pt>
                <c:pt idx="686">
                  <c:v>0.17960286515774801</c:v>
                </c:pt>
                <c:pt idx="687">
                  <c:v>0.16755419236907301</c:v>
                </c:pt>
                <c:pt idx="688">
                  <c:v>0.155598073147972</c:v>
                </c:pt>
                <c:pt idx="689">
                  <c:v>0.14987351597041801</c:v>
                </c:pt>
                <c:pt idx="690">
                  <c:v>0.15367882481571801</c:v>
                </c:pt>
                <c:pt idx="691">
                  <c:v>0.181971227845109</c:v>
                </c:pt>
                <c:pt idx="692">
                  <c:v>0.14291002056192501</c:v>
                </c:pt>
                <c:pt idx="693">
                  <c:v>0.193044603325462</c:v>
                </c:pt>
                <c:pt idx="694">
                  <c:v>0.15905640522528999</c:v>
                </c:pt>
                <c:pt idx="695">
                  <c:v>0.17785249634837799</c:v>
                </c:pt>
                <c:pt idx="696">
                  <c:v>0.18164268652155199</c:v>
                </c:pt>
                <c:pt idx="697">
                  <c:v>0.18050551958039701</c:v>
                </c:pt>
                <c:pt idx="698">
                  <c:v>0.16430603641592101</c:v>
                </c:pt>
                <c:pt idx="699">
                  <c:v>0.16784180338868801</c:v>
                </c:pt>
                <c:pt idx="700">
                  <c:v>0.18745389631676501</c:v>
                </c:pt>
                <c:pt idx="701">
                  <c:v>0.159604340395226</c:v>
                </c:pt>
                <c:pt idx="702">
                  <c:v>0.151768427908335</c:v>
                </c:pt>
                <c:pt idx="703">
                  <c:v>0.15824667066755499</c:v>
                </c:pt>
                <c:pt idx="704">
                  <c:v>0.16030751165339899</c:v>
                </c:pt>
                <c:pt idx="705">
                  <c:v>0.16699998995188201</c:v>
                </c:pt>
                <c:pt idx="706">
                  <c:v>0.149459430969339</c:v>
                </c:pt>
                <c:pt idx="707">
                  <c:v>0.18210839478626301</c:v>
                </c:pt>
                <c:pt idx="708">
                  <c:v>0.18032299662286599</c:v>
                </c:pt>
                <c:pt idx="709">
                  <c:v>0.18556783580371999</c:v>
                </c:pt>
                <c:pt idx="710">
                  <c:v>0.16547196546384799</c:v>
                </c:pt>
                <c:pt idx="711">
                  <c:v>0.17539895628083499</c:v>
                </c:pt>
                <c:pt idx="712">
                  <c:v>0.168645636996509</c:v>
                </c:pt>
                <c:pt idx="713">
                  <c:v>0.130058989402907</c:v>
                </c:pt>
                <c:pt idx="714">
                  <c:v>0.16392993124382699</c:v>
                </c:pt>
                <c:pt idx="715">
                  <c:v>0.14048376736367699</c:v>
                </c:pt>
                <c:pt idx="716">
                  <c:v>0.14068915147806799</c:v>
                </c:pt>
                <c:pt idx="717">
                  <c:v>0.18260618193004499</c:v>
                </c:pt>
                <c:pt idx="718">
                  <c:v>0.15506525665016199</c:v>
                </c:pt>
                <c:pt idx="719">
                  <c:v>0.14712167192357001</c:v>
                </c:pt>
                <c:pt idx="720">
                  <c:v>0.157381996073891</c:v>
                </c:pt>
                <c:pt idx="721">
                  <c:v>0.171523588727481</c:v>
                </c:pt>
                <c:pt idx="722">
                  <c:v>0.14849150984841</c:v>
                </c:pt>
                <c:pt idx="723">
                  <c:v>0.14376842790833499</c:v>
                </c:pt>
                <c:pt idx="724">
                  <c:v>0.148563043793944</c:v>
                </c:pt>
                <c:pt idx="725">
                  <c:v>0.190884575227449</c:v>
                </c:pt>
                <c:pt idx="726">
                  <c:v>0.16243693610981999</c:v>
                </c:pt>
                <c:pt idx="727">
                  <c:v>0.17936245168932899</c:v>
                </c:pt>
                <c:pt idx="728">
                  <c:v>0.15954497464686099</c:v>
                </c:pt>
                <c:pt idx="729">
                  <c:v>0.17530161070348499</c:v>
                </c:pt>
                <c:pt idx="730">
                  <c:v>0.162701685972577</c:v>
                </c:pt>
                <c:pt idx="731">
                  <c:v>0.183808615569479</c:v>
                </c:pt>
                <c:pt idx="732">
                  <c:v>0.19936281798666899</c:v>
                </c:pt>
                <c:pt idx="733">
                  <c:v>0.15087499120789699</c:v>
                </c:pt>
                <c:pt idx="734">
                  <c:v>0.198461638801498</c:v>
                </c:pt>
                <c:pt idx="735">
                  <c:v>0.14472123035713799</c:v>
                </c:pt>
                <c:pt idx="736">
                  <c:v>0.17087830798019399</c:v>
                </c:pt>
                <c:pt idx="737">
                  <c:v>0.17717071100958601</c:v>
                </c:pt>
                <c:pt idx="738">
                  <c:v>0.161190255394147</c:v>
                </c:pt>
                <c:pt idx="739">
                  <c:v>0.161010682911572</c:v>
                </c:pt>
                <c:pt idx="740">
                  <c:v>0.149897852364756</c:v>
                </c:pt>
                <c:pt idx="741">
                  <c:v>0.15685839729829201</c:v>
                </c:pt>
                <c:pt idx="742">
                  <c:v>0.143744091513997</c:v>
                </c:pt>
                <c:pt idx="743">
                  <c:v>0.16949630185818601</c:v>
                </c:pt>
                <c:pt idx="744">
                  <c:v>0.15238347131136901</c:v>
                </c:pt>
                <c:pt idx="745">
                  <c:v>0.13724630437021501</c:v>
                </c:pt>
                <c:pt idx="746">
                  <c:v>0.15589195141484199</c:v>
                </c:pt>
                <c:pt idx="747">
                  <c:v>0.188265106111979</c:v>
                </c:pt>
                <c:pt idx="748">
                  <c:v>0.161599914682791</c:v>
                </c:pt>
                <c:pt idx="749">
                  <c:v>0.17841555019044</c:v>
                </c:pt>
                <c:pt idx="750">
                  <c:v>0.14026769028959599</c:v>
                </c:pt>
                <c:pt idx="751">
                  <c:v>0.16268804253792901</c:v>
                </c:pt>
                <c:pt idx="752">
                  <c:v>0.14200441566431801</c:v>
                </c:pt>
                <c:pt idx="753">
                  <c:v>0.15585839729829201</c:v>
                </c:pt>
                <c:pt idx="754">
                  <c:v>0.12728428419919999</c:v>
                </c:pt>
                <c:pt idx="755">
                  <c:v>0.171160018049895</c:v>
                </c:pt>
                <c:pt idx="756">
                  <c:v>0.146465698216594</c:v>
                </c:pt>
                <c:pt idx="757">
                  <c:v>0.171756626008506</c:v>
                </c:pt>
                <c:pt idx="758">
                  <c:v>0.16301215814905101</c:v>
                </c:pt>
                <c:pt idx="759">
                  <c:v>0.173870931792801</c:v>
                </c:pt>
                <c:pt idx="760">
                  <c:v>0.17415411709998099</c:v>
                </c:pt>
                <c:pt idx="761">
                  <c:v>0.178281700021583</c:v>
                </c:pt>
                <c:pt idx="762">
                  <c:v>0.121932515421444</c:v>
                </c:pt>
                <c:pt idx="763">
                  <c:v>0.184592538495398</c:v>
                </c:pt>
                <c:pt idx="764">
                  <c:v>0.17069726026014101</c:v>
                </c:pt>
                <c:pt idx="765">
                  <c:v>0.14276252695842101</c:v>
                </c:pt>
                <c:pt idx="766">
                  <c:v>0.16438531284618799</c:v>
                </c:pt>
                <c:pt idx="767">
                  <c:v>0.14349741079832401</c:v>
                </c:pt>
                <c:pt idx="768">
                  <c:v>0.153748883523773</c:v>
                </c:pt>
                <c:pt idx="769">
                  <c:v>0.17335175872963901</c:v>
                </c:pt>
                <c:pt idx="770">
                  <c:v>0.15492698076886999</c:v>
                </c:pt>
                <c:pt idx="771">
                  <c:v>0.14940928294318501</c:v>
                </c:pt>
                <c:pt idx="772">
                  <c:v>0.158593647435536</c:v>
                </c:pt>
                <c:pt idx="773">
                  <c:v>0.167103602776487</c:v>
                </c:pt>
                <c:pt idx="774">
                  <c:v>0.17550994529283301</c:v>
                </c:pt>
                <c:pt idx="775">
                  <c:v>0.153925505531391</c:v>
                </c:pt>
                <c:pt idx="776">
                  <c:v>0.161840328151209</c:v>
                </c:pt>
                <c:pt idx="777">
                  <c:v>0.146552350834254</c:v>
                </c:pt>
                <c:pt idx="778">
                  <c:v>0.17713273118060099</c:v>
                </c:pt>
                <c:pt idx="779">
                  <c:v>0.14155530130921101</c:v>
                </c:pt>
                <c:pt idx="780">
                  <c:v>0.175942465738336</c:v>
                </c:pt>
                <c:pt idx="781">
                  <c:v>0.166987821754713</c:v>
                </c:pt>
                <c:pt idx="782">
                  <c:v>0.162790180125056</c:v>
                </c:pt>
                <c:pt idx="783">
                  <c:v>0.14448819307611299</c:v>
                </c:pt>
                <c:pt idx="784">
                  <c:v>0.114494094026027</c:v>
                </c:pt>
                <c:pt idx="785">
                  <c:v>0.133497410798324</c:v>
                </c:pt>
                <c:pt idx="786">
                  <c:v>0.14349741079832401</c:v>
                </c:pt>
                <c:pt idx="787">
                  <c:v>0.174097701826573</c:v>
                </c:pt>
                <c:pt idx="788">
                  <c:v>0.14580345726236299</c:v>
                </c:pt>
                <c:pt idx="789">
                  <c:v>0.15119320586910401</c:v>
                </c:pt>
                <c:pt idx="790">
                  <c:v>0.13865891413381601</c:v>
                </c:pt>
                <c:pt idx="791">
                  <c:v>0.15883701137891201</c:v>
                </c:pt>
                <c:pt idx="792">
                  <c:v>0.18877358621545101</c:v>
                </c:pt>
                <c:pt idx="793">
                  <c:v>0.17014010736799301</c:v>
                </c:pt>
                <c:pt idx="794">
                  <c:v>0.156587380188282</c:v>
                </c:pt>
                <c:pt idx="795">
                  <c:v>0.16773524008912599</c:v>
                </c:pt>
                <c:pt idx="796">
                  <c:v>0.132674032805942</c:v>
                </c:pt>
                <c:pt idx="797">
                  <c:v>0.16224040342030099</c:v>
                </c:pt>
                <c:pt idx="798">
                  <c:v>0.14864047868939301</c:v>
                </c:pt>
                <c:pt idx="799">
                  <c:v>0.166211641313528</c:v>
                </c:pt>
                <c:pt idx="800">
                  <c:v>0.157226759985654</c:v>
                </c:pt>
                <c:pt idx="801">
                  <c:v>0.150135315358218</c:v>
                </c:pt>
                <c:pt idx="802">
                  <c:v>0.17883590243877401</c:v>
                </c:pt>
                <c:pt idx="803">
                  <c:v>0.165963485360376</c:v>
                </c:pt>
                <c:pt idx="804">
                  <c:v>0.161453530019425</c:v>
                </c:pt>
                <c:pt idx="805">
                  <c:v>0.14463457773947799</c:v>
                </c:pt>
                <c:pt idx="806">
                  <c:v>0.16819947311635899</c:v>
                </c:pt>
                <c:pt idx="807">
                  <c:v>0.169983396042278</c:v>
                </c:pt>
                <c:pt idx="808">
                  <c:v>0.15162093430483101</c:v>
                </c:pt>
                <c:pt idx="809">
                  <c:v>0.17150699481787601</c:v>
                </c:pt>
                <c:pt idx="810">
                  <c:v>0.153016583861487</c:v>
                </c:pt>
                <c:pt idx="811">
                  <c:v>0.13203170253361299</c:v>
                </c:pt>
                <c:pt idx="812">
                  <c:v>0.16205640522529</c:v>
                </c:pt>
                <c:pt idx="813">
                  <c:v>0.156846229101124</c:v>
                </c:pt>
                <c:pt idx="814">
                  <c:v>0.149692468250365</c:v>
                </c:pt>
                <c:pt idx="815">
                  <c:v>0.134724180832096</c:v>
                </c:pt>
                <c:pt idx="816">
                  <c:v>0.13158258817850599</c:v>
                </c:pt>
                <c:pt idx="817">
                  <c:v>0.178834427201295</c:v>
                </c:pt>
                <c:pt idx="818">
                  <c:v>0.142830744131658</c:v>
                </c:pt>
                <c:pt idx="819">
                  <c:v>0.16797122784510901</c:v>
                </c:pt>
                <c:pt idx="820">
                  <c:v>0.16200294042683899</c:v>
                </c:pt>
                <c:pt idx="821">
                  <c:v>0.14149150984841</c:v>
                </c:pt>
                <c:pt idx="822">
                  <c:v>0.16429681869370899</c:v>
                </c:pt>
                <c:pt idx="823">
                  <c:v>0.15328760097149799</c:v>
                </c:pt>
                <c:pt idx="824">
                  <c:v>0.156392689033581</c:v>
                </c:pt>
                <c:pt idx="825">
                  <c:v>0.18345537155424399</c:v>
                </c:pt>
                <c:pt idx="826">
                  <c:v>0.15037720406411501</c:v>
                </c:pt>
                <c:pt idx="827">
                  <c:v>0.16075220029607101</c:v>
                </c:pt>
                <c:pt idx="828">
                  <c:v>0.152731923316829</c:v>
                </c:pt>
                <c:pt idx="829">
                  <c:v>0.15197417832006599</c:v>
                </c:pt>
                <c:pt idx="830">
                  <c:v>0.14760102362292901</c:v>
                </c:pt>
                <c:pt idx="831">
                  <c:v>0.11883516984409299</c:v>
                </c:pt>
                <c:pt idx="832">
                  <c:v>0.16002432634621999</c:v>
                </c:pt>
                <c:pt idx="833">
                  <c:v>0.182618350127214</c:v>
                </c:pt>
                <c:pt idx="834">
                  <c:v>0.145897852364756</c:v>
                </c:pt>
                <c:pt idx="835">
                  <c:v>0.16543546087234201</c:v>
                </c:pt>
                <c:pt idx="836">
                  <c:v>0.174091434579318</c:v>
                </c:pt>
                <c:pt idx="837">
                  <c:v>0.14208664256954201</c:v>
                </c:pt>
                <c:pt idx="838">
                  <c:v>0.13084438756630501</c:v>
                </c:pt>
                <c:pt idx="839">
                  <c:v>0.163345491482384</c:v>
                </c:pt>
                <c:pt idx="840">
                  <c:v>0.162474915938805</c:v>
                </c:pt>
                <c:pt idx="841">
                  <c:v>0.17411429573617701</c:v>
                </c:pt>
                <c:pt idx="842">
                  <c:v>0.161356184442075</c:v>
                </c:pt>
                <c:pt idx="843">
                  <c:v>0.14832410556300399</c:v>
                </c:pt>
                <c:pt idx="844">
                  <c:v>0.142337748997651</c:v>
                </c:pt>
                <c:pt idx="845">
                  <c:v>0.143063781412683</c:v>
                </c:pt>
                <c:pt idx="846">
                  <c:v>0.163855446823335</c:v>
                </c:pt>
                <c:pt idx="847">
                  <c:v>0.17981451651939301</c:v>
                </c:pt>
                <c:pt idx="848">
                  <c:v>0.13171053739744801</c:v>
                </c:pt>
                <c:pt idx="849">
                  <c:v>0.13418693862184999</c:v>
                </c:pt>
                <c:pt idx="850">
                  <c:v>0.12709401875693499</c:v>
                </c:pt>
                <c:pt idx="851">
                  <c:v>0.15641997590287601</c:v>
                </c:pt>
                <c:pt idx="852">
                  <c:v>0.14253096491487299</c:v>
                </c:pt>
                <c:pt idx="853">
                  <c:v>0.161129414408303</c:v>
                </c:pt>
                <c:pt idx="854">
                  <c:v>0.16256931104119901</c:v>
                </c:pt>
                <c:pt idx="855">
                  <c:v>0.16297565355754501</c:v>
                </c:pt>
                <c:pt idx="856">
                  <c:v>0.15549150984841001</c:v>
                </c:pt>
                <c:pt idx="857">
                  <c:v>0.122782071342982</c:v>
                </c:pt>
                <c:pt idx="858">
                  <c:v>0.14822528474817501</c:v>
                </c:pt>
                <c:pt idx="859">
                  <c:v>0.15434844195734199</c:v>
                </c:pt>
                <c:pt idx="860">
                  <c:v>0.14498302974493801</c:v>
                </c:pt>
                <c:pt idx="861">
                  <c:v>0.18511466203351701</c:v>
                </c:pt>
                <c:pt idx="862">
                  <c:v>0.17335950121437199</c:v>
                </c:pt>
                <c:pt idx="863">
                  <c:v>0.152109503726401</c:v>
                </c:pt>
                <c:pt idx="864">
                  <c:v>0.20834622407706499</c:v>
                </c:pt>
                <c:pt idx="865">
                  <c:v>0.132676983280899</c:v>
                </c:pt>
                <c:pt idx="866">
                  <c:v>0.13917477042468099</c:v>
                </c:pt>
                <c:pt idx="867">
                  <c:v>0.131177720899638</c:v>
                </c:pt>
                <c:pt idx="868">
                  <c:v>0.13423081940074899</c:v>
                </c:pt>
                <c:pt idx="869">
                  <c:v>0.133183988146893</c:v>
                </c:pt>
                <c:pt idx="870">
                  <c:v>0.165060830937726</c:v>
                </c:pt>
                <c:pt idx="871">
                  <c:v>0.16011724621113399</c:v>
                </c:pt>
                <c:pt idx="872">
                  <c:v>0.13598302974493801</c:v>
                </c:pt>
                <c:pt idx="873">
                  <c:v>0.15369836920027899</c:v>
                </c:pt>
                <c:pt idx="874">
                  <c:v>0.16362720155208499</c:v>
                </c:pt>
                <c:pt idx="875">
                  <c:v>0.14325994780486301</c:v>
                </c:pt>
                <c:pt idx="876">
                  <c:v>0.14143804504995899</c:v>
                </c:pt>
                <c:pt idx="877">
                  <c:v>0.14299519794210599</c:v>
                </c:pt>
                <c:pt idx="878">
                  <c:v>0.16270758692249099</c:v>
                </c:pt>
                <c:pt idx="879">
                  <c:v>0.14866960709350599</c:v>
                </c:pt>
                <c:pt idx="880">
                  <c:v>0.135094018756935</c:v>
                </c:pt>
                <c:pt idx="881">
                  <c:v>0.158525063964959</c:v>
                </c:pt>
                <c:pt idx="882">
                  <c:v>0.16207447437237399</c:v>
                </c:pt>
                <c:pt idx="883">
                  <c:v>0.12383221936913601</c:v>
                </c:pt>
                <c:pt idx="884">
                  <c:v>0.13110766219158301</c:v>
                </c:pt>
                <c:pt idx="885">
                  <c:v>0.15935470920459599</c:v>
                </c:pt>
                <c:pt idx="886">
                  <c:v>0.1435022028081</c:v>
                </c:pt>
                <c:pt idx="887">
                  <c:v>0.19412978070564299</c:v>
                </c:pt>
                <c:pt idx="888">
                  <c:v>0.13966333984625201</c:v>
                </c:pt>
                <c:pt idx="889">
                  <c:v>0.117536865864788</c:v>
                </c:pt>
                <c:pt idx="890">
                  <c:v>0.12826142304234101</c:v>
                </c:pt>
                <c:pt idx="891">
                  <c:v>0.155986346517235</c:v>
                </c:pt>
                <c:pt idx="892">
                  <c:v>0.187333689582556</c:v>
                </c:pt>
                <c:pt idx="893">
                  <c:v>0.14665891413381599</c:v>
                </c:pt>
                <c:pt idx="894">
                  <c:v>0.150289076208976</c:v>
                </c:pt>
                <c:pt idx="895">
                  <c:v>0.13270906215997</c:v>
                </c:pt>
                <c:pt idx="896">
                  <c:v>0.14909733552923299</c:v>
                </c:pt>
                <c:pt idx="897">
                  <c:v>0.16423450247038701</c:v>
                </c:pt>
                <c:pt idx="898">
                  <c:v>0.15211097896388001</c:v>
                </c:pt>
                <c:pt idx="899">
                  <c:v>0.167330372810258</c:v>
                </c:pt>
                <c:pt idx="900">
                  <c:v>0.18158922172309999</c:v>
                </c:pt>
                <c:pt idx="901">
                  <c:v>0.14588273369263</c:v>
                </c:pt>
                <c:pt idx="902">
                  <c:v>0.16625588838976699</c:v>
                </c:pt>
                <c:pt idx="903">
                  <c:v>0.137564519031423</c:v>
                </c:pt>
                <c:pt idx="904">
                  <c:v>0.144275432774329</c:v>
                </c:pt>
                <c:pt idx="905">
                  <c:v>0.15901363338652999</c:v>
                </c:pt>
                <c:pt idx="906">
                  <c:v>0.17176584373071799</c:v>
                </c:pt>
                <c:pt idx="907">
                  <c:v>0.14237130311419999</c:v>
                </c:pt>
                <c:pt idx="908">
                  <c:v>0.141668131856027</c:v>
                </c:pt>
                <c:pt idx="909">
                  <c:v>0.16345057954446801</c:v>
                </c:pt>
                <c:pt idx="910">
                  <c:v>0.137403015695931</c:v>
                </c:pt>
                <c:pt idx="911">
                  <c:v>0.186149691387545</c:v>
                </c:pt>
                <c:pt idx="912">
                  <c:v>0.16365448842138</c:v>
                </c:pt>
                <c:pt idx="913">
                  <c:v>0.15916444376233099</c:v>
                </c:pt>
                <c:pt idx="914">
                  <c:v>0.13387204073294001</c:v>
                </c:pt>
                <c:pt idx="915">
                  <c:v>0.13373634902926401</c:v>
                </c:pt>
                <c:pt idx="916">
                  <c:v>0.14447934165124099</c:v>
                </c:pt>
                <c:pt idx="917">
                  <c:v>0.144016583861487</c:v>
                </c:pt>
                <c:pt idx="918">
                  <c:v>0.14876695267085599</c:v>
                </c:pt>
                <c:pt idx="919">
                  <c:v>0.136313412603314</c:v>
                </c:pt>
                <c:pt idx="920">
                  <c:v>0.164660755668635</c:v>
                </c:pt>
                <c:pt idx="921">
                  <c:v>0.17499261376448899</c:v>
                </c:pt>
                <c:pt idx="922">
                  <c:v>0.12122639368831301</c:v>
                </c:pt>
                <c:pt idx="923">
                  <c:v>0.16887535750523699</c:v>
                </c:pt>
                <c:pt idx="924">
                  <c:v>0.14776695267085599</c:v>
                </c:pt>
                <c:pt idx="925">
                  <c:v>0.117785021817939</c:v>
                </c:pt>
                <c:pt idx="926">
                  <c:v>0.15265743889633701</c:v>
                </c:pt>
                <c:pt idx="927">
                  <c:v>0.12830419488110201</c:v>
                </c:pt>
                <c:pt idx="928">
                  <c:v>0.14909586029175401</c:v>
                </c:pt>
                <c:pt idx="929">
                  <c:v>0.155120196686092</c:v>
                </c:pt>
                <c:pt idx="930">
                  <c:v>0.137281333724243</c:v>
                </c:pt>
                <c:pt idx="931">
                  <c:v>0.14667587434076099</c:v>
                </c:pt>
                <c:pt idx="932">
                  <c:v>0.13747454964146499</c:v>
                </c:pt>
                <c:pt idx="933">
                  <c:v>0.192137523190376</c:v>
                </c:pt>
                <c:pt idx="934">
                  <c:v>0.146821892706786</c:v>
                </c:pt>
                <c:pt idx="935">
                  <c:v>0.13456599426890101</c:v>
                </c:pt>
                <c:pt idx="936">
                  <c:v>0.17076289325576099</c:v>
                </c:pt>
                <c:pt idx="937">
                  <c:v>0.132692101953025</c:v>
                </c:pt>
                <c:pt idx="938">
                  <c:v>0.114848813278741</c:v>
                </c:pt>
                <c:pt idx="939">
                  <c:v>0.13262831049222401</c:v>
                </c:pt>
                <c:pt idx="940">
                  <c:v>0.15883258566647601</c:v>
                </c:pt>
                <c:pt idx="941">
                  <c:v>0.146955742875643</c:v>
                </c:pt>
                <c:pt idx="942">
                  <c:v>0.140733398554307</c:v>
                </c:pt>
                <c:pt idx="943">
                  <c:v>0.143744091513997</c:v>
                </c:pt>
                <c:pt idx="944">
                  <c:v>0.159381996073891</c:v>
                </c:pt>
                <c:pt idx="945">
                  <c:v>0.15163310250199999</c:v>
                </c:pt>
                <c:pt idx="946">
                  <c:v>0.14579128906519401</c:v>
                </c:pt>
                <c:pt idx="947">
                  <c:v>0.14375183399873001</c:v>
                </c:pt>
                <c:pt idx="948">
                  <c:v>0.14081710069701001</c:v>
                </c:pt>
                <c:pt idx="949">
                  <c:v>0.15277764563054699</c:v>
                </c:pt>
                <c:pt idx="950">
                  <c:v>0.139844753863645</c:v>
                </c:pt>
                <c:pt idx="951">
                  <c:v>0.15954940035929699</c:v>
                </c:pt>
                <c:pt idx="952">
                  <c:v>0.146761051720942</c:v>
                </c:pt>
                <c:pt idx="953">
                  <c:v>0.14386429824820701</c:v>
                </c:pt>
                <c:pt idx="954">
                  <c:v>0.13348524260115499</c:v>
                </c:pt>
                <c:pt idx="955">
                  <c:v>0.14155087559677501</c:v>
                </c:pt>
                <c:pt idx="956">
                  <c:v>0.143485242601155</c:v>
                </c:pt>
                <c:pt idx="957">
                  <c:v>0.14592698076886901</c:v>
                </c:pt>
                <c:pt idx="958">
                  <c:v>0.162820417469307</c:v>
                </c:pt>
                <c:pt idx="959">
                  <c:v>0.13581710069701</c:v>
                </c:pt>
                <c:pt idx="960">
                  <c:v>0.14724187865777999</c:v>
                </c:pt>
                <c:pt idx="961">
                  <c:v>0.13428280896172201</c:v>
                </c:pt>
                <c:pt idx="962">
                  <c:v>0.14157226151615601</c:v>
                </c:pt>
                <c:pt idx="963">
                  <c:v>0.127728606544531</c:v>
                </c:pt>
                <c:pt idx="964">
                  <c:v>0.160356184442075</c:v>
                </c:pt>
                <c:pt idx="965">
                  <c:v>0.14959954838545</c:v>
                </c:pt>
                <c:pt idx="966">
                  <c:v>0.12089601082993701</c:v>
                </c:pt>
                <c:pt idx="967">
                  <c:v>0.175393055330921</c:v>
                </c:pt>
                <c:pt idx="968">
                  <c:v>0.13701031661423199</c:v>
                </c:pt>
                <c:pt idx="969">
                  <c:v>0.14348081688872</c:v>
                </c:pt>
                <c:pt idx="970">
                  <c:v>0.165762526958421</c:v>
                </c:pt>
                <c:pt idx="971">
                  <c:v>0.14626178933968101</c:v>
                </c:pt>
                <c:pt idx="972">
                  <c:v>0.167808249272139</c:v>
                </c:pt>
                <c:pt idx="973">
                  <c:v>0.165304561178442</c:v>
                </c:pt>
                <c:pt idx="974">
                  <c:v>0.13036503586694601</c:v>
                </c:pt>
                <c:pt idx="975">
                  <c:v>0.16003796978086701</c:v>
                </c:pt>
                <c:pt idx="976">
                  <c:v>0.13221275025366599</c:v>
                </c:pt>
                <c:pt idx="977">
                  <c:v>0.16411577097365601</c:v>
                </c:pt>
                <c:pt idx="978">
                  <c:v>0.164334798522694</c:v>
                </c:pt>
                <c:pt idx="979">
                  <c:v>0.14787978321767301</c:v>
                </c:pt>
                <c:pt idx="980">
                  <c:v>0.15835913491703199</c:v>
                </c:pt>
                <c:pt idx="981">
                  <c:v>0.14807152389741601</c:v>
                </c:pt>
                <c:pt idx="982">
                  <c:v>0.15968804253792901</c:v>
                </c:pt>
                <c:pt idx="983">
                  <c:v>0.14223413617304601</c:v>
                </c:pt>
                <c:pt idx="984">
                  <c:v>0.15344136182225601</c:v>
                </c:pt>
                <c:pt idx="985">
                  <c:v>0.138661864608773</c:v>
                </c:pt>
                <c:pt idx="986">
                  <c:v>0.15108516733206401</c:v>
                </c:pt>
                <c:pt idx="987">
                  <c:v>0.16293619849108101</c:v>
                </c:pt>
                <c:pt idx="988">
                  <c:v>0.138888634642544</c:v>
                </c:pt>
                <c:pt idx="989">
                  <c:v>0.19270057703243801</c:v>
                </c:pt>
                <c:pt idx="990">
                  <c:v>0.17881451651939301</c:v>
                </c:pt>
                <c:pt idx="991">
                  <c:v>0.145433619337523</c:v>
                </c:pt>
                <c:pt idx="992">
                  <c:v>0.15517808719697801</c:v>
                </c:pt>
                <c:pt idx="993">
                  <c:v>0.16455714284403</c:v>
                </c:pt>
                <c:pt idx="994">
                  <c:v>0.154461272504158</c:v>
                </c:pt>
                <c:pt idx="995">
                  <c:v>0.162829635191519</c:v>
                </c:pt>
                <c:pt idx="996">
                  <c:v>0.14705161321551499</c:v>
                </c:pt>
                <c:pt idx="997">
                  <c:v>0.11801326708918899</c:v>
                </c:pt>
                <c:pt idx="998">
                  <c:v>0.137791289065194</c:v>
                </c:pt>
                <c:pt idx="999">
                  <c:v>0.126069682362598</c:v>
                </c:pt>
                <c:pt idx="1000">
                  <c:v>0.140255522092427</c:v>
                </c:pt>
                <c:pt idx="1001">
                  <c:v>0.13720832454123</c:v>
                </c:pt>
                <c:pt idx="1002">
                  <c:v>0.12291297103688199</c:v>
                </c:pt>
                <c:pt idx="1003">
                  <c:v>0.14161171658261901</c:v>
                </c:pt>
                <c:pt idx="1004">
                  <c:v>0.12897381202272601</c:v>
                </c:pt>
                <c:pt idx="1005">
                  <c:v>0.13921754226344199</c:v>
                </c:pt>
                <c:pt idx="1006">
                  <c:v>0.12945021324712799</c:v>
                </c:pt>
                <c:pt idx="1007">
                  <c:v>0.15708221685710699</c:v>
                </c:pt>
                <c:pt idx="1008">
                  <c:v>0.125909654264585</c:v>
                </c:pt>
                <c:pt idx="1009">
                  <c:v>0.13294800039091001</c:v>
                </c:pt>
                <c:pt idx="1010">
                  <c:v>0.136812674984574</c:v>
                </c:pt>
                <c:pt idx="1011">
                  <c:v>0.126585538653463</c:v>
                </c:pt>
                <c:pt idx="1012">
                  <c:v>0.14687499120789699</c:v>
                </c:pt>
                <c:pt idx="1013">
                  <c:v>0.13112609763600599</c:v>
                </c:pt>
                <c:pt idx="1014">
                  <c:v>0.15431967985056799</c:v>
                </c:pt>
                <c:pt idx="1015">
                  <c:v>0.14462831049222399</c:v>
                </c:pt>
                <c:pt idx="1016">
                  <c:v>0.13690227807719199</c:v>
                </c:pt>
                <c:pt idx="1017">
                  <c:v>0.12620058205649701</c:v>
                </c:pt>
                <c:pt idx="1018">
                  <c:v>0.13848376736367701</c:v>
                </c:pt>
                <c:pt idx="1019">
                  <c:v>0.14897860403250199</c:v>
                </c:pt>
                <c:pt idx="1020">
                  <c:v>0.12663273620465901</c:v>
                </c:pt>
                <c:pt idx="1021">
                  <c:v>0.13250515328305701</c:v>
                </c:pt>
                <c:pt idx="1022">
                  <c:v>0.16856783580372001</c:v>
                </c:pt>
                <c:pt idx="1023">
                  <c:v>0.16769873549761999</c:v>
                </c:pt>
                <c:pt idx="1024">
                  <c:v>0.13843804504995899</c:v>
                </c:pt>
                <c:pt idx="1025">
                  <c:v>0.11603907872100599</c:v>
                </c:pt>
                <c:pt idx="1026">
                  <c:v>0.14104534596825999</c:v>
                </c:pt>
                <c:pt idx="1027">
                  <c:v>0.14274114103904001</c:v>
                </c:pt>
                <c:pt idx="1028">
                  <c:v>0.14020684930375199</c:v>
                </c:pt>
                <c:pt idx="1029">
                  <c:v>0.13240301569593099</c:v>
                </c:pt>
                <c:pt idx="1030">
                  <c:v>0.16557852876341</c:v>
                </c:pt>
                <c:pt idx="1031">
                  <c:v>0.138651171649083</c:v>
                </c:pt>
                <c:pt idx="1032">
                  <c:v>0.12565412212404001</c:v>
                </c:pt>
                <c:pt idx="1033">
                  <c:v>0.151037969780867</c:v>
                </c:pt>
                <c:pt idx="1034">
                  <c:v>0.14144873800964899</c:v>
                </c:pt>
                <c:pt idx="1035">
                  <c:v>0.15244283705973499</c:v>
                </c:pt>
                <c:pt idx="1036">
                  <c:v>0.14592071352161501</c:v>
                </c:pt>
                <c:pt idx="1037">
                  <c:v>0.160319679850568</c:v>
                </c:pt>
                <c:pt idx="1038">
                  <c:v>0.162503678045579</c:v>
                </c:pt>
                <c:pt idx="1039">
                  <c:v>0.152115770973656</c:v>
                </c:pt>
                <c:pt idx="1040">
                  <c:v>0.136424401615311</c:v>
                </c:pt>
                <c:pt idx="1041">
                  <c:v>0.13358553865346301</c:v>
                </c:pt>
                <c:pt idx="1042">
                  <c:v>0.159777645630547</c:v>
                </c:pt>
                <c:pt idx="1043">
                  <c:v>0.158733764851647</c:v>
                </c:pt>
                <c:pt idx="1044">
                  <c:v>0.16133184804773701</c:v>
                </c:pt>
                <c:pt idx="1045">
                  <c:v>0.16144136182225599</c:v>
                </c:pt>
                <c:pt idx="1046">
                  <c:v>0.13902727682117699</c:v>
                </c:pt>
                <c:pt idx="1047">
                  <c:v>0.15224187865777999</c:v>
                </c:pt>
                <c:pt idx="1048">
                  <c:v>0.158392689033581</c:v>
                </c:pt>
                <c:pt idx="1049">
                  <c:v>0.14812314716104899</c:v>
                </c:pt>
                <c:pt idx="1050">
                  <c:v>0.13553096491487299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A5C-6147-B6E7-A2AA02B0A9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5808960"/>
        <c:axId val="771540608"/>
      </c:scatterChart>
      <c:valAx>
        <c:axId val="515808960"/>
        <c:scaling>
          <c:orientation val="minMax"/>
          <c:max val="1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SPSA Step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771540608"/>
        <c:crosses val="autoZero"/>
        <c:crossBetween val="midCat"/>
      </c:valAx>
      <c:valAx>
        <c:axId val="77154060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VQE Cost function (Hamiltonian value)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515808960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45911471662658376"/>
          <c:y val="9.197240840762673E-2"/>
          <c:w val="0.46241757148777457"/>
          <c:h val="0.11786569644937114"/>
        </c:manualLayout>
      </c:layout>
      <c:overlay val="0"/>
    </c:legend>
    <c:plotVisOnly val="1"/>
    <c:dispBlanksAs val="gap"/>
    <c:showDLblsOverMax val="0"/>
    <c:extLst/>
  </c:chart>
  <c:spPr>
    <a:ln>
      <a:noFill/>
    </a:ln>
  </c:spPr>
  <c:txPr>
    <a:bodyPr/>
    <a:lstStyle/>
    <a:p>
      <a:pPr>
        <a:defRPr sz="18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C562-4A18-794E-B1D4-77201B2076D7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FFC36-9776-2140-8955-67701EAF3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95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800" dirty="0"/>
              <a:t>Edited 12 April after Allison and STARS session feedback</a:t>
            </a:r>
          </a:p>
          <a:p>
            <a:r>
              <a:rPr lang="en-US" sz="4800" dirty="0"/>
              <a:t>Project Mentors: Prof. Bhattacharjee Abhishek, Dr. Raghavendra </a:t>
            </a:r>
            <a:r>
              <a:rPr lang="en-US" sz="4800" dirty="0" err="1"/>
              <a:t>Pothukuchi</a:t>
            </a:r>
            <a:endParaRPr lang="en-US" sz="4800" dirty="0"/>
          </a:p>
          <a:p>
            <a:r>
              <a:rPr lang="en-US" sz="4800" dirty="0"/>
              <a:t>Subtitle 40 bold left aligned, main text 36. Captions in Times 32 italic. </a:t>
            </a:r>
          </a:p>
          <a:p>
            <a:r>
              <a:rPr lang="en-US" sz="4800" dirty="0"/>
              <a:t>Equations: 36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FFC36-9776-2140-8955-67701EAF34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92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C8B4-D982-5242-A5CB-BDA3DE311077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65D4-0C45-1A45-A7D4-94DB09D8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2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C8B4-D982-5242-A5CB-BDA3DE311077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65D4-0C45-1A45-A7D4-94DB09D8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8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C8B4-D982-5242-A5CB-BDA3DE311077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65D4-0C45-1A45-A7D4-94DB09D8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3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C8B4-D982-5242-A5CB-BDA3DE311077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65D4-0C45-1A45-A7D4-94DB09D8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C8B4-D982-5242-A5CB-BDA3DE311077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65D4-0C45-1A45-A7D4-94DB09D8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1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C8B4-D982-5242-A5CB-BDA3DE311077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65D4-0C45-1A45-A7D4-94DB09D8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C8B4-D982-5242-A5CB-BDA3DE311077}" type="datetimeFigureOut">
              <a:rPr lang="en-US" smtClean="0"/>
              <a:t>4/12/23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65D4-0C45-1A45-A7D4-94DB09D8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2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C8B4-D982-5242-A5CB-BDA3DE311077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65D4-0C45-1A45-A7D4-94DB09D8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1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C8B4-D982-5242-A5CB-BDA3DE311077}" type="datetimeFigureOut">
              <a:rPr lang="en-US" smtClean="0"/>
              <a:t>4/12/23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65D4-0C45-1A45-A7D4-94DB09D8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3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C8B4-D982-5242-A5CB-BDA3DE311077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65D4-0C45-1A45-A7D4-94DB09D8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C8B4-D982-5242-A5CB-BDA3DE311077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665D4-0C45-1A45-A7D4-94DB09D8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8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CC8B4-D982-5242-A5CB-BDA3DE311077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665D4-0C45-1A45-A7D4-94DB09D8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2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hart" Target="../charts/chart2.xml"/><Relationship Id="rId3" Type="http://schemas.openxmlformats.org/officeDocument/2006/relationships/hyperlink" Target="mailto:yujun.shen@yale.edu" TargetMode="External"/><Relationship Id="rId21" Type="http://schemas.openxmlformats.org/officeDocument/2006/relationships/image" Target="../media/image15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20" Type="http://schemas.openxmlformats.org/officeDocument/2006/relationships/image" Target="https://lh3.googleusercontent.com/IGv2OnxBnmYT17d1YpZ0dU40LoTiE_grSjnoJ46ArqjrLE7OU1dkPMVYGErP9hK6fQidgAmIihaSjhY0qq1YIqvCFKrhdAHTg9vbyulKVEQEzG7URv-IzHr7FbQiCKWqVV0HIjW_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24" Type="http://schemas.openxmlformats.org/officeDocument/2006/relationships/image" Target="../media/image17.png"/><Relationship Id="rId5" Type="http://schemas.openxmlformats.org/officeDocument/2006/relationships/chart" Target="../charts/chart1.xml"/><Relationship Id="rId15" Type="http://schemas.openxmlformats.org/officeDocument/2006/relationships/image" Target="../media/image11.png"/><Relationship Id="rId23" Type="http://schemas.openxmlformats.org/officeDocument/2006/relationships/image" Target="../media/image14.png"/><Relationship Id="rId19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B1A9AF-0A04-C047-A323-49C73EE228D1}"/>
              </a:ext>
            </a:extLst>
          </p:cNvPr>
          <p:cNvSpPr/>
          <p:nvPr/>
        </p:nvSpPr>
        <p:spPr>
          <a:xfrm>
            <a:off x="0" y="-18307"/>
            <a:ext cx="43891200" cy="37451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Quantum Implementation of a Quantum-Cognitive Model of Decision-Making</a:t>
            </a:r>
            <a:endParaRPr lang="en-SG" sz="7200" dirty="0"/>
          </a:p>
          <a:p>
            <a:pPr algn="ctr"/>
            <a:r>
              <a:rPr lang="en-US" sz="5400" dirty="0"/>
              <a:t>Yu Jun Shen (</a:t>
            </a:r>
            <a:r>
              <a:rPr lang="en-US" sz="5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yujun.shen@yale.edu</a:t>
            </a:r>
            <a:r>
              <a:rPr lang="en-US" sz="5400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n-US" sz="5400" dirty="0"/>
              <a:t> Mentored by Prof. Bhattacharjee Abhishek and Dr. Raghavendra </a:t>
            </a:r>
            <a:r>
              <a:rPr lang="en-US" sz="5400" dirty="0" err="1"/>
              <a:t>Pothukuchi</a:t>
            </a:r>
            <a:r>
              <a:rPr lang="en-US" sz="5400" dirty="0"/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67D55D-B2C2-8040-8D2A-B761977900E3}"/>
              </a:ext>
            </a:extLst>
          </p:cNvPr>
          <p:cNvCxnSpPr/>
          <p:nvPr/>
        </p:nvCxnSpPr>
        <p:spPr>
          <a:xfrm>
            <a:off x="14516100" y="4057200"/>
            <a:ext cx="0" cy="27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709020-55F4-2243-B82B-7D5B543F79FA}"/>
              </a:ext>
            </a:extLst>
          </p:cNvPr>
          <p:cNvCxnSpPr/>
          <p:nvPr/>
        </p:nvCxnSpPr>
        <p:spPr>
          <a:xfrm>
            <a:off x="29253600" y="4057200"/>
            <a:ext cx="0" cy="27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617DC0D-5CD5-954D-B2BD-F610DA304006}"/>
              </a:ext>
            </a:extLst>
          </p:cNvPr>
          <p:cNvSpPr/>
          <p:nvPr/>
        </p:nvSpPr>
        <p:spPr>
          <a:xfrm>
            <a:off x="722245" y="4069507"/>
            <a:ext cx="13304520" cy="5401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Quantum computers may solve certain computations much faster than classical electronic computers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Quantum computers process information using ”quantum bits” (qubits) that can be in superposition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We are presently in the Near Term Intermediate Scale quantum era with </a:t>
            </a:r>
            <a:r>
              <a:rPr lang="en-US" sz="3600" i="1" dirty="0">
                <a:solidFill>
                  <a:schemeClr val="tx1"/>
                </a:solidFill>
              </a:rPr>
              <a:t>noisy</a:t>
            </a:r>
            <a:r>
              <a:rPr lang="en-US" sz="3600" dirty="0">
                <a:solidFill>
                  <a:schemeClr val="tx1"/>
                </a:solidFill>
              </a:rPr>
              <a:t> and </a:t>
            </a:r>
            <a:r>
              <a:rPr lang="en-US" sz="3600" i="1" dirty="0">
                <a:solidFill>
                  <a:schemeClr val="tx1"/>
                </a:solidFill>
              </a:rPr>
              <a:t>depth-limited</a:t>
            </a:r>
            <a:r>
              <a:rPr lang="en-US" sz="3600" dirty="0">
                <a:solidFill>
                  <a:schemeClr val="tx1"/>
                </a:solidFill>
              </a:rPr>
              <a:t> quantum computers </a:t>
            </a:r>
            <a:r>
              <a:rPr lang="en-US" sz="3600" dirty="0">
                <a:solidFill>
                  <a:schemeClr val="tx1"/>
                </a:solidFill>
                <a:sym typeface="Wingdings" pitchFamily="2" charset="2"/>
              </a:rPr>
              <a:t> use </a:t>
            </a:r>
            <a:r>
              <a:rPr lang="en-US" sz="3600" b="1" dirty="0">
                <a:solidFill>
                  <a:schemeClr val="tx1"/>
                </a:solidFill>
                <a:sym typeface="Wingdings" pitchFamily="2" charset="2"/>
              </a:rPr>
              <a:t>hybrid, variational algorithms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3BE909-3262-8343-9F21-7F93501646AF}"/>
              </a:ext>
            </a:extLst>
          </p:cNvPr>
          <p:cNvSpPr/>
          <p:nvPr/>
        </p:nvSpPr>
        <p:spPr>
          <a:xfrm>
            <a:off x="996210" y="15623861"/>
            <a:ext cx="13304520" cy="2516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Variational Quantum </a:t>
            </a:r>
            <a:r>
              <a:rPr lang="en-US" sz="4000" b="1" dirty="0" err="1">
                <a:solidFill>
                  <a:schemeClr val="tx1"/>
                </a:solidFill>
              </a:rPr>
              <a:t>Eigensolvers</a:t>
            </a:r>
            <a:r>
              <a:rPr lang="en-US" sz="4000" b="1" dirty="0">
                <a:solidFill>
                  <a:schemeClr val="tx1"/>
                </a:solidFill>
              </a:rPr>
              <a:t> (VQE)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Solve for the lowest eigenenergy state by making a parameterized circuit, in Python </a:t>
            </a:r>
            <a:r>
              <a:rPr lang="en-US" sz="3600" dirty="0" err="1">
                <a:solidFill>
                  <a:schemeClr val="tx1"/>
                </a:solidFill>
              </a:rPr>
              <a:t>Qiskit</a:t>
            </a:r>
            <a:r>
              <a:rPr lang="en-US" sz="3600" dirty="0">
                <a:solidFill>
                  <a:schemeClr val="tx1"/>
                </a:solidFill>
              </a:rPr>
              <a:t> (compatible with IBM quantum hardware)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8942AA68-3082-BC4C-A24F-F6BC5A63D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3100" y="25861111"/>
            <a:ext cx="4755483" cy="334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E81CD42-3D40-CA45-8530-A875084BB5D9}"/>
              </a:ext>
            </a:extLst>
          </p:cNvPr>
          <p:cNvSpPr/>
          <p:nvPr/>
        </p:nvSpPr>
        <p:spPr>
          <a:xfrm>
            <a:off x="996211" y="25092671"/>
            <a:ext cx="13304520" cy="3201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Difficult to use “</a:t>
            </a:r>
            <a:r>
              <a:rPr lang="en-US" sz="3600" b="1" dirty="0">
                <a:solidFill>
                  <a:schemeClr val="tx1"/>
                </a:solidFill>
              </a:rPr>
              <a:t>universal</a:t>
            </a:r>
            <a:r>
              <a:rPr lang="en-US" sz="3600" dirty="0">
                <a:solidFill>
                  <a:schemeClr val="tx1"/>
                </a:solidFill>
              </a:rPr>
              <a:t>” ansatzes for larger circuits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Consider heuristics-based designs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err="1">
                <a:solidFill>
                  <a:schemeClr val="tx1"/>
                </a:solidFill>
              </a:rPr>
              <a:t>Trotterized</a:t>
            </a:r>
            <a:r>
              <a:rPr lang="en-US" sz="3600" dirty="0">
                <a:solidFill>
                  <a:schemeClr val="tx1"/>
                </a:solidFill>
              </a:rPr>
              <a:t> potential well; quantum Fourier transform between position and momentum basis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B1F8D1-226D-2945-9AB0-C41B8BDB0AA2}"/>
              </a:ext>
            </a:extLst>
          </p:cNvPr>
          <p:cNvSpPr/>
          <p:nvPr/>
        </p:nvSpPr>
        <p:spPr>
          <a:xfrm>
            <a:off x="15241803" y="3962552"/>
            <a:ext cx="13304520" cy="505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Application to cognitive science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Human decision making can be modelled as a multiple potential wells problem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Probability of finding a particle in a well corresponds to likelihood of taking that decision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Solve for lowest few energy states corresponding to decision probabilities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EFF774-700E-6147-A2DA-96DC94B795F1}"/>
              </a:ext>
            </a:extLst>
          </p:cNvPr>
          <p:cNvSpPr/>
          <p:nvPr/>
        </p:nvSpPr>
        <p:spPr>
          <a:xfrm>
            <a:off x="29776470" y="20509604"/>
            <a:ext cx="13304520" cy="347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Conclusion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Variational quantum </a:t>
            </a:r>
            <a:r>
              <a:rPr lang="en-US" sz="3600" dirty="0" err="1">
                <a:solidFill>
                  <a:schemeClr val="tx1"/>
                </a:solidFill>
              </a:rPr>
              <a:t>eigensolver</a:t>
            </a:r>
            <a:r>
              <a:rPr lang="en-US" sz="3600" dirty="0">
                <a:solidFill>
                  <a:schemeClr val="tx1"/>
                </a:solidFill>
              </a:rPr>
              <a:t> can be implemented for Hamiltonian cost estimation on near term quantum machines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Different circuit gate arrangements possible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Large cost of optimization steps in basic approach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592002-B700-BA44-A023-451AB0726F9C}"/>
              </a:ext>
            </a:extLst>
          </p:cNvPr>
          <p:cNvSpPr/>
          <p:nvPr/>
        </p:nvSpPr>
        <p:spPr>
          <a:xfrm>
            <a:off x="0" y="32046682"/>
            <a:ext cx="43891200" cy="946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800" dirty="0"/>
              <a:t>Yale STARS II Fellowship (2021 – 2023)	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734E6E-D2EA-2C4F-99D4-3956F388FCF3}"/>
              </a:ext>
            </a:extLst>
          </p:cNvPr>
          <p:cNvSpPr/>
          <p:nvPr/>
        </p:nvSpPr>
        <p:spPr>
          <a:xfrm>
            <a:off x="29920141" y="4165543"/>
            <a:ext cx="13304520" cy="4565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Results and discussion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Standard VQE allows us to find ground state eigenstate and wave function in the position basis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With more steps and complexity, the lowest four eigenstates can be found by SSVQE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Simultaneous Perturbation Stochastic Approximation algorithm worked best; have to use stable parameters for convergence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07907F-5CD1-B547-BA80-F6845EEE3D89}"/>
              </a:ext>
            </a:extLst>
          </p:cNvPr>
          <p:cNvSpPr/>
          <p:nvPr/>
        </p:nvSpPr>
        <p:spPr>
          <a:xfrm>
            <a:off x="15012149" y="14873978"/>
            <a:ext cx="13304517" cy="36589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Ansatz choice</a:t>
            </a:r>
          </a:p>
          <a:p>
            <a:r>
              <a:rPr lang="en-US" sz="3600" dirty="0">
                <a:solidFill>
                  <a:schemeClr val="tx1"/>
                </a:solidFill>
              </a:rPr>
              <a:t>Hardware Optimized vs Ry style</a:t>
            </a:r>
          </a:p>
          <a:p>
            <a:r>
              <a:rPr lang="en-US" sz="3600" dirty="0">
                <a:solidFill>
                  <a:schemeClr val="tx1"/>
                </a:solidFill>
              </a:rPr>
              <a:t>Method of entanglement</a:t>
            </a:r>
          </a:p>
          <a:p>
            <a:r>
              <a:rPr lang="en-US" sz="3600" dirty="0">
                <a:solidFill>
                  <a:schemeClr val="tx1"/>
                </a:solidFill>
              </a:rPr>
              <a:t>Subspace Search VQE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D1A79-084B-B94A-9C4D-6799441F8C04}"/>
              </a:ext>
            </a:extLst>
          </p:cNvPr>
          <p:cNvSpPr/>
          <p:nvPr/>
        </p:nvSpPr>
        <p:spPr>
          <a:xfrm>
            <a:off x="14960070" y="13867621"/>
            <a:ext cx="13304520" cy="94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VQE algorithm design factors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2A3A71-5288-2240-B646-303C83C8F081}"/>
              </a:ext>
            </a:extLst>
          </p:cNvPr>
          <p:cNvSpPr/>
          <p:nvPr/>
        </p:nvSpPr>
        <p:spPr>
          <a:xfrm>
            <a:off x="15012148" y="18637189"/>
            <a:ext cx="13304517" cy="28585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Classical Optimizer</a:t>
            </a:r>
          </a:p>
          <a:p>
            <a:r>
              <a:rPr lang="en-US" sz="3600" dirty="0">
                <a:solidFill>
                  <a:schemeClr val="tx1"/>
                </a:solidFill>
              </a:rPr>
              <a:t>Simultaneous Perturbation Stochastic Approximation (SPSA)</a:t>
            </a:r>
          </a:p>
          <a:p>
            <a:r>
              <a:rPr lang="en-US" sz="3600" dirty="0">
                <a:solidFill>
                  <a:schemeClr val="tx1"/>
                </a:solidFill>
              </a:rPr>
              <a:t>Constrained Optimization by Linear Approximation (COBYLA)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F739C8-5E39-4946-9434-41D5BEA6E751}"/>
              </a:ext>
            </a:extLst>
          </p:cNvPr>
          <p:cNvSpPr/>
          <p:nvPr/>
        </p:nvSpPr>
        <p:spPr>
          <a:xfrm>
            <a:off x="15012148" y="21919592"/>
            <a:ext cx="13304517" cy="28585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Measuring the Hamiltonian</a:t>
            </a:r>
          </a:p>
          <a:p>
            <a:r>
              <a:rPr lang="en-US" sz="3600" dirty="0">
                <a:solidFill>
                  <a:schemeClr val="tx1"/>
                </a:solidFill>
              </a:rPr>
              <a:t>Can do measurement in position basis, and then momentum basis via a Fourier Transform</a:t>
            </a:r>
          </a:p>
          <a:p>
            <a:r>
              <a:rPr lang="en-US" sz="3600" dirty="0">
                <a:solidFill>
                  <a:schemeClr val="tx1"/>
                </a:solidFill>
              </a:rPr>
              <a:t>Or decompose Hamiltonian into tensor products 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0A346D22-A73C-3742-9F65-783CE03C4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8930844"/>
              </p:ext>
            </p:extLst>
          </p:nvPr>
        </p:nvGraphicFramePr>
        <p:xfrm>
          <a:off x="29776470" y="14171694"/>
          <a:ext cx="8259815" cy="5494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A4436984-BE6A-6541-8B48-D56900163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9372" y="15048347"/>
            <a:ext cx="5401321" cy="22046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45DC0CD-804F-8644-9F83-CD5380E08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2391" y="25655749"/>
            <a:ext cx="3496268" cy="355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72C1E11-21A2-AA4A-8556-37FEF8A09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0395" y="23635009"/>
            <a:ext cx="3516796" cy="73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EAD00B8-3F9C-BB4B-B259-C6F3D24DD55F}"/>
              </a:ext>
            </a:extLst>
          </p:cNvPr>
          <p:cNvSpPr/>
          <p:nvPr/>
        </p:nvSpPr>
        <p:spPr>
          <a:xfrm>
            <a:off x="29700851" y="24242793"/>
            <a:ext cx="13304520" cy="68363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References</a:t>
            </a:r>
          </a:p>
          <a:p>
            <a:r>
              <a:rPr lang="en-SG" sz="3200" dirty="0">
                <a:solidFill>
                  <a:schemeClr val="tx1"/>
                </a:solidFill>
              </a:rPr>
              <a:t>Nakanishi K. M., Mitarai K. and </a:t>
            </a:r>
            <a:r>
              <a:rPr lang="en-SG" sz="3200" dirty="0" err="1">
                <a:solidFill>
                  <a:schemeClr val="tx1"/>
                </a:solidFill>
              </a:rPr>
              <a:t>Fujii</a:t>
            </a:r>
            <a:r>
              <a:rPr lang="en-SG" sz="3200" dirty="0">
                <a:solidFill>
                  <a:schemeClr val="tx1"/>
                </a:solidFill>
              </a:rPr>
              <a:t> K. (2019) Subspace-search variational quantum </a:t>
            </a:r>
            <a:r>
              <a:rPr lang="en-SG" sz="3200" dirty="0" err="1">
                <a:solidFill>
                  <a:schemeClr val="tx1"/>
                </a:solidFill>
              </a:rPr>
              <a:t>eigensolver</a:t>
            </a:r>
            <a:r>
              <a:rPr lang="en-SG" sz="3200" dirty="0">
                <a:solidFill>
                  <a:schemeClr val="tx1"/>
                </a:solidFill>
              </a:rPr>
              <a:t> for excited states. Phys. Rev. Research, 1. </a:t>
            </a:r>
          </a:p>
          <a:p>
            <a:r>
              <a:rPr lang="en-SG" sz="3200" dirty="0">
                <a:solidFill>
                  <a:schemeClr val="tx1"/>
                </a:solidFill>
              </a:rPr>
              <a:t>Rosendahl M., </a:t>
            </a:r>
            <a:r>
              <a:rPr lang="en-SG" sz="3200" dirty="0" err="1">
                <a:solidFill>
                  <a:schemeClr val="tx1"/>
                </a:solidFill>
              </a:rPr>
              <a:t>Bizyaeva</a:t>
            </a:r>
            <a:r>
              <a:rPr lang="en-SG" sz="3200" dirty="0">
                <a:solidFill>
                  <a:schemeClr val="tx1"/>
                </a:solidFill>
              </a:rPr>
              <a:t> A. and Cohen J. (2020) A novel quantum approach to the dynamics of decision making. Cognitive Science. </a:t>
            </a:r>
          </a:p>
          <a:p>
            <a:r>
              <a:rPr lang="en-SG" sz="3200" dirty="0" err="1">
                <a:solidFill>
                  <a:schemeClr val="tx1"/>
                </a:solidFill>
              </a:rPr>
              <a:t>Apanavicius</a:t>
            </a:r>
            <a:r>
              <a:rPr lang="en-SG" sz="3200" dirty="0">
                <a:solidFill>
                  <a:schemeClr val="tx1"/>
                </a:solidFill>
              </a:rPr>
              <a:t> J., Feng Y., Flores Y., Hassan M., McGuigan M. (2021) Morse potential on a quantum computer for molecules and supersymmetric quantum mechanics. </a:t>
            </a:r>
          </a:p>
          <a:p>
            <a:r>
              <a:rPr lang="en-SG" sz="3200" dirty="0">
                <a:solidFill>
                  <a:schemeClr val="tx1"/>
                </a:solidFill>
              </a:rPr>
              <a:t>Spall J. C. (1998) Implementation of the simultaneous perturbation algorithm for stochastic optimization. IEEE Transactions on Aerospace and Electronic Systems, 34. </a:t>
            </a:r>
          </a:p>
          <a:p>
            <a:r>
              <a:rPr lang="en-SG" sz="3200" dirty="0">
                <a:solidFill>
                  <a:schemeClr val="tx1"/>
                </a:solidFill>
              </a:rPr>
              <a:t>Wang H., Ding Y., Gu J., Lin Y., Pan D. Z., Chong F. T., Han S. (2021) </a:t>
            </a:r>
            <a:r>
              <a:rPr lang="en-SG" sz="3200" dirty="0" err="1">
                <a:solidFill>
                  <a:schemeClr val="tx1"/>
                </a:solidFill>
              </a:rPr>
              <a:t>QuantunNAS</a:t>
            </a:r>
            <a:r>
              <a:rPr lang="en-SG" sz="3200" dirty="0">
                <a:solidFill>
                  <a:schemeClr val="tx1"/>
                </a:solidFill>
              </a:rPr>
              <a:t>: Noise-Adaptive Search for robust quantum circuits. HPCA 2022. 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2D268C89-EB1F-3A45-9E89-131E73885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8230" y="25715000"/>
            <a:ext cx="4778456" cy="355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4B63F8D-CF9D-CD4E-825A-E44C808BEB57}"/>
                  </a:ext>
                </a:extLst>
              </p:cNvPr>
              <p:cNvSpPr txBox="1"/>
              <p:nvPr/>
            </p:nvSpPr>
            <p:spPr>
              <a:xfrm>
                <a:off x="22849838" y="9084878"/>
                <a:ext cx="4206247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4B63F8D-CF9D-CD4E-825A-E44C808BE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9838" y="9084878"/>
                <a:ext cx="4206247" cy="1107996"/>
              </a:xfrm>
              <a:prstGeom prst="rect">
                <a:avLst/>
              </a:prstGeom>
              <a:blipFill>
                <a:blip r:embed="rId11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2ABAEB9-BB83-A64D-898E-0A9CD8A4D267}"/>
                  </a:ext>
                </a:extLst>
              </p:cNvPr>
              <p:cNvSpPr/>
              <p:nvPr/>
            </p:nvSpPr>
            <p:spPr>
              <a:xfrm>
                <a:off x="15158972" y="8887376"/>
                <a:ext cx="5995601" cy="4496456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600" b="1" dirty="0">
                    <a:solidFill>
                      <a:schemeClr val="tx1"/>
                    </a:solidFill>
                  </a:rPr>
                  <a:t>Finding multiple states</a:t>
                </a:r>
              </a:p>
              <a:p>
                <a:r>
                  <a:rPr lang="en-US" sz="3200" dirty="0">
                    <a:solidFill>
                      <a:schemeClr val="tx1"/>
                    </a:solidFill>
                  </a:rPr>
                  <a:t>While VQE typically only returns the ground state, Nakanishi et al. (2019) proposed a Subspace Search variant: orthogonal input wave states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0000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|0101⟩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.</a:t>
                </a:r>
                <a:r>
                  <a:rPr lang="en-US" sz="3200" dirty="0" err="1">
                    <a:solidFill>
                      <a:schemeClr val="tx1"/>
                    </a:solidFill>
                  </a:rPr>
                  <a:t>etc</a:t>
                </a:r>
                <a:r>
                  <a:rPr lang="en-US" sz="3200" dirty="0">
                    <a:solidFill>
                      <a:schemeClr val="tx1"/>
                    </a:solidFill>
                  </a:rPr>
                  <a:t>) map to each eigenenergy state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2ABAEB9-BB83-A64D-898E-0A9CD8A4D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8972" y="8887376"/>
                <a:ext cx="5995601" cy="4496456"/>
              </a:xfrm>
              <a:prstGeom prst="rect">
                <a:avLst/>
              </a:prstGeom>
              <a:blipFill>
                <a:blip r:embed="rId12"/>
                <a:stretch>
                  <a:fillRect l="-2947"/>
                </a:stretch>
              </a:blipFill>
              <a:ln w="254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image6.png">
            <a:extLst>
              <a:ext uri="{FF2B5EF4-FFF2-40B4-BE49-F238E27FC236}">
                <a16:creationId xmlns:a16="http://schemas.microsoft.com/office/drawing/2014/main" id="{D2EB1B65-9209-9D44-96D7-6394CAB7E019}"/>
              </a:ext>
            </a:extLst>
          </p:cNvPr>
          <p:cNvPicPr/>
          <p:nvPr/>
        </p:nvPicPr>
        <p:blipFill>
          <a:blip r:embed="rId13"/>
          <a:srcRect/>
          <a:stretch>
            <a:fillRect/>
          </a:stretch>
        </p:blipFill>
        <p:spPr>
          <a:xfrm>
            <a:off x="3646338" y="18748430"/>
            <a:ext cx="5445443" cy="666978"/>
          </a:xfrm>
          <a:prstGeom prst="rect">
            <a:avLst/>
          </a:prstGeom>
          <a:ln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1DD64DD-39A5-8C43-AFD2-E0F281760FDC}"/>
                  </a:ext>
                </a:extLst>
              </p:cNvPr>
              <p:cNvSpPr/>
              <p:nvPr/>
            </p:nvSpPr>
            <p:spPr>
              <a:xfrm>
                <a:off x="9667017" y="17950776"/>
                <a:ext cx="4202241" cy="1875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36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36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⟩=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eqArr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𝑐𝑜𝑠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SG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SG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SG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𝜑</m:t>
                                </m:r>
                              </m:sup>
                            </m:sSup>
                            <m:box>
                              <m:boxPr>
                                <m:ctrlPr>
                                  <a:rPr lang="en-SG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𝑠𝑖𝑛</m:t>
                                </m:r>
                              </m:e>
                            </m:box>
                            <m:d>
                              <m:dPr>
                                <m:ctrlPr>
                                  <a:rPr lang="en-SG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SG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eqArr>
                      </m:e>
                    </m:d>
                  </m:oMath>
                </a14:m>
                <a:r>
                  <a:rPr lang="en-SG" sz="3600" dirty="0">
                    <a:effectLst/>
                  </a:rPr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1DD64DD-39A5-8C43-AFD2-E0F281760F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017" y="17950776"/>
                <a:ext cx="4202241" cy="1875898"/>
              </a:xfrm>
              <a:prstGeom prst="rect">
                <a:avLst/>
              </a:prstGeom>
              <a:blipFill>
                <a:blip r:embed="rId14"/>
                <a:stretch>
                  <a:fillRect l="-3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5FA24F3-A904-BA43-8E76-413B4D235F4E}"/>
                  </a:ext>
                </a:extLst>
              </p:cNvPr>
              <p:cNvSpPr/>
              <p:nvPr/>
            </p:nvSpPr>
            <p:spPr>
              <a:xfrm>
                <a:off x="4223171" y="24264008"/>
                <a:ext cx="652890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𝑡h𝑒𝑡𝑎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5FA24F3-A904-BA43-8E76-413B4D235F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171" y="24264008"/>
                <a:ext cx="6528903" cy="646331"/>
              </a:xfrm>
              <a:prstGeom prst="rect">
                <a:avLst/>
              </a:prstGeom>
              <a:blipFill>
                <a:blip r:embed="rId15"/>
                <a:stretch>
                  <a:fillRect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A3FAD975-4A33-924A-BA89-DA0149079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18" y="20696045"/>
            <a:ext cx="10142768" cy="251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201AEAF-2676-E14A-948A-2E28043B961A}"/>
              </a:ext>
            </a:extLst>
          </p:cNvPr>
          <p:cNvSpPr/>
          <p:nvPr/>
        </p:nvSpPr>
        <p:spPr>
          <a:xfrm>
            <a:off x="767923" y="18532924"/>
            <a:ext cx="1978860" cy="73468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 qubit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D80F410-C631-334F-B908-F8AEEEBEFA2F}"/>
              </a:ext>
            </a:extLst>
          </p:cNvPr>
          <p:cNvSpPr/>
          <p:nvPr/>
        </p:nvSpPr>
        <p:spPr>
          <a:xfrm>
            <a:off x="723375" y="21511342"/>
            <a:ext cx="1978860" cy="734682"/>
          </a:xfrm>
          <a:prstGeom prst="roundRect">
            <a:avLst/>
          </a:prstGeom>
          <a:solidFill>
            <a:srgbClr val="FF8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 qubit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A10B3A0-64E6-7B46-AA2D-94FF9EFC3D5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9394" y="10407526"/>
            <a:ext cx="7629743" cy="167072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012C13A4-1F78-CD49-8331-66830CA6E7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0226279"/>
              </p:ext>
            </p:extLst>
          </p:nvPr>
        </p:nvGraphicFramePr>
        <p:xfrm>
          <a:off x="30256779" y="9047997"/>
          <a:ext cx="5054920" cy="4155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9BEB8E35-8582-4B4E-B25B-4E8391A16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89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5">
            <a:extLst>
              <a:ext uri="{FF2B5EF4-FFF2-40B4-BE49-F238E27FC236}">
                <a16:creationId xmlns:a16="http://schemas.microsoft.com/office/drawing/2014/main" id="{4454411E-1622-1A4B-8D35-B29BDBF47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r:link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5112" y="9108907"/>
            <a:ext cx="3328517" cy="334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8F2B360-ABF5-7C4B-9841-3AABC73FF126}"/>
              </a:ext>
            </a:extLst>
          </p:cNvPr>
          <p:cNvSpPr/>
          <p:nvPr/>
        </p:nvSpPr>
        <p:spPr>
          <a:xfrm>
            <a:off x="38936378" y="9898840"/>
            <a:ext cx="4342728" cy="2018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SPSA settings could not be adjusted too aggressively 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2558FC7-7346-A049-BE57-F3A580FE083D}"/>
              </a:ext>
            </a:extLst>
          </p:cNvPr>
          <p:cNvSpPr/>
          <p:nvPr/>
        </p:nvSpPr>
        <p:spPr>
          <a:xfrm>
            <a:off x="38874733" y="15443200"/>
            <a:ext cx="4342728" cy="174601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Convergence results of different ansatz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2AB9B85-2EC7-5347-9827-6C119515DB8F}"/>
                  </a:ext>
                </a:extLst>
              </p:cNvPr>
              <p:cNvSpPr txBox="1"/>
              <p:nvPr/>
            </p:nvSpPr>
            <p:spPr>
              <a:xfrm>
                <a:off x="1274978" y="28442627"/>
                <a:ext cx="6158367" cy="1636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𝑝𝑜𝑠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2AB9B85-2EC7-5347-9827-6C119515D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978" y="28442627"/>
                <a:ext cx="6158367" cy="163685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BCEE33-144C-6C4B-A95A-A7206FAF760D}"/>
                  </a:ext>
                </a:extLst>
              </p:cNvPr>
              <p:cNvSpPr txBox="1"/>
              <p:nvPr/>
            </p:nvSpPr>
            <p:spPr>
              <a:xfrm>
                <a:off x="8092685" y="28712350"/>
                <a:ext cx="4206247" cy="7110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𝑝𝑜𝑠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SG" sz="3600" b="1"/>
                            <m:t>†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𝑝𝑜𝑠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BCEE33-144C-6C4B-A95A-A7206FAF7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685" y="28712350"/>
                <a:ext cx="4206247" cy="711092"/>
              </a:xfrm>
              <a:prstGeom prst="rect">
                <a:avLst/>
              </a:prstGeom>
              <a:blipFill>
                <a:blip r:embed="rId2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AFD5528-6244-3B41-B02D-EFBF9537E92A}"/>
              </a:ext>
            </a:extLst>
          </p:cNvPr>
          <p:cNvSpPr txBox="1"/>
          <p:nvPr/>
        </p:nvSpPr>
        <p:spPr>
          <a:xfrm>
            <a:off x="667499" y="14233510"/>
            <a:ext cx="135316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Fig. 1. The VQE uses both quantum (blue) and classical (yellow) parts connected in feedback to minimize the measured value of a quantum wave state.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1253CD-ACA8-0144-8958-1C0639B62FC9}"/>
              </a:ext>
            </a:extLst>
          </p:cNvPr>
          <p:cNvSpPr txBox="1"/>
          <p:nvPr/>
        </p:nvSpPr>
        <p:spPr>
          <a:xfrm>
            <a:off x="22649371" y="17389794"/>
            <a:ext cx="540132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Fig. 5. An instance of “Hardware optimized” ansatz with four qubits.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415D43-902C-B448-9179-A7187AB166BE}"/>
              </a:ext>
            </a:extLst>
          </p:cNvPr>
          <p:cNvSpPr txBox="1"/>
          <p:nvPr/>
        </p:nvSpPr>
        <p:spPr>
          <a:xfrm>
            <a:off x="21623041" y="12120420"/>
            <a:ext cx="74942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Fig. 4. An instance of “Ry-style” ansatz using two layers and four qubits, with CNOT entangling gates.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A1D561-2C9E-5C4C-B535-3B46B2613D1E}"/>
              </a:ext>
            </a:extLst>
          </p:cNvPr>
          <p:cNvSpPr txBox="1"/>
          <p:nvPr/>
        </p:nvSpPr>
        <p:spPr>
          <a:xfrm>
            <a:off x="15996412" y="29361912"/>
            <a:ext cx="1217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Fig. 6. (L to R) Example cost function with full ansatz, the resultant ground and third energy states found (using SSVQE).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B7F2A9-752E-4E42-AA43-E0BC260D9647}"/>
              </a:ext>
            </a:extLst>
          </p:cNvPr>
          <p:cNvSpPr/>
          <p:nvPr/>
        </p:nvSpPr>
        <p:spPr>
          <a:xfrm>
            <a:off x="40368110" y="-33304"/>
            <a:ext cx="3531130" cy="3989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Yale University - Wikipedia">
            <a:extLst>
              <a:ext uri="{FF2B5EF4-FFF2-40B4-BE49-F238E27FC236}">
                <a16:creationId xmlns:a16="http://schemas.microsoft.com/office/drawing/2014/main" id="{DCB4491C-F205-B947-8396-065B8515A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4164" y="226625"/>
            <a:ext cx="3228683" cy="339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C473630-F3BB-1249-A006-4288306D016E}"/>
              </a:ext>
            </a:extLst>
          </p:cNvPr>
          <p:cNvSpPr txBox="1"/>
          <p:nvPr/>
        </p:nvSpPr>
        <p:spPr>
          <a:xfrm>
            <a:off x="337691" y="19872645"/>
            <a:ext cx="13531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Fig. 2. A basic one qubit quantum circuit has just two angles to optimize over.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0B977C-78AC-D247-B011-7211E5B6D370}"/>
              </a:ext>
            </a:extLst>
          </p:cNvPr>
          <p:cNvSpPr txBox="1"/>
          <p:nvPr/>
        </p:nvSpPr>
        <p:spPr>
          <a:xfrm>
            <a:off x="364981" y="22903964"/>
            <a:ext cx="135316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Fig. 3. At two qubits and beyond, quantum entanglement must be considered and circuit complexity increases.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8D3747-D1BA-CB4E-A7ED-9F7069AF366D}"/>
              </a:ext>
            </a:extLst>
          </p:cNvPr>
          <p:cNvSpPr txBox="1"/>
          <p:nvPr/>
        </p:nvSpPr>
        <p:spPr>
          <a:xfrm>
            <a:off x="29838841" y="12925060"/>
            <a:ext cx="13166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Fig. 7. A more aggressive classical optimizer tuning led to improved results for a low dimension problem but did not work as well with multiple qubits.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036BBF-8C75-854E-ABD6-8AD7F3CF2A82}"/>
              </a:ext>
            </a:extLst>
          </p:cNvPr>
          <p:cNvSpPr txBox="1"/>
          <p:nvPr/>
        </p:nvSpPr>
        <p:spPr>
          <a:xfrm>
            <a:off x="29885435" y="19642502"/>
            <a:ext cx="13166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Fig. 8. Cost functions for various optimizers had similar trends overall.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7A0431-65A4-768B-212E-20DB0CDA587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82323" y="9638876"/>
            <a:ext cx="12637620" cy="448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49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3025</TotalTime>
  <Words>804</Words>
  <Application>Microsoft Macintosh PowerPoint</Application>
  <PresentationFormat>Custom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S</dc:creator>
  <cp:lastModifiedBy>Microsoft Office User</cp:lastModifiedBy>
  <cp:revision>42</cp:revision>
  <dcterms:created xsi:type="dcterms:W3CDTF">2022-03-01T15:47:18Z</dcterms:created>
  <dcterms:modified xsi:type="dcterms:W3CDTF">2023-04-12T19:28:30Z</dcterms:modified>
</cp:coreProperties>
</file>