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>
      <p:cViewPr>
        <p:scale>
          <a:sx n="57" d="100"/>
          <a:sy n="57" d="100"/>
        </p:scale>
        <p:origin x="265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91F5-0890-E1FA-F525-5708CC0EA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C1C94-8309-3AF3-0E72-FE6AC08BA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4F17-BF31-422A-B51F-36603F10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3D72-956D-A744-BB9B-9E35154DC70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67F8-9D3C-0713-3ABA-133D0B13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000B-DA1F-F728-69A4-83F9918B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133-5852-1248-8AF1-37B1DABF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6D4E-1283-BD99-CFE9-8A6D917F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08DBB-0CEA-74FD-CEED-F4B7D480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556B6-206C-89AF-BAE7-4059EABF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3D72-956D-A744-BB9B-9E35154DC70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1C93-7468-2C92-6518-55768EED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73ACE-3A0D-D526-3367-BEDAC8D1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133-5852-1248-8AF1-37B1DABF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E0D2D-93CC-D941-F983-89BF94CB6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58614-E73D-764E-7C75-F9A6FE0C3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58FDE-98CD-F335-8C3B-8FC9DA42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3D72-956D-A744-BB9B-9E35154DC70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CEDE2-353D-DB44-522D-1932B726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AF5F-ED1A-B436-6E72-282E4A8B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133-5852-1248-8AF1-37B1DABF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E5D6-976D-08E6-51AB-07B3B5D8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D5A0-CF88-A774-C580-601F18BB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DC024-330F-B124-3A32-7E244407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3D72-956D-A744-BB9B-9E35154DC70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A21B-3E3A-9064-016E-2068230F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9F70-5670-69FD-9A4A-43603821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133-5852-1248-8AF1-37B1DABF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5F18-7948-DD66-D0F7-48BC6EC5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15D1C-2E6F-AF61-7CF9-DA00DED98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A8A7-3150-B810-5288-17BD8C53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3D72-956D-A744-BB9B-9E35154DC70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1D4E-DC85-6DB2-C123-4EAD2F0C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3A9B-D675-3A88-43B6-54EAF0F2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133-5852-1248-8AF1-37B1DABF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B6EF-6C43-A477-1456-1763E084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83FF-4C2C-453B-2DF9-037EB18E0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F1FBF-59C6-3909-7C7F-A61E036C2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175DF-1BF2-D7DA-C66D-FFAF8363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3D72-956D-A744-BB9B-9E35154DC70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9AA21-E300-37F8-D6A3-E9FBA1C5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558AD-C327-98F4-FF6E-538AF4EC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133-5852-1248-8AF1-37B1DABF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62F1-1324-50FB-83CE-69C90E7A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D5DBA-44FF-1536-13EF-873424AF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B0A5-AF4F-8522-A48F-4C6468A50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9DA5A-E0B2-8230-7E98-08B93831C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A9BCE-559F-6F7B-BC52-E2F124495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D2BF4-C819-34E3-6098-5EA0C481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3D72-956D-A744-BB9B-9E35154DC70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FF8FA-06B4-E2B9-7388-8A23A741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66CE5-C40A-4176-51DD-048E10E9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133-5852-1248-8AF1-37B1DABF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D08F-579B-910F-D8AF-ADAC86BB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F663D-B689-1A5B-875E-9DB8FFE6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3D72-956D-A744-BB9B-9E35154DC70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11227-61CF-EB09-0716-E551FAFD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FABD4-A2D9-8918-D288-3800FD06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133-5852-1248-8AF1-37B1DABF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CBBC8-B502-344A-B527-5311390A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3D72-956D-A744-BB9B-9E35154DC70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7BB26-831D-3CE1-6A56-47C9942F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E589-E179-D82F-8C27-09288F3F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133-5852-1248-8AF1-37B1DABF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E836-E9BD-49F5-62F9-5B18A480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BE33-AFA9-A375-CE82-CB3A43FFF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FBDF-A21D-5DE2-F2A0-5E1BC6059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F32EE-E0B3-8666-5E3D-F6D3A5D8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3D72-956D-A744-BB9B-9E35154DC70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5F0A6-9003-2B47-148F-4E5B11EF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6703F-18C0-23C0-48A5-0DCDDBF7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133-5852-1248-8AF1-37B1DABF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4E2B-6F2C-24B6-F93F-8C20032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AF4BC-693B-0352-4AB0-421FAE0F9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F073D-C86E-AF18-605F-4F900CF3C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B01CA-0F3B-423B-18F9-6B53BC38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3D72-956D-A744-BB9B-9E35154DC70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1FEB3-2D26-0919-B489-CFCAEF1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B958-3FAA-92B6-1639-7289C6EF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133-5852-1248-8AF1-37B1DABF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D0767-FBF3-ABBB-74BE-84FEDA9D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D36F7-03DC-9C9F-8FB3-4050A79FC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F3FA-F92A-A37A-6540-E908E8F4E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3D72-956D-A744-BB9B-9E35154DC70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6D98-BC65-7AE7-909A-FE8768F71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CC5F-E2C4-80CA-F498-FDA2042D7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A133-5852-1248-8AF1-37B1DABF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1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F4566DB-9995-9002-0417-E6CEBFA47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3993"/>
            <a:ext cx="12727127" cy="462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BE781A9-3F94-FD71-A533-5A5883A62035}"/>
              </a:ext>
            </a:extLst>
          </p:cNvPr>
          <p:cNvGrpSpPr/>
          <p:nvPr/>
        </p:nvGrpSpPr>
        <p:grpSpPr>
          <a:xfrm>
            <a:off x="0" y="5396507"/>
            <a:ext cx="12894332" cy="4538449"/>
            <a:chOff x="6912225" y="23570207"/>
            <a:chExt cx="12894332" cy="453844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0E0F89-B148-AA4B-1716-9384CF2AABB2}"/>
                </a:ext>
              </a:extLst>
            </p:cNvPr>
            <p:cNvSpPr/>
            <p:nvPr/>
          </p:nvSpPr>
          <p:spPr>
            <a:xfrm>
              <a:off x="8356834" y="23720988"/>
              <a:ext cx="4172894" cy="2462231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Quantum Processing Unit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90B0A61-B702-1E37-F5D7-34933710399D}"/>
                </a:ext>
              </a:extLst>
            </p:cNvPr>
            <p:cNvSpPr/>
            <p:nvPr/>
          </p:nvSpPr>
          <p:spPr>
            <a:xfrm>
              <a:off x="6912225" y="24721457"/>
              <a:ext cx="1235732" cy="58057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B4123C-1A94-B5B8-0C04-49EEBB7A3DD0}"/>
                </a:ext>
              </a:extLst>
            </p:cNvPr>
            <p:cNvSpPr/>
            <p:nvPr/>
          </p:nvSpPr>
          <p:spPr>
            <a:xfrm>
              <a:off x="8623016" y="24230329"/>
              <a:ext cx="1235732" cy="15599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 quantum state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52E2A7-3605-C747-7C0E-7EB0663B8A3F}"/>
                </a:ext>
              </a:extLst>
            </p:cNvPr>
            <p:cNvSpPr/>
            <p:nvPr/>
          </p:nvSpPr>
          <p:spPr>
            <a:xfrm>
              <a:off x="10482296" y="24230329"/>
              <a:ext cx="1694464" cy="15599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Quantum circuit “ansatz”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EB7D9C-19E3-D71B-E5E9-2F76C0CF3B93}"/>
                </a:ext>
              </a:extLst>
            </p:cNvPr>
            <p:cNvSpPr/>
            <p:nvPr/>
          </p:nvSpPr>
          <p:spPr>
            <a:xfrm>
              <a:off x="13530296" y="24216540"/>
              <a:ext cx="1694464" cy="15599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 cost function with measurement results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5E9520-FCDF-F1FD-AD83-D34EDDC4144B}"/>
                </a:ext>
              </a:extLst>
            </p:cNvPr>
            <p:cNvSpPr/>
            <p:nvPr/>
          </p:nvSpPr>
          <p:spPr>
            <a:xfrm>
              <a:off x="16102808" y="26197740"/>
              <a:ext cx="1694464" cy="15599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Update mechanism</a:t>
              </a:r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8206FE51-6F84-0F50-6351-CFE91C7EF1D1}"/>
                </a:ext>
              </a:extLst>
            </p:cNvPr>
            <p:cNvSpPr/>
            <p:nvPr/>
          </p:nvSpPr>
          <p:spPr>
            <a:xfrm>
              <a:off x="15833068" y="24555629"/>
              <a:ext cx="2240280" cy="881743"/>
            </a:xfrm>
            <a:prstGeom prst="diamon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tolerance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AA4F66D-8CEA-F947-B246-301ADA0D64B4}"/>
                </a:ext>
              </a:extLst>
            </p:cNvPr>
            <p:cNvSpPr/>
            <p:nvPr/>
          </p:nvSpPr>
          <p:spPr>
            <a:xfrm>
              <a:off x="18570825" y="24701716"/>
              <a:ext cx="1235732" cy="58057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64CF678-CEF2-F003-A768-4CE2E0E50E83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8147957" y="25010291"/>
              <a:ext cx="475059" cy="1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A3DE69-1362-268E-A111-EE944F4E2C00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9858748" y="25010291"/>
              <a:ext cx="6235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53F689-044B-B7DC-A19D-02AA870B302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12176760" y="24996502"/>
              <a:ext cx="1353536" cy="137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86164B-FB8E-FD15-0D6C-AE0A1732A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6760" y="25286786"/>
              <a:ext cx="1353536" cy="137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658B25-1487-CA76-6198-AB0C670F32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6760" y="24706215"/>
              <a:ext cx="1353536" cy="137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2C1101A-A791-A422-C31B-44D734ABA34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15224760" y="24996501"/>
              <a:ext cx="60830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26DB736-E87B-3390-218F-07C59C816D0B}"/>
                </a:ext>
              </a:extLst>
            </p:cNvPr>
            <p:cNvCxnSpPr>
              <a:cxnSpLocks/>
              <a:stCxn id="12" idx="2"/>
              <a:endCxn id="11" idx="0"/>
            </p:cNvCxnSpPr>
            <p:nvPr/>
          </p:nvCxnSpPr>
          <p:spPr>
            <a:xfrm flipH="1">
              <a:off x="16950040" y="25437372"/>
              <a:ext cx="3168" cy="7603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11182F7-6697-EC4D-263A-F376BD13AB93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18073348" y="24992002"/>
              <a:ext cx="497477" cy="44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1094FAD-A330-0903-19B0-49728AC25256}"/>
                </a:ext>
              </a:extLst>
            </p:cNvPr>
            <p:cNvSpPr/>
            <p:nvPr/>
          </p:nvSpPr>
          <p:spPr>
            <a:xfrm>
              <a:off x="13186428" y="23720988"/>
              <a:ext cx="5156436" cy="4387668"/>
            </a:xfrm>
            <a:prstGeom prst="round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Classical Processor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50399A-3BA4-D28A-74C6-7F05E7CBC687}"/>
                </a:ext>
              </a:extLst>
            </p:cNvPr>
            <p:cNvSpPr txBox="1"/>
            <p:nvPr/>
          </p:nvSpPr>
          <p:spPr>
            <a:xfrm>
              <a:off x="12388588" y="23570207"/>
              <a:ext cx="1066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Classical bits</a:t>
              </a:r>
              <a:endParaRPr lang="en-US" i="1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BC35224-AC00-2E18-B93A-597588B1381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9240882" y="25790252"/>
              <a:ext cx="0" cy="11874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A4523A-5B54-6083-EAA0-151CAF719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0882" y="26977701"/>
              <a:ext cx="68619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81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2023-04-12T19:26:57Z</dcterms:created>
  <dcterms:modified xsi:type="dcterms:W3CDTF">2023-04-12T19:27:49Z</dcterms:modified>
</cp:coreProperties>
</file>