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25"/>
    <p:restoredTop sz="84417"/>
  </p:normalViewPr>
  <p:slideViewPr>
    <p:cSldViewPr snapToGrid="0">
      <p:cViewPr varScale="1">
        <p:scale>
          <a:sx n="105" d="100"/>
          <a:sy n="105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8B780-C387-C74B-9440-FE50BBBC215F}" type="datetimeFigureOut">
              <a:rPr lang="en-US" smtClean="0"/>
              <a:t>3/25/23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ED307-590B-0A4B-A373-2F3C7877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4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Parameter investigations</a:t>
            </a:r>
          </a:p>
          <a:p>
            <a:r>
              <a:rPr lang="en-US" dirty="0"/>
              <a:t>Delta, gamma, omega</a:t>
            </a:r>
          </a:p>
          <a:p>
            <a:r>
              <a:rPr lang="en-US" dirty="0"/>
              <a:t>1,2,1 does not work</a:t>
            </a:r>
          </a:p>
          <a:p>
            <a:r>
              <a:rPr lang="en-US" dirty="0"/>
              <a:t>1,2,3 does not work – gamma cant be 2?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ED307-590B-0A4B-A373-2F3C7877A8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B0ED-AE7A-3619-E6BC-CCED692DC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54342-0E8F-5627-DEA3-9C0E4BBC6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A8FFB-5679-76CD-490D-747592145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96423-38C5-9B7B-3B67-0D8B09D2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1C54F-B158-6DCC-878C-DEDF0135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0A79-EC87-CD92-81E5-0C611D0F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02620-0E01-76A9-8C6C-F1C3EBE18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0CF83-17A0-4F7E-85D3-A054C982B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1FDA7-647D-80D2-2736-EB1508B85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73C48-7CB5-D3A0-9792-2CE6299C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1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780667-F7F2-65D3-32F4-F27FAD50F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5DE64-1778-4C68-1046-325D557A1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D2C8D-769F-0115-6C90-EB1CBE57C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8B1D4-38FD-6EE3-94EA-37CF7F1F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E0BAA-3077-3A29-8DB8-B5CD83DD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5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27B1C-E0F2-9057-F58E-4ADCF17F7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09953-5BFA-3AAD-98DC-43E64900D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457D3-C0AA-E470-EE48-6339EEF8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59F86-3CED-EB83-F9BB-70C8535FE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80F07-7224-C90D-88C4-B1E16A869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3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C7EB-8D6B-1383-A29A-5B66A0201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BF183-8AE0-ED0D-A0C3-64A16CD94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65EAF-B8C2-317B-4E60-FBE96B16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70083-F413-24C7-7677-9232D4E3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F32CA-1DD1-F047-0FA1-4D87C2B0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6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3731-55C8-0903-0683-F2003F16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C0C6B-45AE-67EB-D63A-07DFA12522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55E05-3FB9-8295-4D5B-5ACC0F4C7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12EC8-6056-5104-D280-BE079FD38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3/25/23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CCED5-20CC-4D1F-2B8A-D1D182D3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EEB91-2B8C-1CF4-0489-B4BCD764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2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85921-CDC7-904C-155D-D9B743C7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D08C3-FD30-A310-6C08-8AE085E61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7DD71-05A7-EEC3-4C9A-EA93F5CCE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1CBF8B-9868-161B-6CB0-30ADB61AA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97A7D4-D92C-CC88-2892-21EFF9F78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3BDDDF-361B-BD5C-3793-54183AC0E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3/25/23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1599AB-8B7C-5B30-4A81-0D45E934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2AB2B-099E-D7C3-0A0D-2CFE1076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0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4322-9722-CD13-08C3-2B11969E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AC7803-76A4-181F-D505-570C48313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3/25/23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7E77DF-77CD-7877-4501-F5A4F133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EB364-D48C-3619-25DD-ABBA1C21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1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8D23D5-E43C-DC20-0014-45544A12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3/25/23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AA5E7-E175-D0E3-8575-2747A10A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0CEF5-9EFD-047D-A86C-200BC545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9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23529-937D-73BD-1260-F95B82AB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1C4AE-BFE8-599F-9398-28A14484A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A6B47-6A90-5575-DDE8-32BBD225D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F1530-BB45-6081-D60B-DB862DAA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3/25/23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6CA2D-6443-0135-9661-22CE5C1A7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195F2-E562-F1C3-CFBE-7E098713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52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543B0-0058-5CC3-E356-DAE4705B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99024-D4BF-1AD3-261A-9B371F8E2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55109-C518-E3D5-E589-EDC216947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319D6-2CD2-B676-4758-75564FF9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3/25/23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14FD3-36BC-1DD9-0418-EC5EFEA4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13FD4-8F3D-AEE5-7BF0-A25EA97D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2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81B34-9221-EC70-A804-8B7F3761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5567D-75EB-8A3E-FCC7-CC99FEE56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96407-6A10-BD94-5792-3DB8943F8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6C1E8-2744-C940-A9B9-60FBA6D9E815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022A6-BA6B-00F2-3D85-A9D2B4E28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DD377-A70A-9563-0FCA-F9842D335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2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DA1B698-60A2-827E-428C-19B0314068CA}"/>
                  </a:ext>
                </a:extLst>
              </p:cNvPr>
              <p:cNvSpPr/>
              <p:nvPr/>
            </p:nvSpPr>
            <p:spPr>
              <a:xfrm>
                <a:off x="358029" y="400051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DA1B698-60A2-827E-428C-19B031406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29" y="400051"/>
                <a:ext cx="999284" cy="8143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8720655A-EE3F-C7EF-CA9A-AD495D101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4" y="257176"/>
            <a:ext cx="2906613" cy="221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2A193BB-8A5D-0E0C-ACD5-15214570BC43}"/>
                  </a:ext>
                </a:extLst>
              </p:cNvPr>
              <p:cNvSpPr/>
              <p:nvPr/>
            </p:nvSpPr>
            <p:spPr>
              <a:xfrm>
                <a:off x="358029" y="2893220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:2.0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2A193BB-8A5D-0E0C-ACD5-15214570B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29" y="2893220"/>
                <a:ext cx="999284" cy="8143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0CC706A3-E533-E5AB-0A9E-48160D43E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5" y="2471738"/>
            <a:ext cx="2906612" cy="221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C75EBA3-0349-4EB1-BC92-647AEAE5E733}"/>
                  </a:ext>
                </a:extLst>
              </p:cNvPr>
              <p:cNvSpPr/>
              <p:nvPr/>
            </p:nvSpPr>
            <p:spPr>
              <a:xfrm>
                <a:off x="510430" y="5386389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:3.0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C75EBA3-0349-4EB1-BC92-647AEAE5E7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0" y="5386389"/>
                <a:ext cx="999284" cy="8143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>
            <a:extLst>
              <a:ext uri="{FF2B5EF4-FFF2-40B4-BE49-F238E27FC236}">
                <a16:creationId xmlns:a16="http://schemas.microsoft.com/office/drawing/2014/main" id="{C1CECAD6-491C-D364-36BE-E3801E4B4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053" y="4709703"/>
            <a:ext cx="2817274" cy="214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BE57D2A-FC4A-6527-4780-CB2DB2739948}"/>
                  </a:ext>
                </a:extLst>
              </p:cNvPr>
              <p:cNvSpPr/>
              <p:nvPr/>
            </p:nvSpPr>
            <p:spPr>
              <a:xfrm>
                <a:off x="5411371" y="400050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:0.1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:3.0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BE57D2A-FC4A-6527-4780-CB2DB27399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371" y="400050"/>
                <a:ext cx="999284" cy="8143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>
            <a:extLst>
              <a:ext uri="{FF2B5EF4-FFF2-40B4-BE49-F238E27FC236}">
                <a16:creationId xmlns:a16="http://schemas.microsoft.com/office/drawing/2014/main" id="{0A55CF5C-A06A-A49B-95DD-53F9AA853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630" y="257176"/>
            <a:ext cx="2906613" cy="221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609E2A-0DFF-F5BF-0568-FDBAD0995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631" y="2321719"/>
            <a:ext cx="2906612" cy="221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BE4BDA-407D-D47B-EC74-79A224AD5718}"/>
                  </a:ext>
                </a:extLst>
              </p:cNvPr>
              <p:cNvSpPr/>
              <p:nvPr/>
            </p:nvSpPr>
            <p:spPr>
              <a:xfrm>
                <a:off x="5411371" y="2893219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:0.1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BE4BDA-407D-D47B-EC74-79A224AD57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371" y="2893219"/>
                <a:ext cx="999284" cy="8143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14EE7B7-5838-D51B-BF5F-B746A65CE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043" y="4643438"/>
            <a:ext cx="2906613" cy="221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53E66E-EC0F-DCC0-0256-98F1CA19344B}"/>
                  </a:ext>
                </a:extLst>
              </p:cNvPr>
              <p:cNvSpPr/>
              <p:nvPr/>
            </p:nvSpPr>
            <p:spPr>
              <a:xfrm>
                <a:off x="5411371" y="5375756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53E66E-EC0F-DCC0-0256-98F1CA1934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371" y="5375756"/>
                <a:ext cx="999284" cy="8143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80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77D8372-C2F2-2833-2DFF-FE36FB285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630" y="85154"/>
            <a:ext cx="2964371" cy="225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A12B374-B158-5B03-7127-174121F6AA00}"/>
                  </a:ext>
                </a:extLst>
              </p:cNvPr>
              <p:cNvSpPr/>
              <p:nvPr/>
            </p:nvSpPr>
            <p:spPr>
              <a:xfrm>
                <a:off x="358029" y="400051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:1.2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A12B374-B158-5B03-7127-174121F6AA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29" y="400051"/>
                <a:ext cx="999284" cy="8143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8E2DD4F7-8284-A578-3DDC-3F47764B6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630" y="2343722"/>
            <a:ext cx="2964371" cy="225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8D3654E-80C6-EFE3-FAB9-F2E3DCB8C36D}"/>
                  </a:ext>
                </a:extLst>
              </p:cNvPr>
              <p:cNvSpPr/>
              <p:nvPr/>
            </p:nvSpPr>
            <p:spPr>
              <a:xfrm>
                <a:off x="358029" y="2771395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:5.0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8D3654E-80C6-EFE3-FAB9-F2E3DCB8C3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29" y="2771395"/>
                <a:ext cx="999284" cy="8143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4" name="Picture 6">
            <a:extLst>
              <a:ext uri="{FF2B5EF4-FFF2-40B4-BE49-F238E27FC236}">
                <a16:creationId xmlns:a16="http://schemas.microsoft.com/office/drawing/2014/main" id="{9E99A7D8-54DF-955B-DF01-B3F55F548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629" y="4599431"/>
            <a:ext cx="2964372" cy="225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2C80AC-A4CA-EA6F-0B55-7098C1862B27}"/>
                  </a:ext>
                </a:extLst>
              </p:cNvPr>
              <p:cNvSpPr/>
              <p:nvPr/>
            </p:nvSpPr>
            <p:spPr>
              <a:xfrm>
                <a:off x="362030" y="4914328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:0.1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:5.0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2C80AC-A4CA-EA6F-0B55-7098C1862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30" y="4914328"/>
                <a:ext cx="999284" cy="8143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6" name="Picture 8">
            <a:extLst>
              <a:ext uri="{FF2B5EF4-FFF2-40B4-BE49-F238E27FC236}">
                <a16:creationId xmlns:a16="http://schemas.microsoft.com/office/drawing/2014/main" id="{74202774-CD1E-53D5-96D8-F3FD75B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539" y="118969"/>
            <a:ext cx="3046631" cy="232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5549EE-3A36-A6E3-DB0B-90F27229B446}"/>
                  </a:ext>
                </a:extLst>
              </p:cNvPr>
              <p:cNvSpPr/>
              <p:nvPr/>
            </p:nvSpPr>
            <p:spPr>
              <a:xfrm>
                <a:off x="5145255" y="465204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:5.0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:5.0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5549EE-3A36-A6E3-DB0B-90F27229B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255" y="465204"/>
                <a:ext cx="999284" cy="8143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8" name="Picture 10">
            <a:extLst>
              <a:ext uri="{FF2B5EF4-FFF2-40B4-BE49-F238E27FC236}">
                <a16:creationId xmlns:a16="http://schemas.microsoft.com/office/drawing/2014/main" id="{4CED31A6-7700-F851-7992-E490B4309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539" y="2343722"/>
            <a:ext cx="3046631" cy="232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1B0F65C-7C15-54DD-3FE8-D4961C1080D4}"/>
                  </a:ext>
                </a:extLst>
              </p:cNvPr>
              <p:cNvSpPr/>
              <p:nvPr/>
            </p:nvSpPr>
            <p:spPr>
              <a:xfrm>
                <a:off x="5133293" y="2771394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:10.0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:10.0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1B0F65C-7C15-54DD-3FE8-D4961C1080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293" y="2771394"/>
                <a:ext cx="999284" cy="8143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60" name="Picture 12">
            <a:extLst>
              <a:ext uri="{FF2B5EF4-FFF2-40B4-BE49-F238E27FC236}">
                <a16:creationId xmlns:a16="http://schemas.microsoft.com/office/drawing/2014/main" id="{561BB641-BD87-04A7-AD5D-CDF1E52C1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77" y="4536758"/>
            <a:ext cx="3046631" cy="232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49E3359-DDC3-2C05-936D-90C686F99A36}"/>
                  </a:ext>
                </a:extLst>
              </p:cNvPr>
              <p:cNvSpPr/>
              <p:nvPr/>
            </p:nvSpPr>
            <p:spPr>
              <a:xfrm>
                <a:off x="5072562" y="4882992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:20.0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49E3359-DDC3-2C05-936D-90C686F99A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562" y="4882992"/>
                <a:ext cx="999284" cy="8143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17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94D910D-0077-48CD-B8AF-4017E55F0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5" y="0"/>
            <a:ext cx="7772400" cy="438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52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130</Words>
  <Application>Microsoft Macintosh PowerPoint</Application>
  <PresentationFormat>Widescreen</PresentationFormat>
  <Paragraphs>41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</cp:revision>
  <dcterms:created xsi:type="dcterms:W3CDTF">2023-03-25T18:18:58Z</dcterms:created>
  <dcterms:modified xsi:type="dcterms:W3CDTF">2023-03-25T20:04:21Z</dcterms:modified>
</cp:coreProperties>
</file>