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/>
    <p:restoredTop sz="84553"/>
  </p:normalViewPr>
  <p:slideViewPr>
    <p:cSldViewPr snapToGrid="0">
      <p:cViewPr>
        <p:scale>
          <a:sx n="118" d="100"/>
          <a:sy n="118" d="100"/>
        </p:scale>
        <p:origin x="14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B780-C387-C74B-9440-FE50BBBC215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D307-590B-0A4B-A373-2F3C7877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 investigations</a:t>
            </a:r>
          </a:p>
          <a:p>
            <a:r>
              <a:rPr lang="en-US" dirty="0"/>
              <a:t>Delta, gamma, omega</a:t>
            </a:r>
          </a:p>
          <a:p>
            <a:r>
              <a:rPr lang="en-US" dirty="0"/>
              <a:t>1,2,1 does not work</a:t>
            </a:r>
          </a:p>
          <a:p>
            <a:r>
              <a:rPr lang="en-US" dirty="0"/>
              <a:t>1,2,3 does not work – gamma cant be 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D307-590B-0A4B-A373-2F3C7877A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B0ED-AE7A-3619-E6BC-CCED692DC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4342-0E8F-5627-DEA3-9C0E4BBC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8FFB-5679-76CD-490D-74759214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6423-38C5-9B7B-3B67-0D8B09D2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C54F-B158-6DCC-878C-DEDF013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A79-EC87-CD92-81E5-0C611D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2620-0E01-76A9-8C6C-F1C3EBE18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CF83-17A0-4F7E-85D3-A054C98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FDA7-647D-80D2-2736-EB1508B8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3C48-7CB5-D3A0-9792-2CE6299C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80667-F7F2-65D3-32F4-F27FAD50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DE64-1778-4C68-1046-325D557A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2C8D-769F-0115-6C90-EB1CBE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B1D4-38FD-6EE3-94EA-37CF7F1F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0BAA-3077-3A29-8DB8-B5CD83D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B1C-E0F2-9057-F58E-4ADCF17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9953-5BFA-3AAD-98DC-43E64900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57D3-C0AA-E470-EE48-6339EEF8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9F86-3CED-EB83-F9BB-70C8535F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0F07-7224-C90D-88C4-B1E16A8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C7EB-8D6B-1383-A29A-5B66A020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F183-8AE0-ED0D-A0C3-64A16CD9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5EAF-B8C2-317B-4E60-FBE96B1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0083-F413-24C7-7677-9232D4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32CA-1DD1-F047-0FA1-4D87C2B0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3731-55C8-0903-0683-F2003F1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C6B-45AE-67EB-D63A-07DFA1252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5E05-3FB9-8295-4D5B-5ACC0F4C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2EC8-6056-5104-D280-BE079FD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ED5-20CC-4D1F-2B8A-D1D182D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EB91-2B8C-1CF4-0489-B4BCD764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921-CDC7-904C-155D-D9B743C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08C3-FD30-A310-6C08-8AE085E6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DD71-05A7-EEC3-4C9A-EA93F5CC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CBF8B-9868-161B-6CB0-30ADB61A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7A7D4-D92C-CC88-2892-21EFF9F78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DDDF-361B-BD5C-3793-54183AC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99AB-8B7C-5B30-4A81-0D45E93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2AB2B-099E-D7C3-0A0D-2CFE107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4322-9722-CD13-08C3-2B11969E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7803-76A4-181F-D505-570C483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77DF-77CD-7877-4501-F5A4F13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EB364-D48C-3619-25DD-ABBA1C21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D23D5-E43C-DC20-0014-45544A1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AA5E7-E175-D0E3-8575-2747A10A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0CEF5-9EFD-047D-A86C-200BC54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529-937D-73BD-1260-F95B82A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C4AE-BFE8-599F-9398-28A1448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6B47-6A90-5575-DDE8-32BBD225D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1530-BB45-6081-D60B-DB862DAA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CA2D-6443-0135-9661-22CE5C1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5F2-E562-F1C3-CFBE-7E098713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3B0-0058-5CC3-E356-DAE4705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9024-D4BF-1AD3-261A-9B371F8E2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5109-C518-E3D5-E589-EDC21694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19D6-2CD2-B676-4758-75564FF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4FD3-36BC-1DD9-0418-EC5EFEA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FD4-8F3D-AEE5-7BF0-A25EA97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81B34-9221-EC70-A804-8B7F376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567D-75EB-8A3E-FCC7-CC99FEE5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6407-6A10-BD94-5792-3DB8943F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1E8-2744-C940-A9B9-60FBA6D9E815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22A6-BA6B-00F2-3D85-A9D2B4E2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D377-A70A-9563-0FCA-F9842D33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4B70-91C8-C54E-87D8-AC2CB40C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DA1B698-60A2-827E-428C-19B031406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720655A-EE3F-C7EF-CA9A-AD495D10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4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/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193BB-8A5D-0E0C-ACD5-15214570B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893220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0CC706A3-E533-E5AB-0A9E-48160D43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5" y="2471738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/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75EBA3-0349-4EB1-BC92-647AEAE5E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0" y="5386389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1CECAD6-491C-D364-36BE-E3801E4B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53" y="4709703"/>
            <a:ext cx="2817274" cy="21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/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:3.0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E57D2A-FC4A-6527-4780-CB2DB2739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400050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0A55CF5C-A06A-A49B-95DD-53F9AA85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0" y="257176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609E2A-0DFF-F5BF-0568-FDBAD099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1" y="2321719"/>
            <a:ext cx="2906612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/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BE4BDA-407D-D47B-EC74-79A224AD5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2893219"/>
                <a:ext cx="999284" cy="814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4EE7B7-5838-D51B-BF5F-B746A65C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43" y="4643438"/>
            <a:ext cx="2906613" cy="22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/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3E66E-EC0F-DCC0-0256-98F1CA193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71" y="5375756"/>
                <a:ext cx="999284" cy="814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7D8372-C2F2-2833-2DFF-FE36FB28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85154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/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12B374-B158-5B03-7127-174121F6A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400051"/>
                <a:ext cx="999284" cy="814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8E2DD4F7-8284-A578-3DDC-3F47764B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30" y="2343722"/>
            <a:ext cx="2964371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/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D3654E-80C6-EFE3-FAB9-F2E3DCB8C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9" y="2771395"/>
                <a:ext cx="999284" cy="81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9E99A7D8-54DF-955B-DF01-B3F55F54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29" y="4599431"/>
            <a:ext cx="2964372" cy="22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/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:0.1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2C80AC-A4CA-EA6F-0B55-7098C1862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0" y="4914328"/>
                <a:ext cx="999284" cy="814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74202774-CD1E-53D5-96D8-F3FD75BF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118969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/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:5.0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5549EE-3A36-A6E3-DB0B-90F27229B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55" y="465204"/>
                <a:ext cx="999284" cy="814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10">
            <a:extLst>
              <a:ext uri="{FF2B5EF4-FFF2-40B4-BE49-F238E27FC236}">
                <a16:creationId xmlns:a16="http://schemas.microsoft.com/office/drawing/2014/main" id="{4CED31A6-7700-F851-7992-E490B430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39" y="2343722"/>
            <a:ext cx="3046631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/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B0F65C-7C15-54DD-3FE8-D4961C108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93" y="2771394"/>
                <a:ext cx="999284" cy="8143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>
            <a:extLst>
              <a:ext uri="{FF2B5EF4-FFF2-40B4-BE49-F238E27FC236}">
                <a16:creationId xmlns:a16="http://schemas.microsoft.com/office/drawing/2014/main" id="{561BB641-BD87-04A7-AD5D-CDF1E52C1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77" y="4536758"/>
            <a:ext cx="3046631" cy="23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/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:1.0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:20.0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E3359-DDC3-2C05-936D-90C686F99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562" y="4882992"/>
                <a:ext cx="999284" cy="814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B2383B-656C-112D-D8A7-0D071D66A7BB}"/>
              </a:ext>
            </a:extLst>
          </p:cNvPr>
          <p:cNvGrpSpPr/>
          <p:nvPr/>
        </p:nvGrpSpPr>
        <p:grpSpPr>
          <a:xfrm>
            <a:off x="1377805" y="545833"/>
            <a:ext cx="8891885" cy="4545754"/>
            <a:chOff x="811747" y="339004"/>
            <a:chExt cx="8891885" cy="45457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D258D22-FD0D-788B-7C44-4D966C6F2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246" y="339004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FD15F83-EA08-A9E1-76EC-CA8DE0B1F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710" y="339004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8A69E56-4FD4-3D82-0105-D3284250C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277" y="339004"/>
              <a:ext cx="2832355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6EE745E-4FBD-F96F-F0F1-DEE5C2DF0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277" y="2611881"/>
              <a:ext cx="2832354" cy="227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74DDAC9-2AE6-C395-B89D-D5CD1D2E4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709" y="2611880"/>
              <a:ext cx="2832356" cy="2272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DDBC8B66-533F-9A5B-EC0E-4EFBF524D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47" y="2611880"/>
              <a:ext cx="2832356" cy="2272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5D915E-0CAC-ADF3-2632-18A75CC5E211}"/>
                  </a:ext>
                </a:extLst>
              </p:cNvPr>
              <p:cNvSpPr txBox="1"/>
              <p:nvPr/>
            </p:nvSpPr>
            <p:spPr>
              <a:xfrm>
                <a:off x="3004457" y="5268686"/>
                <a:ext cx="4974772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5D915E-0CAC-ADF3-2632-18A75CC5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457" y="5268686"/>
                <a:ext cx="4974772" cy="1126975"/>
              </a:xfrm>
              <a:prstGeom prst="rect">
                <a:avLst/>
              </a:prstGeom>
              <a:blipFill>
                <a:blip r:embed="rId8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9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138</Words>
  <Application>Microsoft Macintosh PowerPoint</Application>
  <PresentationFormat>Widescreen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2023-03-25T18:18:58Z</dcterms:created>
  <dcterms:modified xsi:type="dcterms:W3CDTF">2023-04-17T05:43:56Z</dcterms:modified>
</cp:coreProperties>
</file>