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/>
    <p:restoredTop sz="84485"/>
  </p:normalViewPr>
  <p:slideViewPr>
    <p:cSldViewPr snapToGrid="0">
      <p:cViewPr>
        <p:scale>
          <a:sx n="128" d="100"/>
          <a:sy n="12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investigations</a:t>
            </a:r>
          </a:p>
          <a:p>
            <a:r>
              <a:rPr lang="en-US" dirty="0"/>
              <a:t>Delta, gamma, omega</a:t>
            </a:r>
          </a:p>
          <a:p>
            <a:r>
              <a:rPr lang="en-US" dirty="0"/>
              <a:t>1,2,1 does not work</a:t>
            </a:r>
          </a:p>
          <a:p>
            <a:r>
              <a:rPr lang="en-US" dirty="0"/>
              <a:t>1,2,3 does not work – gamma cant be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720655A-EE3F-C7EF-CA9A-AD495D10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/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CC706A3-E533-E5AB-0A9E-48160D43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5" y="2471738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/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1CECAD6-491C-D364-36BE-E3801E4B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3" y="4709703"/>
            <a:ext cx="2817274" cy="21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/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A55CF5C-A06A-A49B-95DD-53F9AA85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0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609E2A-0DFF-F5BF-0568-FDBAD099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1" y="2321719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/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EE7B7-5838-D51B-BF5F-B746A65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43" y="4643438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/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7D8372-C2F2-2833-2DFF-FE36FB28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85154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8E2DD4F7-8284-A578-3DDC-3F47764B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2343722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/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9E99A7D8-54DF-955B-DF01-B3F55F54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29" y="4599431"/>
            <a:ext cx="2964372" cy="22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/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74202774-CD1E-53D5-96D8-F3FD75B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118969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/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>
            <a:extLst>
              <a:ext uri="{FF2B5EF4-FFF2-40B4-BE49-F238E27FC236}">
                <a16:creationId xmlns:a16="http://schemas.microsoft.com/office/drawing/2014/main" id="{4CED31A6-7700-F851-7992-E490B430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2343722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/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>
            <a:extLst>
              <a:ext uri="{FF2B5EF4-FFF2-40B4-BE49-F238E27FC236}">
                <a16:creationId xmlns:a16="http://schemas.microsoft.com/office/drawing/2014/main" id="{561BB641-BD87-04A7-AD5D-CDF1E52C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77" y="4536758"/>
            <a:ext cx="3046631" cy="23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/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4D910D-0077-48CD-B8AF-4017E55F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5" y="731520"/>
            <a:ext cx="777240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130</Words>
  <Application>Microsoft Macintosh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2023-03-25T18:18:58Z</dcterms:created>
  <dcterms:modified xsi:type="dcterms:W3CDTF">2023-03-26T20:37:39Z</dcterms:modified>
</cp:coreProperties>
</file>