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Rule Extraction by Bacterial Memetic</a:t>
            </a:r>
            <a:br>
              <a:rPr lang="en-US" dirty="0"/>
            </a:br>
            <a:r>
              <a:rPr lang="pl-PL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Gabry</a:t>
            </a:r>
            <a:r>
              <a:rPr lang="pl-PL" dirty="0" smtClean="0"/>
              <a:t>ś</a:t>
            </a:r>
          </a:p>
          <a:p>
            <a:r>
              <a:rPr lang="pl-PL" dirty="0" smtClean="0"/>
              <a:t>Grzegorz Rucki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of finding optim membershib functions in given FRB system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How to balance system choosing proper a, b, c, d?</a:t>
            </a:r>
          </a:p>
          <a:p>
            <a:pPr lvl="1"/>
            <a:r>
              <a:rPr lang="pl-PL" dirty="0" smtClean="0"/>
              <a:t>Manual tuning</a:t>
            </a:r>
          </a:p>
          <a:p>
            <a:pPr lvl="1"/>
            <a:r>
              <a:rPr lang="pl-PL" dirty="0" smtClean="0"/>
              <a:t>Automated tuning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57" y="3653210"/>
            <a:ext cx="4641942" cy="26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Bacteria structure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Chromosom – Fuzzy Rule Base</a:t>
            </a:r>
          </a:p>
          <a:p>
            <a:r>
              <a:rPr lang="pl-PL" dirty="0" smtClean="0"/>
              <a:t>Gens – Fuzzy Rules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82" y="3482328"/>
            <a:ext cx="7042593" cy="25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Pseudo-Bacterial Genetic Algorithm</a:t>
            </a:r>
            <a:br>
              <a:rPr lang="en-US" dirty="0" smtClean="0"/>
            </a:br>
            <a:r>
              <a:rPr lang="en-US" dirty="0" smtClean="0"/>
              <a:t>(quasi-optimal solution)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initial population: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individuals are </a:t>
            </a:r>
            <a:r>
              <a:rPr lang="en-US" dirty="0" err="1"/>
              <a:t>randonily</a:t>
            </a:r>
            <a:r>
              <a:rPr lang="en-US" dirty="0"/>
              <a:t> created </a:t>
            </a:r>
            <a:r>
              <a:rPr lang="en-US" dirty="0" smtClean="0"/>
              <a:t>and evaluated</a:t>
            </a:r>
            <a:r>
              <a:rPr lang="en-US" dirty="0"/>
              <a:t>.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is the number of individuals in the population.) </a:t>
            </a:r>
            <a:r>
              <a:rPr lang="en-US" dirty="0" smtClean="0"/>
              <a:t>Each individual </a:t>
            </a:r>
            <a:r>
              <a:rPr lang="en-US" dirty="0"/>
              <a:t>contains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fuzzy_rules</a:t>
            </a:r>
            <a:r>
              <a:rPr lang="en-US" dirty="0" smtClean="0"/>
              <a:t> </a:t>
            </a:r>
            <a:r>
              <a:rPr lang="en-US" dirty="0"/>
              <a:t>fuzzy rules encoded in the </a:t>
            </a:r>
            <a:r>
              <a:rPr lang="en-US" dirty="0" smtClean="0"/>
              <a:t>chromosome. 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fuzzy_rules</a:t>
            </a:r>
            <a:r>
              <a:rPr lang="en-US" dirty="0" smtClean="0"/>
              <a:t> </a:t>
            </a:r>
            <a:r>
              <a:rPr lang="en-US" dirty="0"/>
              <a:t>is the number of </a:t>
            </a:r>
            <a:r>
              <a:rPr lang="en-US" dirty="0" smtClean="0"/>
              <a:t>fuzzy rules of desired model</a:t>
            </a:r>
          </a:p>
          <a:p>
            <a:r>
              <a:rPr lang="en-US" dirty="0" smtClean="0"/>
              <a:t>Apply bacterial mutation to each individual</a:t>
            </a:r>
          </a:p>
          <a:p>
            <a:r>
              <a:rPr lang="en-US" dirty="0" smtClean="0"/>
              <a:t>Apply conventional genetic operations</a:t>
            </a:r>
          </a:p>
          <a:p>
            <a:r>
              <a:rPr lang="en-US" dirty="0" smtClean="0"/>
              <a:t>Repeat procedure until a certain termination criterion is satisfied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93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Bacterial </a:t>
            </a:r>
            <a:r>
              <a:rPr lang="en-US" dirty="0"/>
              <a:t>mutation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individual is </a:t>
            </a:r>
            <a:r>
              <a:rPr lang="en-US" dirty="0" err="1"/>
              <a:t>selceted</a:t>
            </a:r>
            <a:r>
              <a:rPr lang="en-US" dirty="0"/>
              <a:t> one by 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</a:t>
            </a:r>
            <a:r>
              <a:rPr lang="en-US" baseline="-25000" dirty="0" err="1" smtClean="0"/>
              <a:t>clones</a:t>
            </a:r>
            <a:r>
              <a:rPr lang="en-US" dirty="0" smtClean="0"/>
              <a:t> copies </a:t>
            </a:r>
            <a:r>
              <a:rPr lang="en-US" dirty="0"/>
              <a:t>of the </a:t>
            </a:r>
            <a:r>
              <a:rPr lang="en-US" dirty="0" err="1"/>
              <a:t>selceted</a:t>
            </a:r>
            <a:r>
              <a:rPr lang="en-US" dirty="0"/>
              <a:t> </a:t>
            </a:r>
            <a:r>
              <a:rPr lang="en-US" dirty="0" err="1"/>
              <a:t>individnal</a:t>
            </a:r>
            <a:r>
              <a:rPr lang="en-US" dirty="0"/>
              <a:t> are created ("clones</a:t>
            </a:r>
            <a:r>
              <a:rPr lang="en-US" dirty="0" smtClean="0"/>
              <a:t>").</a:t>
            </a:r>
          </a:p>
          <a:p>
            <a:r>
              <a:rPr lang="en-US" dirty="0" smtClean="0"/>
              <a:t>Choose the same part or parts randomly from the clones and mutate it (except original individual)</a:t>
            </a:r>
          </a:p>
          <a:p>
            <a:r>
              <a:rPr lang="en-US" dirty="0"/>
              <a:t>Select the best clone and transfer its mutated part or parts to the </a:t>
            </a:r>
            <a:r>
              <a:rPr lang="en-US" dirty="0" smtClean="0"/>
              <a:t>other </a:t>
            </a:r>
            <a:r>
              <a:rPr lang="pl-PL" dirty="0" smtClean="0"/>
              <a:t>clones.</a:t>
            </a:r>
            <a:endParaRPr lang="en-US" dirty="0" smtClean="0"/>
          </a:p>
          <a:p>
            <a:r>
              <a:rPr lang="en-US" dirty="0" smtClean="0"/>
              <a:t>Repeat the part </a:t>
            </a:r>
            <a:r>
              <a:rPr lang="en-US" dirty="0"/>
              <a:t>choosing-mutation-selection-transfer cycle until all </a:t>
            </a:r>
            <a:r>
              <a:rPr lang="en-US" dirty="0" smtClean="0"/>
              <a:t>the parts </a:t>
            </a:r>
            <a:r>
              <a:rPr lang="en-US" dirty="0"/>
              <a:t>are mutated and tested exactly once</a:t>
            </a:r>
            <a:r>
              <a:rPr lang="en-US" dirty="0" smtClean="0"/>
              <a:t>.</a:t>
            </a:r>
          </a:p>
          <a:p>
            <a:r>
              <a:rPr lang="en-US" dirty="0"/>
              <a:t>The best individual is remaining in the population, all other clones </a:t>
            </a:r>
            <a:r>
              <a:rPr lang="en-US" dirty="0" smtClean="0"/>
              <a:t>are </a:t>
            </a:r>
            <a:r>
              <a:rPr lang="pl-PL" dirty="0" smtClean="0"/>
              <a:t>deleted.</a:t>
            </a:r>
            <a:endParaRPr lang="en-US" dirty="0" smtClean="0"/>
          </a:p>
          <a:p>
            <a:r>
              <a:rPr lang="en-US" dirty="0"/>
              <a:t>This process is </a:t>
            </a:r>
            <a:r>
              <a:rPr lang="en-US" dirty="0" smtClean="0"/>
              <a:t>repeated </a:t>
            </a:r>
            <a:r>
              <a:rPr lang="en-US" dirty="0"/>
              <a:t>until an the individuals have gone </a:t>
            </a:r>
            <a:r>
              <a:rPr lang="en-US" dirty="0" smtClean="0"/>
              <a:t>through </a:t>
            </a:r>
            <a:r>
              <a:rPr lang="pl-PL" dirty="0" smtClean="0"/>
              <a:t>the </a:t>
            </a:r>
            <a:r>
              <a:rPr lang="pl-PL" dirty="0"/>
              <a:t>bacterial mutation.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415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the algorithm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4" y="2319867"/>
            <a:ext cx="3659250" cy="41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Bacterial Memetic Algorithm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initial population: </a:t>
            </a:r>
            <a:r>
              <a:rPr lang="en-US" dirty="0" err="1"/>
              <a:t>N</a:t>
            </a:r>
            <a:r>
              <a:rPr lang="en-US" baseline="-25000" dirty="0" err="1"/>
              <a:t>ind</a:t>
            </a:r>
            <a:r>
              <a:rPr lang="en-US" dirty="0"/>
              <a:t> individuals are </a:t>
            </a:r>
            <a:r>
              <a:rPr lang="en-US" dirty="0" err="1"/>
              <a:t>randonily</a:t>
            </a:r>
            <a:r>
              <a:rPr lang="en-US" dirty="0"/>
              <a:t> created and evaluated. (</a:t>
            </a:r>
            <a:r>
              <a:rPr lang="en-US" dirty="0" err="1"/>
              <a:t>N</a:t>
            </a:r>
            <a:r>
              <a:rPr lang="en-US" baseline="-25000" dirty="0" err="1"/>
              <a:t>ind</a:t>
            </a:r>
            <a:r>
              <a:rPr lang="en-US" dirty="0"/>
              <a:t> is the number of individuals in the population.) Each individual contains </a:t>
            </a:r>
            <a:r>
              <a:rPr lang="en-US" dirty="0" err="1"/>
              <a:t>N</a:t>
            </a:r>
            <a:r>
              <a:rPr lang="en-US" baseline="-25000" dirty="0" err="1"/>
              <a:t>fuzzy_rules</a:t>
            </a:r>
            <a:r>
              <a:rPr lang="en-US" dirty="0"/>
              <a:t> fuzzy rules encoded in the chromosome. (</a:t>
            </a:r>
            <a:r>
              <a:rPr lang="en-US" dirty="0" err="1"/>
              <a:t>N</a:t>
            </a:r>
            <a:r>
              <a:rPr lang="en-US" baseline="-25000" dirty="0" err="1"/>
              <a:t>fuzzy_rules</a:t>
            </a:r>
            <a:r>
              <a:rPr lang="en-US" dirty="0"/>
              <a:t> is the number of fuzzy rules of desired model</a:t>
            </a:r>
          </a:p>
          <a:p>
            <a:r>
              <a:rPr lang="en-US" dirty="0"/>
              <a:t>Apply bacterial mutation to each </a:t>
            </a:r>
            <a:r>
              <a:rPr lang="en-US" dirty="0" smtClean="0"/>
              <a:t>individual</a:t>
            </a:r>
          </a:p>
          <a:p>
            <a:r>
              <a:rPr lang="en-US" dirty="0" err="1" smtClean="0"/>
              <a:t>Levenberg</a:t>
            </a:r>
            <a:r>
              <a:rPr lang="en-US" dirty="0" smtClean="0"/>
              <a:t>-Marquardt method for each bacterium (finds local minimum)</a:t>
            </a:r>
            <a:endParaRPr lang="en-US" dirty="0"/>
          </a:p>
          <a:p>
            <a:r>
              <a:rPr lang="en-US" dirty="0" smtClean="0"/>
              <a:t>Gen transfer in the population</a:t>
            </a:r>
            <a:endParaRPr lang="en-US" dirty="0"/>
          </a:p>
          <a:p>
            <a:r>
              <a:rPr lang="en-US" dirty="0"/>
              <a:t>Repeat procedure until a certain termination criterion is satisfied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729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transfer in the population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 transfer operation allows the recombination of genetic </a:t>
            </a:r>
            <a:r>
              <a:rPr lang="en-US" dirty="0" smtClean="0"/>
              <a:t>information between </a:t>
            </a:r>
            <a:r>
              <a:rPr lang="en-US" dirty="0"/>
              <a:t>two bacteria. </a:t>
            </a:r>
            <a:endParaRPr lang="en-US" dirty="0" smtClean="0"/>
          </a:p>
          <a:p>
            <a:r>
              <a:rPr lang="en-US" dirty="0" smtClean="0"/>
              <a:t>Population </a:t>
            </a:r>
            <a:r>
              <a:rPr lang="en-US" dirty="0"/>
              <a:t>must be divided into two halves. </a:t>
            </a:r>
            <a:r>
              <a:rPr lang="en-US" dirty="0" smtClean="0"/>
              <a:t>The better </a:t>
            </a:r>
            <a:r>
              <a:rPr lang="en-US" dirty="0"/>
              <a:t>bacteria are called the superior half, whereas the other bacteria are </a:t>
            </a:r>
            <a:r>
              <a:rPr lang="en-US" dirty="0" smtClean="0"/>
              <a:t>referred to </a:t>
            </a:r>
            <a:r>
              <a:rPr lang="en-US" dirty="0"/>
              <a:t>as the inferior half. </a:t>
            </a:r>
            <a:endParaRPr lang="en-US" dirty="0" smtClean="0"/>
          </a:p>
          <a:p>
            <a:r>
              <a:rPr lang="en-US" dirty="0"/>
              <a:t>One bacterium is randomly chosen from the superior </a:t>
            </a:r>
            <a:r>
              <a:rPr lang="en-US" dirty="0" smtClean="0"/>
              <a:t>half.</a:t>
            </a:r>
          </a:p>
          <a:p>
            <a:r>
              <a:rPr lang="en-US" dirty="0"/>
              <a:t>One bacterium is randomly chosen from the </a:t>
            </a:r>
            <a:r>
              <a:rPr lang="en-US" dirty="0" smtClean="0"/>
              <a:t>inferior half.</a:t>
            </a:r>
          </a:p>
          <a:p>
            <a:r>
              <a:rPr lang="en-US" dirty="0"/>
              <a:t>A “good” part from </a:t>
            </a:r>
            <a:r>
              <a:rPr lang="en-US" dirty="0" smtClean="0"/>
              <a:t>the source </a:t>
            </a:r>
            <a:r>
              <a:rPr lang="en-US" dirty="0"/>
              <a:t>bacterium is chosen, and this part will overwrite a “not-so-good” part </a:t>
            </a:r>
            <a:r>
              <a:rPr lang="en-US" dirty="0" smtClean="0"/>
              <a:t>of </a:t>
            </a:r>
            <a:r>
              <a:rPr lang="pl-PL" dirty="0" smtClean="0"/>
              <a:t>the </a:t>
            </a:r>
            <a:r>
              <a:rPr lang="pl-PL" dirty="0"/>
              <a:t>destination bacterium.</a:t>
            </a:r>
            <a:endParaRPr lang="en-US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71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Flowchart of the algorithm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366650" y="2317575"/>
            <a:ext cx="5039520" cy="43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605</TotalTime>
  <Words>402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Fuzzy Rule Extraction by Bacterial Memetic Algorithms</vt:lpstr>
      <vt:lpstr>Problem of finding optim membershib functions in given FRB system</vt:lpstr>
      <vt:lpstr>Bacteria structure</vt:lpstr>
      <vt:lpstr>Pseudo-Bacterial Genetic Algorithm (quasi-optimal solution)</vt:lpstr>
      <vt:lpstr>Bacterial mutation</vt:lpstr>
      <vt:lpstr>Flow chart of the algorithm</vt:lpstr>
      <vt:lpstr>Bacterial Memetic Algorithm</vt:lpstr>
      <vt:lpstr>Gen transfer in the population</vt:lpstr>
      <vt:lpstr>Flowchart of the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Rule Extraction by Bacterial Memetic Algorithms</dc:title>
  <dc:creator>Adam Gabrys</dc:creator>
  <cp:lastModifiedBy>Adam Gabrys</cp:lastModifiedBy>
  <cp:revision>9</cp:revision>
  <dcterms:created xsi:type="dcterms:W3CDTF">2016-04-25T19:50:51Z</dcterms:created>
  <dcterms:modified xsi:type="dcterms:W3CDTF">2016-04-26T13:23:52Z</dcterms:modified>
</cp:coreProperties>
</file>