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95" r:id="rId1"/>
  </p:sldMasterIdLst>
  <p:notesMasterIdLst>
    <p:notesMasterId r:id="rId35"/>
  </p:notesMasterIdLst>
  <p:handoutMasterIdLst>
    <p:handoutMasterId r:id="rId36"/>
  </p:handoutMasterIdLst>
  <p:sldIdLst>
    <p:sldId id="256" r:id="rId2"/>
    <p:sldId id="295" r:id="rId3"/>
    <p:sldId id="298" r:id="rId4"/>
    <p:sldId id="303" r:id="rId5"/>
    <p:sldId id="338" r:id="rId6"/>
    <p:sldId id="309" r:id="rId7"/>
    <p:sldId id="310" r:id="rId8"/>
    <p:sldId id="341" r:id="rId9"/>
    <p:sldId id="342" r:id="rId10"/>
    <p:sldId id="311" r:id="rId11"/>
    <p:sldId id="313" r:id="rId12"/>
    <p:sldId id="316" r:id="rId13"/>
    <p:sldId id="315" r:id="rId14"/>
    <p:sldId id="317" r:id="rId15"/>
    <p:sldId id="343" r:id="rId16"/>
    <p:sldId id="344" r:id="rId17"/>
    <p:sldId id="346" r:id="rId18"/>
    <p:sldId id="347" r:id="rId19"/>
    <p:sldId id="348" r:id="rId20"/>
    <p:sldId id="349" r:id="rId21"/>
    <p:sldId id="362" r:id="rId22"/>
    <p:sldId id="363" r:id="rId23"/>
    <p:sldId id="361" r:id="rId24"/>
    <p:sldId id="351" r:id="rId25"/>
    <p:sldId id="352" r:id="rId26"/>
    <p:sldId id="353" r:id="rId27"/>
    <p:sldId id="354" r:id="rId28"/>
    <p:sldId id="355" r:id="rId29"/>
    <p:sldId id="356" r:id="rId30"/>
    <p:sldId id="357" r:id="rId31"/>
    <p:sldId id="358" r:id="rId32"/>
    <p:sldId id="359" r:id="rId33"/>
    <p:sldId id="360" r:id="rId34"/>
  </p:sldIdLst>
  <p:sldSz cx="12192000" cy="6858000"/>
  <p:notesSz cx="9637713" cy="6858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8FE4EF-7916-4B76-AF23-5C7BA549F506}" v="4" dt="2022-11-27T11:59:36.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62937" autoAdjust="0"/>
  </p:normalViewPr>
  <p:slideViewPr>
    <p:cSldViewPr snapToGrid="0">
      <p:cViewPr varScale="1">
        <p:scale>
          <a:sx n="84" d="100"/>
          <a:sy n="84" d="100"/>
        </p:scale>
        <p:origin x="666" y="78"/>
      </p:cViewPr>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slide" Target="slides/slide5.xml"/><Relationship Id="rId1" Type="http://schemas.openxmlformats.org/officeDocument/2006/relationships/slide" Target="slides/slide1.xml"/><Relationship Id="rId4" Type="http://schemas.openxmlformats.org/officeDocument/2006/relationships/slide" Target="slides/slide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usz Stal" userId="570fe9c4-9123-4bde-9755-2a9767a29a9c" providerId="ADAL" clId="{A78FE4EF-7916-4B76-AF23-5C7BA549F506}"/>
    <pc:docChg chg="undo custSel addSld delSld modSld sldOrd">
      <pc:chgData name="Janusz Stal" userId="570fe9c4-9123-4bde-9755-2a9767a29a9c" providerId="ADAL" clId="{A78FE4EF-7916-4B76-AF23-5C7BA549F506}" dt="2022-11-27T12:01:32.302" v="590" actId="20577"/>
      <pc:docMkLst>
        <pc:docMk/>
      </pc:docMkLst>
      <pc:sldChg chg="del">
        <pc:chgData name="Janusz Stal" userId="570fe9c4-9123-4bde-9755-2a9767a29a9c" providerId="ADAL" clId="{A78FE4EF-7916-4B76-AF23-5C7BA549F506}" dt="2022-11-26T23:19:05.842" v="0" actId="47"/>
        <pc:sldMkLst>
          <pc:docMk/>
          <pc:sldMk cId="463421417" sldId="264"/>
        </pc:sldMkLst>
      </pc:sldChg>
      <pc:sldChg chg="del">
        <pc:chgData name="Janusz Stal" userId="570fe9c4-9123-4bde-9755-2a9767a29a9c" providerId="ADAL" clId="{A78FE4EF-7916-4B76-AF23-5C7BA549F506}" dt="2022-11-26T23:19:05.842" v="0" actId="47"/>
        <pc:sldMkLst>
          <pc:docMk/>
          <pc:sldMk cId="2405908987" sldId="294"/>
        </pc:sldMkLst>
      </pc:sldChg>
      <pc:sldChg chg="modSp mod">
        <pc:chgData name="Janusz Stal" userId="570fe9c4-9123-4bde-9755-2a9767a29a9c" providerId="ADAL" clId="{A78FE4EF-7916-4B76-AF23-5C7BA549F506}" dt="2022-11-26T23:38:41.809" v="170" actId="20577"/>
        <pc:sldMkLst>
          <pc:docMk/>
          <pc:sldMk cId="2458548603" sldId="295"/>
        </pc:sldMkLst>
        <pc:spChg chg="mod">
          <ac:chgData name="Janusz Stal" userId="570fe9c4-9123-4bde-9755-2a9767a29a9c" providerId="ADAL" clId="{A78FE4EF-7916-4B76-AF23-5C7BA549F506}" dt="2022-11-26T23:38:41.809" v="170" actId="20577"/>
          <ac:spMkLst>
            <pc:docMk/>
            <pc:sldMk cId="2458548603" sldId="295"/>
            <ac:spMk id="2" creationId="{00000000-0000-0000-0000-000000000000}"/>
          </ac:spMkLst>
        </pc:spChg>
      </pc:sldChg>
      <pc:sldChg chg="del">
        <pc:chgData name="Janusz Stal" userId="570fe9c4-9123-4bde-9755-2a9767a29a9c" providerId="ADAL" clId="{A78FE4EF-7916-4B76-AF23-5C7BA549F506}" dt="2022-11-26T23:19:23.086" v="1" actId="47"/>
        <pc:sldMkLst>
          <pc:docMk/>
          <pc:sldMk cId="1575819019" sldId="296"/>
        </pc:sldMkLst>
      </pc:sldChg>
      <pc:sldChg chg="del">
        <pc:chgData name="Janusz Stal" userId="570fe9c4-9123-4bde-9755-2a9767a29a9c" providerId="ADAL" clId="{A78FE4EF-7916-4B76-AF23-5C7BA549F506}" dt="2022-11-26T23:19:05.842" v="0" actId="47"/>
        <pc:sldMkLst>
          <pc:docMk/>
          <pc:sldMk cId="596650789" sldId="297"/>
        </pc:sldMkLst>
      </pc:sldChg>
      <pc:sldChg chg="del">
        <pc:chgData name="Janusz Stal" userId="570fe9c4-9123-4bde-9755-2a9767a29a9c" providerId="ADAL" clId="{A78FE4EF-7916-4B76-AF23-5C7BA549F506}" dt="2022-11-26T23:19:23.086" v="1" actId="47"/>
        <pc:sldMkLst>
          <pc:docMk/>
          <pc:sldMk cId="3267621324" sldId="299"/>
        </pc:sldMkLst>
      </pc:sldChg>
      <pc:sldChg chg="del">
        <pc:chgData name="Janusz Stal" userId="570fe9c4-9123-4bde-9755-2a9767a29a9c" providerId="ADAL" clId="{A78FE4EF-7916-4B76-AF23-5C7BA549F506}" dt="2022-11-26T23:19:23.086" v="1" actId="47"/>
        <pc:sldMkLst>
          <pc:docMk/>
          <pc:sldMk cId="4182538103" sldId="300"/>
        </pc:sldMkLst>
      </pc:sldChg>
      <pc:sldChg chg="del">
        <pc:chgData name="Janusz Stal" userId="570fe9c4-9123-4bde-9755-2a9767a29a9c" providerId="ADAL" clId="{A78FE4EF-7916-4B76-AF23-5C7BA549F506}" dt="2022-11-26T23:19:23.086" v="1" actId="47"/>
        <pc:sldMkLst>
          <pc:docMk/>
          <pc:sldMk cId="3856512188" sldId="301"/>
        </pc:sldMkLst>
      </pc:sldChg>
      <pc:sldChg chg="del">
        <pc:chgData name="Janusz Stal" userId="570fe9c4-9123-4bde-9755-2a9767a29a9c" providerId="ADAL" clId="{A78FE4EF-7916-4B76-AF23-5C7BA549F506}" dt="2022-11-26T23:21:46.380" v="23" actId="47"/>
        <pc:sldMkLst>
          <pc:docMk/>
          <pc:sldMk cId="3592768701" sldId="302"/>
        </pc:sldMkLst>
      </pc:sldChg>
      <pc:sldChg chg="modSp mod">
        <pc:chgData name="Janusz Stal" userId="570fe9c4-9123-4bde-9755-2a9767a29a9c" providerId="ADAL" clId="{A78FE4EF-7916-4B76-AF23-5C7BA549F506}" dt="2022-11-26T23:39:55.988" v="180" actId="20577"/>
        <pc:sldMkLst>
          <pc:docMk/>
          <pc:sldMk cId="1685196601" sldId="303"/>
        </pc:sldMkLst>
        <pc:spChg chg="mod">
          <ac:chgData name="Janusz Stal" userId="570fe9c4-9123-4bde-9755-2a9767a29a9c" providerId="ADAL" clId="{A78FE4EF-7916-4B76-AF23-5C7BA549F506}" dt="2022-11-26T23:39:55.988" v="180" actId="20577"/>
          <ac:spMkLst>
            <pc:docMk/>
            <pc:sldMk cId="1685196601" sldId="303"/>
            <ac:spMk id="2" creationId="{00000000-0000-0000-0000-000000000000}"/>
          </ac:spMkLst>
        </pc:spChg>
      </pc:sldChg>
      <pc:sldChg chg="del">
        <pc:chgData name="Janusz Stal" userId="570fe9c4-9123-4bde-9755-2a9767a29a9c" providerId="ADAL" clId="{A78FE4EF-7916-4B76-AF23-5C7BA549F506}" dt="2022-11-26T23:21:46.380" v="23" actId="47"/>
        <pc:sldMkLst>
          <pc:docMk/>
          <pc:sldMk cId="274709201" sldId="318"/>
        </pc:sldMkLst>
      </pc:sldChg>
      <pc:sldChg chg="del">
        <pc:chgData name="Janusz Stal" userId="570fe9c4-9123-4bde-9755-2a9767a29a9c" providerId="ADAL" clId="{A78FE4EF-7916-4B76-AF23-5C7BA549F506}" dt="2022-11-26T23:21:46.380" v="23" actId="47"/>
        <pc:sldMkLst>
          <pc:docMk/>
          <pc:sldMk cId="124504339" sldId="319"/>
        </pc:sldMkLst>
      </pc:sldChg>
      <pc:sldChg chg="del">
        <pc:chgData name="Janusz Stal" userId="570fe9c4-9123-4bde-9755-2a9767a29a9c" providerId="ADAL" clId="{A78FE4EF-7916-4B76-AF23-5C7BA549F506}" dt="2022-11-26T23:21:46.380" v="23" actId="47"/>
        <pc:sldMkLst>
          <pc:docMk/>
          <pc:sldMk cId="30210895" sldId="320"/>
        </pc:sldMkLst>
      </pc:sldChg>
      <pc:sldChg chg="del">
        <pc:chgData name="Janusz Stal" userId="570fe9c4-9123-4bde-9755-2a9767a29a9c" providerId="ADAL" clId="{A78FE4EF-7916-4B76-AF23-5C7BA549F506}" dt="2022-11-26T23:21:46.380" v="23" actId="47"/>
        <pc:sldMkLst>
          <pc:docMk/>
          <pc:sldMk cId="2489742046" sldId="321"/>
        </pc:sldMkLst>
      </pc:sldChg>
      <pc:sldChg chg="del">
        <pc:chgData name="Janusz Stal" userId="570fe9c4-9123-4bde-9755-2a9767a29a9c" providerId="ADAL" clId="{A78FE4EF-7916-4B76-AF23-5C7BA549F506}" dt="2022-11-26T23:21:46.380" v="23" actId="47"/>
        <pc:sldMkLst>
          <pc:docMk/>
          <pc:sldMk cId="3786546985" sldId="322"/>
        </pc:sldMkLst>
      </pc:sldChg>
      <pc:sldChg chg="del">
        <pc:chgData name="Janusz Stal" userId="570fe9c4-9123-4bde-9755-2a9767a29a9c" providerId="ADAL" clId="{A78FE4EF-7916-4B76-AF23-5C7BA549F506}" dt="2022-11-26T23:21:46.380" v="23" actId="47"/>
        <pc:sldMkLst>
          <pc:docMk/>
          <pc:sldMk cId="2051259757" sldId="323"/>
        </pc:sldMkLst>
      </pc:sldChg>
      <pc:sldChg chg="del">
        <pc:chgData name="Janusz Stal" userId="570fe9c4-9123-4bde-9755-2a9767a29a9c" providerId="ADAL" clId="{A78FE4EF-7916-4B76-AF23-5C7BA549F506}" dt="2022-11-26T23:21:46.380" v="23" actId="47"/>
        <pc:sldMkLst>
          <pc:docMk/>
          <pc:sldMk cId="2046544119" sldId="337"/>
        </pc:sldMkLst>
      </pc:sldChg>
      <pc:sldChg chg="del">
        <pc:chgData name="Janusz Stal" userId="570fe9c4-9123-4bde-9755-2a9767a29a9c" providerId="ADAL" clId="{A78FE4EF-7916-4B76-AF23-5C7BA549F506}" dt="2022-11-26T23:23:04.661" v="24" actId="47"/>
        <pc:sldMkLst>
          <pc:docMk/>
          <pc:sldMk cId="3781732453" sldId="339"/>
        </pc:sldMkLst>
      </pc:sldChg>
      <pc:sldChg chg="del">
        <pc:chgData name="Janusz Stal" userId="570fe9c4-9123-4bde-9755-2a9767a29a9c" providerId="ADAL" clId="{A78FE4EF-7916-4B76-AF23-5C7BA549F506}" dt="2022-11-26T23:41:16.113" v="181" actId="2696"/>
        <pc:sldMkLst>
          <pc:docMk/>
          <pc:sldMk cId="1269312934" sldId="340"/>
        </pc:sldMkLst>
      </pc:sldChg>
      <pc:sldChg chg="ord">
        <pc:chgData name="Janusz Stal" userId="570fe9c4-9123-4bde-9755-2a9767a29a9c" providerId="ADAL" clId="{A78FE4EF-7916-4B76-AF23-5C7BA549F506}" dt="2022-11-26T23:42:12.166" v="185"/>
        <pc:sldMkLst>
          <pc:docMk/>
          <pc:sldMk cId="4098011231" sldId="341"/>
        </pc:sldMkLst>
      </pc:sldChg>
      <pc:sldChg chg="ord">
        <pc:chgData name="Janusz Stal" userId="570fe9c4-9123-4bde-9755-2a9767a29a9c" providerId="ADAL" clId="{A78FE4EF-7916-4B76-AF23-5C7BA549F506}" dt="2022-11-26T23:41:50.499" v="183"/>
        <pc:sldMkLst>
          <pc:docMk/>
          <pc:sldMk cId="2904831195" sldId="342"/>
        </pc:sldMkLst>
      </pc:sldChg>
      <pc:sldChg chg="addSp modSp mod modClrScheme chgLayout">
        <pc:chgData name="Janusz Stal" userId="570fe9c4-9123-4bde-9755-2a9767a29a9c" providerId="ADAL" clId="{A78FE4EF-7916-4B76-AF23-5C7BA549F506}" dt="2022-11-26T23:45:43.158" v="197" actId="27636"/>
        <pc:sldMkLst>
          <pc:docMk/>
          <pc:sldMk cId="3166820630" sldId="344"/>
        </pc:sldMkLst>
        <pc:spChg chg="mod ord">
          <ac:chgData name="Janusz Stal" userId="570fe9c4-9123-4bde-9755-2a9767a29a9c" providerId="ADAL" clId="{A78FE4EF-7916-4B76-AF23-5C7BA549F506}" dt="2022-11-26T23:45:43.158" v="197" actId="27636"/>
          <ac:spMkLst>
            <pc:docMk/>
            <pc:sldMk cId="3166820630" sldId="344"/>
            <ac:spMk id="2" creationId="{00000000-0000-0000-0000-000000000000}"/>
          </ac:spMkLst>
        </pc:spChg>
        <pc:spChg chg="mod ord">
          <ac:chgData name="Janusz Stal" userId="570fe9c4-9123-4bde-9755-2a9767a29a9c" providerId="ADAL" clId="{A78FE4EF-7916-4B76-AF23-5C7BA549F506}" dt="2022-11-26T23:44:49.482" v="186" actId="700"/>
          <ac:spMkLst>
            <pc:docMk/>
            <pc:sldMk cId="3166820630" sldId="344"/>
            <ac:spMk id="3" creationId="{00000000-0000-0000-0000-000000000000}"/>
          </ac:spMkLst>
        </pc:spChg>
        <pc:spChg chg="mod ord">
          <ac:chgData name="Janusz Stal" userId="570fe9c4-9123-4bde-9755-2a9767a29a9c" providerId="ADAL" clId="{A78FE4EF-7916-4B76-AF23-5C7BA549F506}" dt="2022-11-26T23:44:49.482" v="186" actId="700"/>
          <ac:spMkLst>
            <pc:docMk/>
            <pc:sldMk cId="3166820630" sldId="344"/>
            <ac:spMk id="4" creationId="{00000000-0000-0000-0000-000000000000}"/>
          </ac:spMkLst>
        </pc:spChg>
        <pc:spChg chg="add mod ord">
          <ac:chgData name="Janusz Stal" userId="570fe9c4-9123-4bde-9755-2a9767a29a9c" providerId="ADAL" clId="{A78FE4EF-7916-4B76-AF23-5C7BA549F506}" dt="2022-11-26T23:45:43.158" v="196" actId="27636"/>
          <ac:spMkLst>
            <pc:docMk/>
            <pc:sldMk cId="3166820630" sldId="344"/>
            <ac:spMk id="5" creationId="{93282F93-3CD6-5B46-6B05-CDFDF901EFBF}"/>
          </ac:spMkLst>
        </pc:spChg>
      </pc:sldChg>
      <pc:sldChg chg="modSp del mod">
        <pc:chgData name="Janusz Stal" userId="570fe9c4-9123-4bde-9755-2a9767a29a9c" providerId="ADAL" clId="{A78FE4EF-7916-4B76-AF23-5C7BA549F506}" dt="2022-11-26T23:45:30.593" v="194" actId="47"/>
        <pc:sldMkLst>
          <pc:docMk/>
          <pc:sldMk cId="3295422556" sldId="345"/>
        </pc:sldMkLst>
        <pc:spChg chg="mod">
          <ac:chgData name="Janusz Stal" userId="570fe9c4-9123-4bde-9755-2a9767a29a9c" providerId="ADAL" clId="{A78FE4EF-7916-4B76-AF23-5C7BA549F506}" dt="2022-11-26T23:28:58.911" v="48"/>
          <ac:spMkLst>
            <pc:docMk/>
            <pc:sldMk cId="3295422556" sldId="345"/>
            <ac:spMk id="2" creationId="{E845A99E-86F2-4F55-8A2B-D53FD0812527}"/>
          </ac:spMkLst>
        </pc:spChg>
      </pc:sldChg>
      <pc:sldChg chg="addSp delSp modSp add mod modClrScheme chgLayout">
        <pc:chgData name="Janusz Stal" userId="570fe9c4-9123-4bde-9755-2a9767a29a9c" providerId="ADAL" clId="{A78FE4EF-7916-4B76-AF23-5C7BA549F506}" dt="2022-11-27T12:01:32.302" v="590" actId="20577"/>
        <pc:sldMkLst>
          <pc:docMk/>
          <pc:sldMk cId="1038654034" sldId="349"/>
        </pc:sldMkLst>
        <pc:spChg chg="mod ord">
          <ac:chgData name="Janusz Stal" userId="570fe9c4-9123-4bde-9755-2a9767a29a9c" providerId="ADAL" clId="{A78FE4EF-7916-4B76-AF23-5C7BA549F506}" dt="2022-11-27T12:01:23.881" v="573" actId="20577"/>
          <ac:spMkLst>
            <pc:docMk/>
            <pc:sldMk cId="1038654034" sldId="349"/>
            <ac:spMk id="2" creationId="{00000000-0000-0000-0000-000000000000}"/>
          </ac:spMkLst>
        </pc:spChg>
        <pc:spChg chg="add del mod ord">
          <ac:chgData name="Janusz Stal" userId="570fe9c4-9123-4bde-9755-2a9767a29a9c" providerId="ADAL" clId="{A78FE4EF-7916-4B76-AF23-5C7BA549F506}" dt="2022-11-27T12:01:32.302" v="590" actId="20577"/>
          <ac:spMkLst>
            <pc:docMk/>
            <pc:sldMk cId="1038654034" sldId="349"/>
            <ac:spMk id="3" creationId="{00000000-0000-0000-0000-000000000000}"/>
          </ac:spMkLst>
        </pc:spChg>
        <pc:spChg chg="add del mod ord">
          <ac:chgData name="Janusz Stal" userId="570fe9c4-9123-4bde-9755-2a9767a29a9c" providerId="ADAL" clId="{A78FE4EF-7916-4B76-AF23-5C7BA549F506}" dt="2022-11-26T23:48:15.487" v="229" actId="700"/>
          <ac:spMkLst>
            <pc:docMk/>
            <pc:sldMk cId="1038654034" sldId="349"/>
            <ac:spMk id="4" creationId="{F7D4640C-1D30-2813-74A8-5707D91CA6CC}"/>
          </ac:spMkLst>
        </pc:spChg>
      </pc:sldChg>
      <pc:sldChg chg="modSp new del mod">
        <pc:chgData name="Janusz Stal" userId="570fe9c4-9123-4bde-9755-2a9767a29a9c" providerId="ADAL" clId="{A78FE4EF-7916-4B76-AF23-5C7BA549F506}" dt="2022-11-27T11:17:43.527" v="409" actId="2696"/>
        <pc:sldMkLst>
          <pc:docMk/>
          <pc:sldMk cId="1379499973" sldId="350"/>
        </pc:sldMkLst>
        <pc:spChg chg="mod">
          <ac:chgData name="Janusz Stal" userId="570fe9c4-9123-4bde-9755-2a9767a29a9c" providerId="ADAL" clId="{A78FE4EF-7916-4B76-AF23-5C7BA549F506}" dt="2022-11-26T23:48:42.847" v="269" actId="20577"/>
          <ac:spMkLst>
            <pc:docMk/>
            <pc:sldMk cId="1379499973" sldId="350"/>
            <ac:spMk id="2" creationId="{F6C92D3B-2181-0D55-8D99-E0281D18C72B}"/>
          </ac:spMkLst>
        </pc:spChg>
        <pc:spChg chg="mod">
          <ac:chgData name="Janusz Stal" userId="570fe9c4-9123-4bde-9755-2a9767a29a9c" providerId="ADAL" clId="{A78FE4EF-7916-4B76-AF23-5C7BA549F506}" dt="2022-11-26T23:48:36.575" v="252" actId="20577"/>
          <ac:spMkLst>
            <pc:docMk/>
            <pc:sldMk cId="1379499973" sldId="350"/>
            <ac:spMk id="4" creationId="{CFCAEC5A-7795-87D3-DEE7-94D72D3CAD9A}"/>
          </ac:spMkLst>
        </pc:spChg>
      </pc:sldChg>
      <pc:sldChg chg="modSp new mod">
        <pc:chgData name="Janusz Stal" userId="570fe9c4-9123-4bde-9755-2a9767a29a9c" providerId="ADAL" clId="{A78FE4EF-7916-4B76-AF23-5C7BA549F506}" dt="2022-11-27T11:13:32.170" v="319" actId="20577"/>
        <pc:sldMkLst>
          <pc:docMk/>
          <pc:sldMk cId="3754020549" sldId="351"/>
        </pc:sldMkLst>
        <pc:spChg chg="mod">
          <ac:chgData name="Janusz Stal" userId="570fe9c4-9123-4bde-9755-2a9767a29a9c" providerId="ADAL" clId="{A78FE4EF-7916-4B76-AF23-5C7BA549F506}" dt="2022-11-27T11:13:32.170" v="319" actId="20577"/>
          <ac:spMkLst>
            <pc:docMk/>
            <pc:sldMk cId="3754020549" sldId="351"/>
            <ac:spMk id="2" creationId="{A36EC4F8-4D2B-0107-99F7-4565DDF6E5C1}"/>
          </ac:spMkLst>
        </pc:spChg>
        <pc:spChg chg="mod">
          <ac:chgData name="Janusz Stal" userId="570fe9c4-9123-4bde-9755-2a9767a29a9c" providerId="ADAL" clId="{A78FE4EF-7916-4B76-AF23-5C7BA549F506}" dt="2022-11-27T11:11:26.835" v="288" actId="20577"/>
          <ac:spMkLst>
            <pc:docMk/>
            <pc:sldMk cId="3754020549" sldId="351"/>
            <ac:spMk id="4" creationId="{3653857E-AD9C-517B-51FB-38B245675F94}"/>
          </ac:spMkLst>
        </pc:spChg>
      </pc:sldChg>
      <pc:sldChg chg="modSp add mod">
        <pc:chgData name="Janusz Stal" userId="570fe9c4-9123-4bde-9755-2a9767a29a9c" providerId="ADAL" clId="{A78FE4EF-7916-4B76-AF23-5C7BA549F506}" dt="2022-11-27T11:13:37.190" v="321" actId="20577"/>
        <pc:sldMkLst>
          <pc:docMk/>
          <pc:sldMk cId="3256907195" sldId="352"/>
        </pc:sldMkLst>
        <pc:spChg chg="mod">
          <ac:chgData name="Janusz Stal" userId="570fe9c4-9123-4bde-9755-2a9767a29a9c" providerId="ADAL" clId="{A78FE4EF-7916-4B76-AF23-5C7BA549F506}" dt="2022-11-27T11:13:37.190" v="321" actId="20577"/>
          <ac:spMkLst>
            <pc:docMk/>
            <pc:sldMk cId="3256907195" sldId="352"/>
            <ac:spMk id="2" creationId="{A36EC4F8-4D2B-0107-99F7-4565DDF6E5C1}"/>
          </ac:spMkLst>
        </pc:spChg>
      </pc:sldChg>
      <pc:sldChg chg="modSp add mod">
        <pc:chgData name="Janusz Stal" userId="570fe9c4-9123-4bde-9755-2a9767a29a9c" providerId="ADAL" clId="{A78FE4EF-7916-4B76-AF23-5C7BA549F506}" dt="2022-11-27T11:13:41.664" v="323" actId="20577"/>
        <pc:sldMkLst>
          <pc:docMk/>
          <pc:sldMk cId="623215967" sldId="353"/>
        </pc:sldMkLst>
        <pc:spChg chg="mod">
          <ac:chgData name="Janusz Stal" userId="570fe9c4-9123-4bde-9755-2a9767a29a9c" providerId="ADAL" clId="{A78FE4EF-7916-4B76-AF23-5C7BA549F506}" dt="2022-11-27T11:13:41.664" v="323" actId="20577"/>
          <ac:spMkLst>
            <pc:docMk/>
            <pc:sldMk cId="623215967" sldId="353"/>
            <ac:spMk id="2" creationId="{A36EC4F8-4D2B-0107-99F7-4565DDF6E5C1}"/>
          </ac:spMkLst>
        </pc:spChg>
      </pc:sldChg>
      <pc:sldChg chg="modSp add mod">
        <pc:chgData name="Janusz Stal" userId="570fe9c4-9123-4bde-9755-2a9767a29a9c" providerId="ADAL" clId="{A78FE4EF-7916-4B76-AF23-5C7BA549F506}" dt="2022-11-27T11:13:44.715" v="325" actId="20577"/>
        <pc:sldMkLst>
          <pc:docMk/>
          <pc:sldMk cId="1375950872" sldId="354"/>
        </pc:sldMkLst>
        <pc:spChg chg="mod">
          <ac:chgData name="Janusz Stal" userId="570fe9c4-9123-4bde-9755-2a9767a29a9c" providerId="ADAL" clId="{A78FE4EF-7916-4B76-AF23-5C7BA549F506}" dt="2022-11-27T11:13:44.715" v="325" actId="20577"/>
          <ac:spMkLst>
            <pc:docMk/>
            <pc:sldMk cId="1375950872" sldId="354"/>
            <ac:spMk id="2" creationId="{A36EC4F8-4D2B-0107-99F7-4565DDF6E5C1}"/>
          </ac:spMkLst>
        </pc:spChg>
      </pc:sldChg>
      <pc:sldChg chg="modSp add mod">
        <pc:chgData name="Janusz Stal" userId="570fe9c4-9123-4bde-9755-2a9767a29a9c" providerId="ADAL" clId="{A78FE4EF-7916-4B76-AF23-5C7BA549F506}" dt="2022-11-27T11:13:16.728" v="311" actId="20577"/>
        <pc:sldMkLst>
          <pc:docMk/>
          <pc:sldMk cId="1826043529" sldId="355"/>
        </pc:sldMkLst>
        <pc:spChg chg="mod">
          <ac:chgData name="Janusz Stal" userId="570fe9c4-9123-4bde-9755-2a9767a29a9c" providerId="ADAL" clId="{A78FE4EF-7916-4B76-AF23-5C7BA549F506}" dt="2022-11-27T11:13:16.728" v="311" actId="20577"/>
          <ac:spMkLst>
            <pc:docMk/>
            <pc:sldMk cId="1826043529" sldId="355"/>
            <ac:spMk id="2" creationId="{A36EC4F8-4D2B-0107-99F7-4565DDF6E5C1}"/>
          </ac:spMkLst>
        </pc:spChg>
      </pc:sldChg>
      <pc:sldChg chg="modSp add mod">
        <pc:chgData name="Janusz Stal" userId="570fe9c4-9123-4bde-9755-2a9767a29a9c" providerId="ADAL" clId="{A78FE4EF-7916-4B76-AF23-5C7BA549F506}" dt="2022-11-27T11:14:46.852" v="351" actId="20577"/>
        <pc:sldMkLst>
          <pc:docMk/>
          <pc:sldMk cId="307151191" sldId="356"/>
        </pc:sldMkLst>
        <pc:spChg chg="mod">
          <ac:chgData name="Janusz Stal" userId="570fe9c4-9123-4bde-9755-2a9767a29a9c" providerId="ADAL" clId="{A78FE4EF-7916-4B76-AF23-5C7BA549F506}" dt="2022-11-27T11:14:46.852" v="351" actId="20577"/>
          <ac:spMkLst>
            <pc:docMk/>
            <pc:sldMk cId="307151191" sldId="356"/>
            <ac:spMk id="2" creationId="{A36EC4F8-4D2B-0107-99F7-4565DDF6E5C1}"/>
          </ac:spMkLst>
        </pc:spChg>
      </pc:sldChg>
      <pc:sldChg chg="modSp add mod">
        <pc:chgData name="Janusz Stal" userId="570fe9c4-9123-4bde-9755-2a9767a29a9c" providerId="ADAL" clId="{A78FE4EF-7916-4B76-AF23-5C7BA549F506}" dt="2022-11-27T11:15:22.307" v="371" actId="20577"/>
        <pc:sldMkLst>
          <pc:docMk/>
          <pc:sldMk cId="4075433178" sldId="357"/>
        </pc:sldMkLst>
        <pc:spChg chg="mod">
          <ac:chgData name="Janusz Stal" userId="570fe9c4-9123-4bde-9755-2a9767a29a9c" providerId="ADAL" clId="{A78FE4EF-7916-4B76-AF23-5C7BA549F506}" dt="2022-11-27T11:15:22.307" v="371" actId="20577"/>
          <ac:spMkLst>
            <pc:docMk/>
            <pc:sldMk cId="4075433178" sldId="357"/>
            <ac:spMk id="2" creationId="{A36EC4F8-4D2B-0107-99F7-4565DDF6E5C1}"/>
          </ac:spMkLst>
        </pc:spChg>
      </pc:sldChg>
      <pc:sldChg chg="modSp add mod">
        <pc:chgData name="Janusz Stal" userId="570fe9c4-9123-4bde-9755-2a9767a29a9c" providerId="ADAL" clId="{A78FE4EF-7916-4B76-AF23-5C7BA549F506}" dt="2022-11-27T11:15:49.257" v="381" actId="6549"/>
        <pc:sldMkLst>
          <pc:docMk/>
          <pc:sldMk cId="1391351374" sldId="358"/>
        </pc:sldMkLst>
        <pc:spChg chg="mod">
          <ac:chgData name="Janusz Stal" userId="570fe9c4-9123-4bde-9755-2a9767a29a9c" providerId="ADAL" clId="{A78FE4EF-7916-4B76-AF23-5C7BA549F506}" dt="2022-11-27T11:15:49.257" v="381" actId="6549"/>
          <ac:spMkLst>
            <pc:docMk/>
            <pc:sldMk cId="1391351374" sldId="358"/>
            <ac:spMk id="2" creationId="{A36EC4F8-4D2B-0107-99F7-4565DDF6E5C1}"/>
          </ac:spMkLst>
        </pc:spChg>
      </pc:sldChg>
      <pc:sldChg chg="modSp add mod">
        <pc:chgData name="Janusz Stal" userId="570fe9c4-9123-4bde-9755-2a9767a29a9c" providerId="ADAL" clId="{A78FE4EF-7916-4B76-AF23-5C7BA549F506}" dt="2022-11-27T11:16:28.617" v="390" actId="20577"/>
        <pc:sldMkLst>
          <pc:docMk/>
          <pc:sldMk cId="1056035788" sldId="359"/>
        </pc:sldMkLst>
        <pc:spChg chg="mod">
          <ac:chgData name="Janusz Stal" userId="570fe9c4-9123-4bde-9755-2a9767a29a9c" providerId="ADAL" clId="{A78FE4EF-7916-4B76-AF23-5C7BA549F506}" dt="2022-11-27T11:16:28.617" v="390" actId="20577"/>
          <ac:spMkLst>
            <pc:docMk/>
            <pc:sldMk cId="1056035788" sldId="359"/>
            <ac:spMk id="2" creationId="{A36EC4F8-4D2B-0107-99F7-4565DDF6E5C1}"/>
          </ac:spMkLst>
        </pc:spChg>
      </pc:sldChg>
      <pc:sldChg chg="modSp add mod">
        <pc:chgData name="Janusz Stal" userId="570fe9c4-9123-4bde-9755-2a9767a29a9c" providerId="ADAL" clId="{A78FE4EF-7916-4B76-AF23-5C7BA549F506}" dt="2022-11-27T11:17:07.693" v="408" actId="6549"/>
        <pc:sldMkLst>
          <pc:docMk/>
          <pc:sldMk cId="1161898876" sldId="360"/>
        </pc:sldMkLst>
        <pc:spChg chg="mod">
          <ac:chgData name="Janusz Stal" userId="570fe9c4-9123-4bde-9755-2a9767a29a9c" providerId="ADAL" clId="{A78FE4EF-7916-4B76-AF23-5C7BA549F506}" dt="2022-11-27T11:17:07.693" v="408" actId="6549"/>
          <ac:spMkLst>
            <pc:docMk/>
            <pc:sldMk cId="1161898876" sldId="360"/>
            <ac:spMk id="2" creationId="{A36EC4F8-4D2B-0107-99F7-4565DDF6E5C1}"/>
          </ac:spMkLst>
        </pc:spChg>
      </pc:sldChg>
      <pc:sldChg chg="add">
        <pc:chgData name="Janusz Stal" userId="570fe9c4-9123-4bde-9755-2a9767a29a9c" providerId="ADAL" clId="{A78FE4EF-7916-4B76-AF23-5C7BA549F506}" dt="2022-11-27T11:43:18.394" v="410" actId="2890"/>
        <pc:sldMkLst>
          <pc:docMk/>
          <pc:sldMk cId="1364861241" sldId="361"/>
        </pc:sldMkLst>
      </pc:sldChg>
      <pc:sldChg chg="modSp new mod">
        <pc:chgData name="Janusz Stal" userId="570fe9c4-9123-4bde-9755-2a9767a29a9c" providerId="ADAL" clId="{A78FE4EF-7916-4B76-AF23-5C7BA549F506}" dt="2022-11-27T11:47:31.080" v="486" actId="20577"/>
        <pc:sldMkLst>
          <pc:docMk/>
          <pc:sldMk cId="1171690146" sldId="362"/>
        </pc:sldMkLst>
        <pc:spChg chg="mod">
          <ac:chgData name="Janusz Stal" userId="570fe9c4-9123-4bde-9755-2a9767a29a9c" providerId="ADAL" clId="{A78FE4EF-7916-4B76-AF23-5C7BA549F506}" dt="2022-11-27T11:47:31.080" v="486" actId="20577"/>
          <ac:spMkLst>
            <pc:docMk/>
            <pc:sldMk cId="1171690146" sldId="362"/>
            <ac:spMk id="2" creationId="{2AABCF3C-14E5-9705-CB98-93C0213D16C3}"/>
          </ac:spMkLst>
        </pc:spChg>
        <pc:spChg chg="mod">
          <ac:chgData name="Janusz Stal" userId="570fe9c4-9123-4bde-9755-2a9767a29a9c" providerId="ADAL" clId="{A78FE4EF-7916-4B76-AF23-5C7BA549F506}" dt="2022-11-27T11:44:06.291" v="445" actId="20577"/>
          <ac:spMkLst>
            <pc:docMk/>
            <pc:sldMk cId="1171690146" sldId="362"/>
            <ac:spMk id="4" creationId="{EE95E003-930E-4A28-78DE-2BE71B6D928F}"/>
          </ac:spMkLst>
        </pc:spChg>
      </pc:sldChg>
      <pc:sldChg chg="modSp new mod">
        <pc:chgData name="Janusz Stal" userId="570fe9c4-9123-4bde-9755-2a9767a29a9c" providerId="ADAL" clId="{A78FE4EF-7916-4B76-AF23-5C7BA549F506}" dt="2022-11-27T12:00:43.863" v="558" actId="27636"/>
        <pc:sldMkLst>
          <pc:docMk/>
          <pc:sldMk cId="4117444775" sldId="363"/>
        </pc:sldMkLst>
        <pc:spChg chg="mod">
          <ac:chgData name="Janusz Stal" userId="570fe9c4-9123-4bde-9755-2a9767a29a9c" providerId="ADAL" clId="{A78FE4EF-7916-4B76-AF23-5C7BA549F506}" dt="2022-11-27T12:00:43.863" v="558" actId="27636"/>
          <ac:spMkLst>
            <pc:docMk/>
            <pc:sldMk cId="4117444775" sldId="363"/>
            <ac:spMk id="2" creationId="{8E93823B-A1FE-575C-DBA1-138BD25F1FE6}"/>
          </ac:spMkLst>
        </pc:spChg>
        <pc:spChg chg="mod">
          <ac:chgData name="Janusz Stal" userId="570fe9c4-9123-4bde-9755-2a9767a29a9c" providerId="ADAL" clId="{A78FE4EF-7916-4B76-AF23-5C7BA549F506}" dt="2022-11-27T11:50:06.687" v="500" actId="20577"/>
          <ac:spMkLst>
            <pc:docMk/>
            <pc:sldMk cId="4117444775" sldId="363"/>
            <ac:spMk id="4" creationId="{E630B04C-FB06-BC98-126E-D0723DF1B90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AD5E83-A8C4-4462-9180-C6513FCF1A84}" type="doc">
      <dgm:prSet loTypeId="urn:microsoft.com/office/officeart/2008/layout/HorizontalMultiLevelHierarchy" loCatId="hierarchy" qsTypeId="urn:microsoft.com/office/officeart/2005/8/quickstyle/simple3" qsCatId="simple" csTypeId="urn:microsoft.com/office/officeart/2005/8/colors/accent0_3" csCatId="mainScheme" phldr="1"/>
      <dgm:spPr/>
      <dgm:t>
        <a:bodyPr/>
        <a:lstStyle/>
        <a:p>
          <a:endParaRPr lang="pl-PL"/>
        </a:p>
      </dgm:t>
    </dgm:pt>
    <dgm:pt modelId="{E5394A58-AB5F-41B3-9B80-DF8A8ABB6323}">
      <dgm:prSet phldrT="[Tekst]"/>
      <dgm:spPr/>
      <dgm:t>
        <a:bodyPr/>
        <a:lstStyle/>
        <a:p>
          <a:r>
            <a:rPr lang="en-GB" dirty="0"/>
            <a:t>document</a:t>
          </a:r>
          <a:endParaRPr lang="pl-PL" dirty="0"/>
        </a:p>
      </dgm:t>
    </dgm:pt>
    <dgm:pt modelId="{835914ED-3F38-409D-89F8-E1D97BB75883}" type="parTrans" cxnId="{8857D8E2-7707-4BE6-9BC4-5B7D0E7D7FDC}">
      <dgm:prSet/>
      <dgm:spPr/>
      <dgm:t>
        <a:bodyPr/>
        <a:lstStyle/>
        <a:p>
          <a:endParaRPr lang="pl-PL"/>
        </a:p>
      </dgm:t>
    </dgm:pt>
    <dgm:pt modelId="{AB03BF9E-CCAB-40C8-9E00-CDFBCC361DD9}" type="sibTrans" cxnId="{8857D8E2-7707-4BE6-9BC4-5B7D0E7D7FDC}">
      <dgm:prSet/>
      <dgm:spPr/>
      <dgm:t>
        <a:bodyPr/>
        <a:lstStyle/>
        <a:p>
          <a:endParaRPr lang="pl-PL" dirty="0"/>
        </a:p>
      </dgm:t>
    </dgm:pt>
    <dgm:pt modelId="{16B85599-0E41-4A22-A8E9-3B5DEA8B2E55}">
      <dgm:prSet phldrT="[Tekst]"/>
      <dgm:spPr/>
      <dgm:t>
        <a:bodyPr/>
        <a:lstStyle/>
        <a:p>
          <a:r>
            <a:rPr lang="en-GB" dirty="0"/>
            <a:t>&lt;html&gt;</a:t>
          </a:r>
          <a:endParaRPr lang="pl-PL" dirty="0"/>
        </a:p>
      </dgm:t>
    </dgm:pt>
    <dgm:pt modelId="{178DD776-88F6-4197-A82B-DA863CFC18AF}" type="parTrans" cxnId="{91686D6F-0221-4BC6-8E44-F89D0BAD524D}">
      <dgm:prSet/>
      <dgm:spPr/>
      <dgm:t>
        <a:bodyPr/>
        <a:lstStyle/>
        <a:p>
          <a:endParaRPr lang="pl-PL"/>
        </a:p>
      </dgm:t>
    </dgm:pt>
    <dgm:pt modelId="{A07BE1D0-A44E-433F-95B0-76391162B6FB}" type="sibTrans" cxnId="{91686D6F-0221-4BC6-8E44-F89D0BAD524D}">
      <dgm:prSet/>
      <dgm:spPr/>
      <dgm:t>
        <a:bodyPr/>
        <a:lstStyle/>
        <a:p>
          <a:endParaRPr lang="pl-PL"/>
        </a:p>
      </dgm:t>
    </dgm:pt>
    <dgm:pt modelId="{52CA150C-7993-425C-A5C0-7FE9B36F6DFB}">
      <dgm:prSet phldrT="[Tekst]"/>
      <dgm:spPr/>
      <dgm:t>
        <a:bodyPr/>
        <a:lstStyle/>
        <a:p>
          <a:r>
            <a:rPr lang="en-GB" dirty="0"/>
            <a:t>&lt;head&gt;</a:t>
          </a:r>
          <a:endParaRPr lang="pl-PL" dirty="0"/>
        </a:p>
      </dgm:t>
    </dgm:pt>
    <dgm:pt modelId="{84C2B18A-3A6C-47D1-9207-3A54D754D92D}" type="parTrans" cxnId="{8454C4C4-E69C-46B6-BF74-46975DA6E560}">
      <dgm:prSet/>
      <dgm:spPr/>
      <dgm:t>
        <a:bodyPr/>
        <a:lstStyle/>
        <a:p>
          <a:endParaRPr lang="pl-PL"/>
        </a:p>
      </dgm:t>
    </dgm:pt>
    <dgm:pt modelId="{7E7400CF-A463-4DD8-A651-D4E071C73B57}" type="sibTrans" cxnId="{8454C4C4-E69C-46B6-BF74-46975DA6E560}">
      <dgm:prSet/>
      <dgm:spPr/>
      <dgm:t>
        <a:bodyPr/>
        <a:lstStyle/>
        <a:p>
          <a:endParaRPr lang="pl-PL"/>
        </a:p>
      </dgm:t>
    </dgm:pt>
    <dgm:pt modelId="{276D65ED-DA67-44A1-8D98-41C8CA6AC8DC}">
      <dgm:prSet phldrT="[Tekst]"/>
      <dgm:spPr/>
      <dgm:t>
        <a:bodyPr/>
        <a:lstStyle/>
        <a:p>
          <a:r>
            <a:rPr lang="en-GB" dirty="0"/>
            <a:t>&lt;body&gt;</a:t>
          </a:r>
          <a:endParaRPr lang="pl-PL" dirty="0"/>
        </a:p>
      </dgm:t>
    </dgm:pt>
    <dgm:pt modelId="{BA78C439-3E09-4E24-9C4B-4C1622636743}" type="parTrans" cxnId="{9C5654A1-F5E4-41DB-BF02-DCE997DF5824}">
      <dgm:prSet/>
      <dgm:spPr/>
      <dgm:t>
        <a:bodyPr/>
        <a:lstStyle/>
        <a:p>
          <a:endParaRPr lang="pl-PL"/>
        </a:p>
      </dgm:t>
    </dgm:pt>
    <dgm:pt modelId="{E0D3403B-44F4-42F0-B516-3B40508AB2EC}" type="sibTrans" cxnId="{9C5654A1-F5E4-41DB-BF02-DCE997DF5824}">
      <dgm:prSet/>
      <dgm:spPr/>
      <dgm:t>
        <a:bodyPr/>
        <a:lstStyle/>
        <a:p>
          <a:endParaRPr lang="pl-PL"/>
        </a:p>
      </dgm:t>
    </dgm:pt>
    <dgm:pt modelId="{A3651DD1-DDA9-4412-A10F-C39D4A423C37}">
      <dgm:prSet phldrT="[Tekst]"/>
      <dgm:spPr/>
      <dgm:t>
        <a:bodyPr/>
        <a:lstStyle/>
        <a:p>
          <a:r>
            <a:rPr lang="en-GB" dirty="0"/>
            <a:t>&lt;title&gt;</a:t>
          </a:r>
          <a:endParaRPr lang="pl-PL" dirty="0"/>
        </a:p>
      </dgm:t>
    </dgm:pt>
    <dgm:pt modelId="{5BAE5F62-3938-40F5-905E-232EC420CDAE}" type="parTrans" cxnId="{0CAE6B11-B26F-41AC-95BF-76676B801311}">
      <dgm:prSet/>
      <dgm:spPr/>
      <dgm:t>
        <a:bodyPr/>
        <a:lstStyle/>
        <a:p>
          <a:endParaRPr lang="pl-PL"/>
        </a:p>
      </dgm:t>
    </dgm:pt>
    <dgm:pt modelId="{8C814577-B0AC-4050-9E2D-E5F0DC3BA4D8}" type="sibTrans" cxnId="{0CAE6B11-B26F-41AC-95BF-76676B801311}">
      <dgm:prSet/>
      <dgm:spPr/>
      <dgm:t>
        <a:bodyPr/>
        <a:lstStyle/>
        <a:p>
          <a:endParaRPr lang="pl-PL"/>
        </a:p>
      </dgm:t>
    </dgm:pt>
    <dgm:pt modelId="{7E814367-525E-4CAE-BB14-4FD4A8D8667E}">
      <dgm:prSet phldrT="[Tekst]"/>
      <dgm:spPr/>
      <dgm:t>
        <a:bodyPr/>
        <a:lstStyle/>
        <a:p>
          <a:r>
            <a:rPr lang="en-GB" dirty="0"/>
            <a:t>&lt;h1&gt;</a:t>
          </a:r>
          <a:endParaRPr lang="pl-PL" dirty="0"/>
        </a:p>
      </dgm:t>
    </dgm:pt>
    <dgm:pt modelId="{D01C78CB-2C71-4B17-B7C1-25FFD281F729}" type="parTrans" cxnId="{A0D38DD7-767D-4176-BA6D-78A0485EAD30}">
      <dgm:prSet/>
      <dgm:spPr/>
      <dgm:t>
        <a:bodyPr/>
        <a:lstStyle/>
        <a:p>
          <a:endParaRPr lang="pl-PL"/>
        </a:p>
      </dgm:t>
    </dgm:pt>
    <dgm:pt modelId="{D5F8AF30-DD8C-4F24-9115-91C8D0B6A0B6}" type="sibTrans" cxnId="{A0D38DD7-767D-4176-BA6D-78A0485EAD30}">
      <dgm:prSet/>
      <dgm:spPr/>
      <dgm:t>
        <a:bodyPr/>
        <a:lstStyle/>
        <a:p>
          <a:endParaRPr lang="pl-PL"/>
        </a:p>
      </dgm:t>
    </dgm:pt>
    <dgm:pt modelId="{598A6075-36CF-4910-86B6-BBEB36482767}">
      <dgm:prSet phldrT="[Tekst]"/>
      <dgm:spPr/>
      <dgm:t>
        <a:bodyPr/>
        <a:lstStyle/>
        <a:p>
          <a:r>
            <a:rPr lang="en-GB" dirty="0"/>
            <a:t>&lt;p&gt;</a:t>
          </a:r>
          <a:endParaRPr lang="pl-PL" dirty="0"/>
        </a:p>
      </dgm:t>
    </dgm:pt>
    <dgm:pt modelId="{F38F4A51-E7BC-40B0-902C-667F4D670864}" type="parTrans" cxnId="{F351FD8F-D873-4980-B595-802694DC6350}">
      <dgm:prSet/>
      <dgm:spPr/>
      <dgm:t>
        <a:bodyPr/>
        <a:lstStyle/>
        <a:p>
          <a:endParaRPr lang="pl-PL"/>
        </a:p>
      </dgm:t>
    </dgm:pt>
    <dgm:pt modelId="{B0C3D3EC-5BB3-4058-9499-A20A90BE454F}" type="sibTrans" cxnId="{F351FD8F-D873-4980-B595-802694DC6350}">
      <dgm:prSet/>
      <dgm:spPr/>
      <dgm:t>
        <a:bodyPr/>
        <a:lstStyle/>
        <a:p>
          <a:endParaRPr lang="pl-PL"/>
        </a:p>
      </dgm:t>
    </dgm:pt>
    <dgm:pt modelId="{E529E5B0-7815-4A91-B0D5-33427743FBC9}">
      <dgm:prSet phldrT="[Tekst]"/>
      <dgm:spPr/>
      <dgm:t>
        <a:bodyPr/>
        <a:lstStyle/>
        <a:p>
          <a:r>
            <a:rPr lang="en-GB" dirty="0"/>
            <a:t>Hello</a:t>
          </a:r>
          <a:endParaRPr lang="pl-PL" dirty="0"/>
        </a:p>
      </dgm:t>
    </dgm:pt>
    <dgm:pt modelId="{3C13B256-B545-44F9-8120-EB788D0EDDF8}" type="parTrans" cxnId="{D24E2B23-D1CC-45A9-9AD1-82A826A8EC90}">
      <dgm:prSet/>
      <dgm:spPr/>
      <dgm:t>
        <a:bodyPr/>
        <a:lstStyle/>
        <a:p>
          <a:endParaRPr lang="pl-PL"/>
        </a:p>
      </dgm:t>
    </dgm:pt>
    <dgm:pt modelId="{B9E6571B-96E7-44F8-81DE-681546CF93E0}" type="sibTrans" cxnId="{D24E2B23-D1CC-45A9-9AD1-82A826A8EC90}">
      <dgm:prSet/>
      <dgm:spPr/>
      <dgm:t>
        <a:bodyPr/>
        <a:lstStyle/>
        <a:p>
          <a:endParaRPr lang="pl-PL"/>
        </a:p>
      </dgm:t>
    </dgm:pt>
    <dgm:pt modelId="{4B2BE794-FF92-4492-8BC2-F09E4E988564}">
      <dgm:prSet phldrT="[Tekst]"/>
      <dgm:spPr/>
      <dgm:t>
        <a:bodyPr/>
        <a:lstStyle/>
        <a:p>
          <a:r>
            <a:rPr lang="en-GB" dirty="0"/>
            <a:t>It’s me</a:t>
          </a:r>
          <a:endParaRPr lang="pl-PL" dirty="0"/>
        </a:p>
      </dgm:t>
    </dgm:pt>
    <dgm:pt modelId="{BE72D82F-2D96-4963-884B-BD31C31761F4}" type="parTrans" cxnId="{491C14B7-0548-4E40-8A6F-F15442E83336}">
      <dgm:prSet/>
      <dgm:spPr/>
      <dgm:t>
        <a:bodyPr/>
        <a:lstStyle/>
        <a:p>
          <a:endParaRPr lang="pl-PL"/>
        </a:p>
      </dgm:t>
    </dgm:pt>
    <dgm:pt modelId="{CE1BD444-E018-4ECE-B7C9-A67A61822D5A}" type="sibTrans" cxnId="{491C14B7-0548-4E40-8A6F-F15442E83336}">
      <dgm:prSet/>
      <dgm:spPr/>
      <dgm:t>
        <a:bodyPr/>
        <a:lstStyle/>
        <a:p>
          <a:endParaRPr lang="pl-PL"/>
        </a:p>
      </dgm:t>
    </dgm:pt>
    <dgm:pt modelId="{05531BB0-27C5-451A-BC3C-013DF3B188ED}">
      <dgm:prSet phldrT="[Tekst]"/>
      <dgm:spPr/>
      <dgm:t>
        <a:bodyPr/>
        <a:lstStyle/>
        <a:p>
          <a:r>
            <a:rPr lang="en-GB" dirty="0"/>
            <a:t>My page</a:t>
          </a:r>
          <a:endParaRPr lang="pl-PL" dirty="0"/>
        </a:p>
      </dgm:t>
    </dgm:pt>
    <dgm:pt modelId="{5F72549F-ED9B-4E03-B549-75347CE46A42}" type="parTrans" cxnId="{1BD682BF-BF55-41AB-AE89-A164C86198B8}">
      <dgm:prSet/>
      <dgm:spPr/>
      <dgm:t>
        <a:bodyPr/>
        <a:lstStyle/>
        <a:p>
          <a:endParaRPr lang="pl-PL"/>
        </a:p>
      </dgm:t>
    </dgm:pt>
    <dgm:pt modelId="{F9DA5CE4-60C5-4CAC-AC97-FB52E8617A9B}" type="sibTrans" cxnId="{1BD682BF-BF55-41AB-AE89-A164C86198B8}">
      <dgm:prSet/>
      <dgm:spPr/>
      <dgm:t>
        <a:bodyPr/>
        <a:lstStyle/>
        <a:p>
          <a:endParaRPr lang="pl-PL"/>
        </a:p>
      </dgm:t>
    </dgm:pt>
    <dgm:pt modelId="{84CF0532-4CA8-403D-94B6-BA2A07AE310E}">
      <dgm:prSet phldrT="[Tekst]"/>
      <dgm:spPr/>
      <dgm:t>
        <a:bodyPr/>
        <a:lstStyle/>
        <a:p>
          <a:r>
            <a:rPr lang="en-GB" dirty="0"/>
            <a:t>&lt;a&gt;</a:t>
          </a:r>
          <a:endParaRPr lang="pl-PL" dirty="0"/>
        </a:p>
      </dgm:t>
    </dgm:pt>
    <dgm:pt modelId="{B395C0B5-0995-48A7-9D44-B021CC1DEEAB}" type="parTrans" cxnId="{752B661C-D2D8-484C-9FEE-879BBE733FBD}">
      <dgm:prSet/>
      <dgm:spPr/>
      <dgm:t>
        <a:bodyPr/>
        <a:lstStyle/>
        <a:p>
          <a:endParaRPr lang="pl-PL"/>
        </a:p>
      </dgm:t>
    </dgm:pt>
    <dgm:pt modelId="{F7AEBF0A-92A5-41D9-A89F-02A829DE345A}" type="sibTrans" cxnId="{752B661C-D2D8-484C-9FEE-879BBE733FBD}">
      <dgm:prSet/>
      <dgm:spPr/>
      <dgm:t>
        <a:bodyPr/>
        <a:lstStyle/>
        <a:p>
          <a:endParaRPr lang="pl-PL"/>
        </a:p>
      </dgm:t>
    </dgm:pt>
    <dgm:pt modelId="{030A80FA-C06E-4449-9954-696F4CD9648A}">
      <dgm:prSet phldrT="[Tekst]"/>
      <dgm:spPr/>
      <dgm:t>
        <a:bodyPr/>
        <a:lstStyle/>
        <a:p>
          <a:r>
            <a:rPr lang="en-GB" dirty="0" err="1"/>
            <a:t>href</a:t>
          </a:r>
          <a:endParaRPr lang="pl-PL" dirty="0"/>
        </a:p>
      </dgm:t>
    </dgm:pt>
    <dgm:pt modelId="{73105A67-213E-4E16-97C9-18736A9E23D9}" type="parTrans" cxnId="{C7D10F48-7D11-47E5-B543-B54574C72222}">
      <dgm:prSet/>
      <dgm:spPr/>
      <dgm:t>
        <a:bodyPr/>
        <a:lstStyle/>
        <a:p>
          <a:endParaRPr lang="pl-PL"/>
        </a:p>
      </dgm:t>
    </dgm:pt>
    <dgm:pt modelId="{38AA2598-84D4-4C66-A209-CB7489CC8718}" type="sibTrans" cxnId="{C7D10F48-7D11-47E5-B543-B54574C72222}">
      <dgm:prSet/>
      <dgm:spPr/>
      <dgm:t>
        <a:bodyPr/>
        <a:lstStyle/>
        <a:p>
          <a:endParaRPr lang="pl-PL"/>
        </a:p>
      </dgm:t>
    </dgm:pt>
    <dgm:pt modelId="{EEBDFD8B-B311-4CFD-8B41-3C4A6A6F2990}">
      <dgm:prSet phldrT="[Tekst]"/>
      <dgm:spPr/>
      <dgm:t>
        <a:bodyPr/>
        <a:lstStyle/>
        <a:p>
          <a:r>
            <a:rPr lang="en-GB" dirty="0"/>
            <a:t>&lt;table&gt;</a:t>
          </a:r>
          <a:endParaRPr lang="pl-PL" dirty="0"/>
        </a:p>
      </dgm:t>
    </dgm:pt>
    <dgm:pt modelId="{4A9DD9EA-6AFC-4F1D-8EB4-E4338DA6ABCD}" type="parTrans" cxnId="{356A9A53-4745-4C88-B0B0-B49EA36DF6BB}">
      <dgm:prSet/>
      <dgm:spPr/>
      <dgm:t>
        <a:bodyPr/>
        <a:lstStyle/>
        <a:p>
          <a:endParaRPr lang="pl-PL"/>
        </a:p>
      </dgm:t>
    </dgm:pt>
    <dgm:pt modelId="{EC7F7192-7FE2-4144-B89A-39D8F279881D}" type="sibTrans" cxnId="{356A9A53-4745-4C88-B0B0-B49EA36DF6BB}">
      <dgm:prSet/>
      <dgm:spPr/>
      <dgm:t>
        <a:bodyPr/>
        <a:lstStyle/>
        <a:p>
          <a:endParaRPr lang="pl-PL"/>
        </a:p>
      </dgm:t>
    </dgm:pt>
    <dgm:pt modelId="{C654104F-452E-43FB-8C17-4F9482552464}">
      <dgm:prSet phldrT="[Tekst]"/>
      <dgm:spPr/>
      <dgm:t>
        <a:bodyPr/>
        <a:lstStyle/>
        <a:p>
          <a:r>
            <a:rPr lang="en-GB" dirty="0"/>
            <a:t>Some page</a:t>
          </a:r>
          <a:endParaRPr lang="pl-PL" dirty="0"/>
        </a:p>
      </dgm:t>
    </dgm:pt>
    <dgm:pt modelId="{EE1076F3-574B-4B69-81A6-97C46ED77FFD}" type="parTrans" cxnId="{B0FCC5F6-8460-4963-94E1-ABF91F02D0F7}">
      <dgm:prSet/>
      <dgm:spPr/>
      <dgm:t>
        <a:bodyPr/>
        <a:lstStyle/>
        <a:p>
          <a:endParaRPr lang="pl-PL"/>
        </a:p>
      </dgm:t>
    </dgm:pt>
    <dgm:pt modelId="{131E7E53-E110-467C-995F-7358DD29EF12}" type="sibTrans" cxnId="{B0FCC5F6-8460-4963-94E1-ABF91F02D0F7}">
      <dgm:prSet/>
      <dgm:spPr/>
      <dgm:t>
        <a:bodyPr/>
        <a:lstStyle/>
        <a:p>
          <a:endParaRPr lang="pl-PL"/>
        </a:p>
      </dgm:t>
    </dgm:pt>
    <dgm:pt modelId="{A20197D4-3BC4-4C83-A5B9-5FB1FC589521}">
      <dgm:prSet phldrT="[Tekst]"/>
      <dgm:spPr/>
      <dgm:t>
        <a:bodyPr/>
        <a:lstStyle/>
        <a:p>
          <a:r>
            <a:rPr lang="en-GB" dirty="0"/>
            <a:t>&lt;</a:t>
          </a:r>
          <a:r>
            <a:rPr lang="en-GB" dirty="0" err="1"/>
            <a:t>tr</a:t>
          </a:r>
          <a:r>
            <a:rPr lang="en-GB" dirty="0"/>
            <a:t>&gt;</a:t>
          </a:r>
          <a:endParaRPr lang="pl-PL" dirty="0"/>
        </a:p>
      </dgm:t>
    </dgm:pt>
    <dgm:pt modelId="{106C87C7-D3AB-42E3-867A-806DF6E8D4A3}" type="parTrans" cxnId="{F94C7876-FF40-4B47-B5EE-EEBD46FC61F1}">
      <dgm:prSet/>
      <dgm:spPr/>
      <dgm:t>
        <a:bodyPr/>
        <a:lstStyle/>
        <a:p>
          <a:endParaRPr lang="pl-PL"/>
        </a:p>
      </dgm:t>
    </dgm:pt>
    <dgm:pt modelId="{881E768D-76A6-4655-92A0-E85E73DF3ABF}" type="sibTrans" cxnId="{F94C7876-FF40-4B47-B5EE-EEBD46FC61F1}">
      <dgm:prSet/>
      <dgm:spPr/>
      <dgm:t>
        <a:bodyPr/>
        <a:lstStyle/>
        <a:p>
          <a:endParaRPr lang="pl-PL"/>
        </a:p>
      </dgm:t>
    </dgm:pt>
    <dgm:pt modelId="{D6BACED3-C5EB-46C7-9A9B-711E5115B505}">
      <dgm:prSet phldrT="[Tekst]"/>
      <dgm:spPr/>
      <dgm:t>
        <a:bodyPr/>
        <a:lstStyle/>
        <a:p>
          <a:r>
            <a:rPr lang="en-GB" dirty="0"/>
            <a:t>&lt;td&gt;</a:t>
          </a:r>
          <a:endParaRPr lang="pl-PL" dirty="0"/>
        </a:p>
      </dgm:t>
    </dgm:pt>
    <dgm:pt modelId="{7F4F218B-7D6F-486C-B05E-BA37D69E93E4}" type="parTrans" cxnId="{D65C967C-E499-42CB-8FB7-7D10CB812FFB}">
      <dgm:prSet/>
      <dgm:spPr/>
      <dgm:t>
        <a:bodyPr/>
        <a:lstStyle/>
        <a:p>
          <a:endParaRPr lang="pl-PL"/>
        </a:p>
      </dgm:t>
    </dgm:pt>
    <dgm:pt modelId="{004F267E-FBAC-485A-982E-4953117196DA}" type="sibTrans" cxnId="{D65C967C-E499-42CB-8FB7-7D10CB812FFB}">
      <dgm:prSet/>
      <dgm:spPr/>
      <dgm:t>
        <a:bodyPr/>
        <a:lstStyle/>
        <a:p>
          <a:endParaRPr lang="pl-PL"/>
        </a:p>
      </dgm:t>
    </dgm:pt>
    <dgm:pt modelId="{F2C0B7DA-8203-40BA-A88E-AE4BB26A9025}">
      <dgm:prSet phldrT="[Tekst]"/>
      <dgm:spPr/>
      <dgm:t>
        <a:bodyPr/>
        <a:lstStyle/>
        <a:p>
          <a:r>
            <a:rPr lang="en-GB" dirty="0"/>
            <a:t>www.onet.pl</a:t>
          </a:r>
          <a:endParaRPr lang="pl-PL" dirty="0"/>
        </a:p>
      </dgm:t>
    </dgm:pt>
    <dgm:pt modelId="{7DA9162B-4599-4E4A-AD2E-6ABD817921BB}" type="parTrans" cxnId="{F005C105-0735-468A-ABCA-7C4BB650B3DF}">
      <dgm:prSet/>
      <dgm:spPr/>
      <dgm:t>
        <a:bodyPr/>
        <a:lstStyle/>
        <a:p>
          <a:endParaRPr lang="pl-PL"/>
        </a:p>
      </dgm:t>
    </dgm:pt>
    <dgm:pt modelId="{2BC749C0-727C-4F66-A104-62E5ABF87271}" type="sibTrans" cxnId="{F005C105-0735-468A-ABCA-7C4BB650B3DF}">
      <dgm:prSet/>
      <dgm:spPr/>
      <dgm:t>
        <a:bodyPr/>
        <a:lstStyle/>
        <a:p>
          <a:endParaRPr lang="pl-PL"/>
        </a:p>
      </dgm:t>
    </dgm:pt>
    <dgm:pt modelId="{DE57172A-A8EA-4AFD-A1ED-EDF7CFA74BD4}">
      <dgm:prSet phldrT="[Tekst]"/>
      <dgm:spPr/>
      <dgm:t>
        <a:bodyPr/>
        <a:lstStyle/>
        <a:p>
          <a:r>
            <a:rPr lang="en-GB" dirty="0"/>
            <a:t>&lt;link&gt;</a:t>
          </a:r>
          <a:endParaRPr lang="pl-PL" dirty="0"/>
        </a:p>
      </dgm:t>
    </dgm:pt>
    <dgm:pt modelId="{698FA115-54E4-440E-8E4E-722C0FF97457}" type="parTrans" cxnId="{85A60FEF-B4E5-4C40-9C71-D57E3C159303}">
      <dgm:prSet/>
      <dgm:spPr/>
      <dgm:t>
        <a:bodyPr/>
        <a:lstStyle/>
        <a:p>
          <a:endParaRPr lang="pl-PL"/>
        </a:p>
      </dgm:t>
    </dgm:pt>
    <dgm:pt modelId="{EE30B7FC-8653-4F26-A176-2630B9B3820A}" type="sibTrans" cxnId="{85A60FEF-B4E5-4C40-9C71-D57E3C159303}">
      <dgm:prSet/>
      <dgm:spPr/>
      <dgm:t>
        <a:bodyPr/>
        <a:lstStyle/>
        <a:p>
          <a:endParaRPr lang="pl-PL"/>
        </a:p>
      </dgm:t>
    </dgm:pt>
    <dgm:pt modelId="{381EA85E-C890-414B-8101-F52653AFBDE8}">
      <dgm:prSet phldrT="[Tekst]"/>
      <dgm:spPr/>
      <dgm:t>
        <a:bodyPr/>
        <a:lstStyle/>
        <a:p>
          <a:r>
            <a:rPr lang="en-GB" dirty="0"/>
            <a:t>&lt;meta&gt;</a:t>
          </a:r>
          <a:endParaRPr lang="pl-PL" dirty="0"/>
        </a:p>
      </dgm:t>
    </dgm:pt>
    <dgm:pt modelId="{92901001-FD2B-453E-8A6B-587CA88D3B73}" type="parTrans" cxnId="{006294A0-BC01-4010-81C7-DA927DF4B535}">
      <dgm:prSet/>
      <dgm:spPr/>
      <dgm:t>
        <a:bodyPr/>
        <a:lstStyle/>
        <a:p>
          <a:endParaRPr lang="pl-PL"/>
        </a:p>
      </dgm:t>
    </dgm:pt>
    <dgm:pt modelId="{FAFDE218-3BBE-4FD6-9710-ED6CF88AD8A6}" type="sibTrans" cxnId="{006294A0-BC01-4010-81C7-DA927DF4B535}">
      <dgm:prSet/>
      <dgm:spPr/>
      <dgm:t>
        <a:bodyPr/>
        <a:lstStyle/>
        <a:p>
          <a:endParaRPr lang="pl-PL"/>
        </a:p>
      </dgm:t>
    </dgm:pt>
    <dgm:pt modelId="{B04C960A-2ED7-406D-9E4D-F414CA52CEDC}" type="pres">
      <dgm:prSet presAssocID="{B0AD5E83-A8C4-4462-9180-C6513FCF1A84}" presName="Name0" presStyleCnt="0">
        <dgm:presLayoutVars>
          <dgm:chPref val="1"/>
          <dgm:dir/>
          <dgm:animOne val="branch"/>
          <dgm:animLvl val="lvl"/>
          <dgm:resizeHandles val="exact"/>
        </dgm:presLayoutVars>
      </dgm:prSet>
      <dgm:spPr/>
    </dgm:pt>
    <dgm:pt modelId="{A8EFC656-2FF5-425E-ACB8-ABB456B992A8}" type="pres">
      <dgm:prSet presAssocID="{E5394A58-AB5F-41B3-9B80-DF8A8ABB6323}" presName="root1" presStyleCnt="0"/>
      <dgm:spPr/>
    </dgm:pt>
    <dgm:pt modelId="{06007AAF-C178-4141-94D3-307E1588ED33}" type="pres">
      <dgm:prSet presAssocID="{E5394A58-AB5F-41B3-9B80-DF8A8ABB6323}" presName="LevelOneTextNode" presStyleLbl="node0" presStyleIdx="0" presStyleCnt="1">
        <dgm:presLayoutVars>
          <dgm:chPref val="3"/>
        </dgm:presLayoutVars>
      </dgm:prSet>
      <dgm:spPr/>
    </dgm:pt>
    <dgm:pt modelId="{CD52FEB6-B4CB-4166-9324-5715B9D3DFFB}" type="pres">
      <dgm:prSet presAssocID="{E5394A58-AB5F-41B3-9B80-DF8A8ABB6323}" presName="level2hierChild" presStyleCnt="0"/>
      <dgm:spPr/>
    </dgm:pt>
    <dgm:pt modelId="{0B9EACAC-4BDB-4B11-839E-042FDF1D9567}" type="pres">
      <dgm:prSet presAssocID="{178DD776-88F6-4197-A82B-DA863CFC18AF}" presName="conn2-1" presStyleLbl="parChTrans1D2" presStyleIdx="0" presStyleCnt="1"/>
      <dgm:spPr/>
    </dgm:pt>
    <dgm:pt modelId="{A5323F97-3A75-475E-94BC-9BB0696F684D}" type="pres">
      <dgm:prSet presAssocID="{178DD776-88F6-4197-A82B-DA863CFC18AF}" presName="connTx" presStyleLbl="parChTrans1D2" presStyleIdx="0" presStyleCnt="1"/>
      <dgm:spPr/>
    </dgm:pt>
    <dgm:pt modelId="{BD05CD1D-7132-47DB-B0C0-5EEC60DD178B}" type="pres">
      <dgm:prSet presAssocID="{16B85599-0E41-4A22-A8E9-3B5DEA8B2E55}" presName="root2" presStyleCnt="0"/>
      <dgm:spPr/>
    </dgm:pt>
    <dgm:pt modelId="{4172E1C1-E7B8-477F-9150-A4A37F483C56}" type="pres">
      <dgm:prSet presAssocID="{16B85599-0E41-4A22-A8E9-3B5DEA8B2E55}" presName="LevelTwoTextNode" presStyleLbl="node2" presStyleIdx="0" presStyleCnt="1">
        <dgm:presLayoutVars>
          <dgm:chPref val="3"/>
        </dgm:presLayoutVars>
      </dgm:prSet>
      <dgm:spPr/>
    </dgm:pt>
    <dgm:pt modelId="{85820D74-CD85-4A8F-A3E3-F6552500D1E3}" type="pres">
      <dgm:prSet presAssocID="{16B85599-0E41-4A22-A8E9-3B5DEA8B2E55}" presName="level3hierChild" presStyleCnt="0"/>
      <dgm:spPr/>
    </dgm:pt>
    <dgm:pt modelId="{12496184-4990-4522-826C-E943D2145150}" type="pres">
      <dgm:prSet presAssocID="{84C2B18A-3A6C-47D1-9207-3A54D754D92D}" presName="conn2-1" presStyleLbl="parChTrans1D3" presStyleIdx="0" presStyleCnt="2"/>
      <dgm:spPr/>
    </dgm:pt>
    <dgm:pt modelId="{19212A03-A26A-4C40-BE87-99739CD33184}" type="pres">
      <dgm:prSet presAssocID="{84C2B18A-3A6C-47D1-9207-3A54D754D92D}" presName="connTx" presStyleLbl="parChTrans1D3" presStyleIdx="0" presStyleCnt="2"/>
      <dgm:spPr/>
    </dgm:pt>
    <dgm:pt modelId="{BDFB6E99-3478-4666-8DBE-DDBA87DC7BC6}" type="pres">
      <dgm:prSet presAssocID="{52CA150C-7993-425C-A5C0-7FE9B36F6DFB}" presName="root2" presStyleCnt="0"/>
      <dgm:spPr/>
    </dgm:pt>
    <dgm:pt modelId="{CF31F28F-AE0A-4B74-A57E-63B91A442839}" type="pres">
      <dgm:prSet presAssocID="{52CA150C-7993-425C-A5C0-7FE9B36F6DFB}" presName="LevelTwoTextNode" presStyleLbl="node3" presStyleIdx="0" presStyleCnt="2">
        <dgm:presLayoutVars>
          <dgm:chPref val="3"/>
        </dgm:presLayoutVars>
      </dgm:prSet>
      <dgm:spPr/>
    </dgm:pt>
    <dgm:pt modelId="{CA34BB19-EED0-4343-BEC1-3FB6B3DBFE50}" type="pres">
      <dgm:prSet presAssocID="{52CA150C-7993-425C-A5C0-7FE9B36F6DFB}" presName="level3hierChild" presStyleCnt="0"/>
      <dgm:spPr/>
    </dgm:pt>
    <dgm:pt modelId="{377ECD73-D750-4EA4-8902-FAE674B4C874}" type="pres">
      <dgm:prSet presAssocID="{5BAE5F62-3938-40F5-905E-232EC420CDAE}" presName="conn2-1" presStyleLbl="parChTrans1D4" presStyleIdx="0" presStyleCnt="15"/>
      <dgm:spPr/>
    </dgm:pt>
    <dgm:pt modelId="{E766EB11-E044-42E8-BCDF-1EA48A8D93F5}" type="pres">
      <dgm:prSet presAssocID="{5BAE5F62-3938-40F5-905E-232EC420CDAE}" presName="connTx" presStyleLbl="parChTrans1D4" presStyleIdx="0" presStyleCnt="15"/>
      <dgm:spPr/>
    </dgm:pt>
    <dgm:pt modelId="{8A26EF26-045F-42D6-8E2C-D326B2609FDC}" type="pres">
      <dgm:prSet presAssocID="{A3651DD1-DDA9-4412-A10F-C39D4A423C37}" presName="root2" presStyleCnt="0"/>
      <dgm:spPr/>
    </dgm:pt>
    <dgm:pt modelId="{E7357DD4-B530-476E-B9FF-878AFD7FD8D7}" type="pres">
      <dgm:prSet presAssocID="{A3651DD1-DDA9-4412-A10F-C39D4A423C37}" presName="LevelTwoTextNode" presStyleLbl="node4" presStyleIdx="0" presStyleCnt="15">
        <dgm:presLayoutVars>
          <dgm:chPref val="3"/>
        </dgm:presLayoutVars>
      </dgm:prSet>
      <dgm:spPr/>
    </dgm:pt>
    <dgm:pt modelId="{23AC5583-0801-4903-9150-3AF3C8CB34C8}" type="pres">
      <dgm:prSet presAssocID="{A3651DD1-DDA9-4412-A10F-C39D4A423C37}" presName="level3hierChild" presStyleCnt="0"/>
      <dgm:spPr/>
    </dgm:pt>
    <dgm:pt modelId="{0E8BB1DA-2812-43BF-BC00-9288CD4ACA60}" type="pres">
      <dgm:prSet presAssocID="{5F72549F-ED9B-4E03-B549-75347CE46A42}" presName="conn2-1" presStyleLbl="parChTrans1D4" presStyleIdx="1" presStyleCnt="15"/>
      <dgm:spPr/>
    </dgm:pt>
    <dgm:pt modelId="{D4FDE2D6-6747-44C1-B289-21F3883674DF}" type="pres">
      <dgm:prSet presAssocID="{5F72549F-ED9B-4E03-B549-75347CE46A42}" presName="connTx" presStyleLbl="parChTrans1D4" presStyleIdx="1" presStyleCnt="15"/>
      <dgm:spPr/>
    </dgm:pt>
    <dgm:pt modelId="{7ED2BF62-9EA7-483C-8C2B-169CE83A9B16}" type="pres">
      <dgm:prSet presAssocID="{05531BB0-27C5-451A-BC3C-013DF3B188ED}" presName="root2" presStyleCnt="0"/>
      <dgm:spPr/>
    </dgm:pt>
    <dgm:pt modelId="{220E95AA-5C52-4410-803B-1EDBF9C0CAA9}" type="pres">
      <dgm:prSet presAssocID="{05531BB0-27C5-451A-BC3C-013DF3B188ED}" presName="LevelTwoTextNode" presStyleLbl="node4" presStyleIdx="1" presStyleCnt="15">
        <dgm:presLayoutVars>
          <dgm:chPref val="3"/>
        </dgm:presLayoutVars>
      </dgm:prSet>
      <dgm:spPr/>
    </dgm:pt>
    <dgm:pt modelId="{07D24931-B89D-4DC2-82F4-A54C485F08DF}" type="pres">
      <dgm:prSet presAssocID="{05531BB0-27C5-451A-BC3C-013DF3B188ED}" presName="level3hierChild" presStyleCnt="0"/>
      <dgm:spPr/>
    </dgm:pt>
    <dgm:pt modelId="{42BE246D-8EEA-42C2-B3FA-663B64551F79}" type="pres">
      <dgm:prSet presAssocID="{698FA115-54E4-440E-8E4E-722C0FF97457}" presName="conn2-1" presStyleLbl="parChTrans1D4" presStyleIdx="2" presStyleCnt="15"/>
      <dgm:spPr/>
    </dgm:pt>
    <dgm:pt modelId="{91517A71-BDEF-42E0-85BB-D17B22208B57}" type="pres">
      <dgm:prSet presAssocID="{698FA115-54E4-440E-8E4E-722C0FF97457}" presName="connTx" presStyleLbl="parChTrans1D4" presStyleIdx="2" presStyleCnt="15"/>
      <dgm:spPr/>
    </dgm:pt>
    <dgm:pt modelId="{6E737598-410A-48B4-834F-0F4FFDF44AC0}" type="pres">
      <dgm:prSet presAssocID="{DE57172A-A8EA-4AFD-A1ED-EDF7CFA74BD4}" presName="root2" presStyleCnt="0"/>
      <dgm:spPr/>
    </dgm:pt>
    <dgm:pt modelId="{F7907905-13C2-4088-A05A-5E7BCB5E23E4}" type="pres">
      <dgm:prSet presAssocID="{DE57172A-A8EA-4AFD-A1ED-EDF7CFA74BD4}" presName="LevelTwoTextNode" presStyleLbl="node4" presStyleIdx="2" presStyleCnt="15">
        <dgm:presLayoutVars>
          <dgm:chPref val="3"/>
        </dgm:presLayoutVars>
      </dgm:prSet>
      <dgm:spPr/>
    </dgm:pt>
    <dgm:pt modelId="{8704833E-619E-4686-9822-F17EEE3A4617}" type="pres">
      <dgm:prSet presAssocID="{DE57172A-A8EA-4AFD-A1ED-EDF7CFA74BD4}" presName="level3hierChild" presStyleCnt="0"/>
      <dgm:spPr/>
    </dgm:pt>
    <dgm:pt modelId="{4144EBE3-1287-43F1-BFCA-C6C100827F69}" type="pres">
      <dgm:prSet presAssocID="{92901001-FD2B-453E-8A6B-587CA88D3B73}" presName="conn2-1" presStyleLbl="parChTrans1D4" presStyleIdx="3" presStyleCnt="15"/>
      <dgm:spPr/>
    </dgm:pt>
    <dgm:pt modelId="{5EE4A3C7-7213-4C5E-8741-3AF17A67AFE8}" type="pres">
      <dgm:prSet presAssocID="{92901001-FD2B-453E-8A6B-587CA88D3B73}" presName="connTx" presStyleLbl="parChTrans1D4" presStyleIdx="3" presStyleCnt="15"/>
      <dgm:spPr/>
    </dgm:pt>
    <dgm:pt modelId="{B3279552-6DA6-4AE5-BECC-989FAB3B5C56}" type="pres">
      <dgm:prSet presAssocID="{381EA85E-C890-414B-8101-F52653AFBDE8}" presName="root2" presStyleCnt="0"/>
      <dgm:spPr/>
    </dgm:pt>
    <dgm:pt modelId="{3D505FC8-9609-4B74-A99C-3F08C48F9EEF}" type="pres">
      <dgm:prSet presAssocID="{381EA85E-C890-414B-8101-F52653AFBDE8}" presName="LevelTwoTextNode" presStyleLbl="node4" presStyleIdx="3" presStyleCnt="15">
        <dgm:presLayoutVars>
          <dgm:chPref val="3"/>
        </dgm:presLayoutVars>
      </dgm:prSet>
      <dgm:spPr/>
    </dgm:pt>
    <dgm:pt modelId="{8FF507B7-3403-4C5A-B918-6284BBF91FA0}" type="pres">
      <dgm:prSet presAssocID="{381EA85E-C890-414B-8101-F52653AFBDE8}" presName="level3hierChild" presStyleCnt="0"/>
      <dgm:spPr/>
    </dgm:pt>
    <dgm:pt modelId="{BEDB4E11-E91A-4063-A285-1F0074972F7E}" type="pres">
      <dgm:prSet presAssocID="{BA78C439-3E09-4E24-9C4B-4C1622636743}" presName="conn2-1" presStyleLbl="parChTrans1D3" presStyleIdx="1" presStyleCnt="2"/>
      <dgm:spPr/>
    </dgm:pt>
    <dgm:pt modelId="{3AFEDF14-5C4E-4F11-BDE1-B8D96F24E5E8}" type="pres">
      <dgm:prSet presAssocID="{BA78C439-3E09-4E24-9C4B-4C1622636743}" presName="connTx" presStyleLbl="parChTrans1D3" presStyleIdx="1" presStyleCnt="2"/>
      <dgm:spPr/>
    </dgm:pt>
    <dgm:pt modelId="{DB780C05-2406-4897-9FB4-18829F183CAA}" type="pres">
      <dgm:prSet presAssocID="{276D65ED-DA67-44A1-8D98-41C8CA6AC8DC}" presName="root2" presStyleCnt="0"/>
      <dgm:spPr/>
    </dgm:pt>
    <dgm:pt modelId="{241E4777-C233-4F34-8A27-A0C94F6AE3F7}" type="pres">
      <dgm:prSet presAssocID="{276D65ED-DA67-44A1-8D98-41C8CA6AC8DC}" presName="LevelTwoTextNode" presStyleLbl="node3" presStyleIdx="1" presStyleCnt="2">
        <dgm:presLayoutVars>
          <dgm:chPref val="3"/>
        </dgm:presLayoutVars>
      </dgm:prSet>
      <dgm:spPr/>
    </dgm:pt>
    <dgm:pt modelId="{90A58FBE-AA74-451A-9DF6-14E6BC25B950}" type="pres">
      <dgm:prSet presAssocID="{276D65ED-DA67-44A1-8D98-41C8CA6AC8DC}" presName="level3hierChild" presStyleCnt="0"/>
      <dgm:spPr/>
    </dgm:pt>
    <dgm:pt modelId="{C913D82A-68D9-434F-AC46-2859DFD1BDE2}" type="pres">
      <dgm:prSet presAssocID="{D01C78CB-2C71-4B17-B7C1-25FFD281F729}" presName="conn2-1" presStyleLbl="parChTrans1D4" presStyleIdx="4" presStyleCnt="15"/>
      <dgm:spPr/>
    </dgm:pt>
    <dgm:pt modelId="{79D7F727-EE23-46AD-8B77-449A8A4265CC}" type="pres">
      <dgm:prSet presAssocID="{D01C78CB-2C71-4B17-B7C1-25FFD281F729}" presName="connTx" presStyleLbl="parChTrans1D4" presStyleIdx="4" presStyleCnt="15"/>
      <dgm:spPr/>
    </dgm:pt>
    <dgm:pt modelId="{1C3E4D06-F4FF-4B98-B9C8-AA1194A245FC}" type="pres">
      <dgm:prSet presAssocID="{7E814367-525E-4CAE-BB14-4FD4A8D8667E}" presName="root2" presStyleCnt="0"/>
      <dgm:spPr/>
    </dgm:pt>
    <dgm:pt modelId="{7458AFB4-E8A8-4E54-929E-6A9E7A3675F0}" type="pres">
      <dgm:prSet presAssocID="{7E814367-525E-4CAE-BB14-4FD4A8D8667E}" presName="LevelTwoTextNode" presStyleLbl="node4" presStyleIdx="4" presStyleCnt="15">
        <dgm:presLayoutVars>
          <dgm:chPref val="3"/>
        </dgm:presLayoutVars>
      </dgm:prSet>
      <dgm:spPr/>
    </dgm:pt>
    <dgm:pt modelId="{E8276EAC-5EA5-428D-BC22-F1F4B171E83F}" type="pres">
      <dgm:prSet presAssocID="{7E814367-525E-4CAE-BB14-4FD4A8D8667E}" presName="level3hierChild" presStyleCnt="0"/>
      <dgm:spPr/>
    </dgm:pt>
    <dgm:pt modelId="{44D5D381-AED4-4699-B175-F21C661449C6}" type="pres">
      <dgm:prSet presAssocID="{3C13B256-B545-44F9-8120-EB788D0EDDF8}" presName="conn2-1" presStyleLbl="parChTrans1D4" presStyleIdx="5" presStyleCnt="15"/>
      <dgm:spPr/>
    </dgm:pt>
    <dgm:pt modelId="{CC8FBB36-42F0-46BB-ACAA-4C7790E702D2}" type="pres">
      <dgm:prSet presAssocID="{3C13B256-B545-44F9-8120-EB788D0EDDF8}" presName="connTx" presStyleLbl="parChTrans1D4" presStyleIdx="5" presStyleCnt="15"/>
      <dgm:spPr/>
    </dgm:pt>
    <dgm:pt modelId="{4C319344-562E-486B-932F-A8EDF33C25E8}" type="pres">
      <dgm:prSet presAssocID="{E529E5B0-7815-4A91-B0D5-33427743FBC9}" presName="root2" presStyleCnt="0"/>
      <dgm:spPr/>
    </dgm:pt>
    <dgm:pt modelId="{538D12E1-DF78-4161-813B-FAEE2E88C1D2}" type="pres">
      <dgm:prSet presAssocID="{E529E5B0-7815-4A91-B0D5-33427743FBC9}" presName="LevelTwoTextNode" presStyleLbl="node4" presStyleIdx="5" presStyleCnt="15">
        <dgm:presLayoutVars>
          <dgm:chPref val="3"/>
        </dgm:presLayoutVars>
      </dgm:prSet>
      <dgm:spPr/>
    </dgm:pt>
    <dgm:pt modelId="{E3BFBD65-6CB4-4629-9EF6-81FEFD003207}" type="pres">
      <dgm:prSet presAssocID="{E529E5B0-7815-4A91-B0D5-33427743FBC9}" presName="level3hierChild" presStyleCnt="0"/>
      <dgm:spPr/>
    </dgm:pt>
    <dgm:pt modelId="{6CE583DA-6CD7-4580-A370-BF3EA139C78C}" type="pres">
      <dgm:prSet presAssocID="{F38F4A51-E7BC-40B0-902C-667F4D670864}" presName="conn2-1" presStyleLbl="parChTrans1D4" presStyleIdx="6" presStyleCnt="15"/>
      <dgm:spPr/>
    </dgm:pt>
    <dgm:pt modelId="{D71F1D14-EB44-4858-9AF6-5E83816F6690}" type="pres">
      <dgm:prSet presAssocID="{F38F4A51-E7BC-40B0-902C-667F4D670864}" presName="connTx" presStyleLbl="parChTrans1D4" presStyleIdx="6" presStyleCnt="15"/>
      <dgm:spPr/>
    </dgm:pt>
    <dgm:pt modelId="{55B28988-D61A-437A-9EAE-B8961AECF089}" type="pres">
      <dgm:prSet presAssocID="{598A6075-36CF-4910-86B6-BBEB36482767}" presName="root2" presStyleCnt="0"/>
      <dgm:spPr/>
    </dgm:pt>
    <dgm:pt modelId="{A331AC17-DBEA-4DB8-B83D-B7B992923EC3}" type="pres">
      <dgm:prSet presAssocID="{598A6075-36CF-4910-86B6-BBEB36482767}" presName="LevelTwoTextNode" presStyleLbl="node4" presStyleIdx="6" presStyleCnt="15">
        <dgm:presLayoutVars>
          <dgm:chPref val="3"/>
        </dgm:presLayoutVars>
      </dgm:prSet>
      <dgm:spPr/>
    </dgm:pt>
    <dgm:pt modelId="{88D7DE8F-2E97-44E2-B66F-BDCC389836D4}" type="pres">
      <dgm:prSet presAssocID="{598A6075-36CF-4910-86B6-BBEB36482767}" presName="level3hierChild" presStyleCnt="0"/>
      <dgm:spPr/>
    </dgm:pt>
    <dgm:pt modelId="{21FC91CA-74BE-4A1D-86DC-0E29266FD7C9}" type="pres">
      <dgm:prSet presAssocID="{BE72D82F-2D96-4963-884B-BD31C31761F4}" presName="conn2-1" presStyleLbl="parChTrans1D4" presStyleIdx="7" presStyleCnt="15"/>
      <dgm:spPr/>
    </dgm:pt>
    <dgm:pt modelId="{538C1DBA-3D7A-42A3-9892-F55E37462E29}" type="pres">
      <dgm:prSet presAssocID="{BE72D82F-2D96-4963-884B-BD31C31761F4}" presName="connTx" presStyleLbl="parChTrans1D4" presStyleIdx="7" presStyleCnt="15"/>
      <dgm:spPr/>
    </dgm:pt>
    <dgm:pt modelId="{CA8C65B4-7791-4B99-8318-97BF4F6FE119}" type="pres">
      <dgm:prSet presAssocID="{4B2BE794-FF92-4492-8BC2-F09E4E988564}" presName="root2" presStyleCnt="0"/>
      <dgm:spPr/>
    </dgm:pt>
    <dgm:pt modelId="{B95682F7-8B5A-4F59-8F22-9E3260A2F6BB}" type="pres">
      <dgm:prSet presAssocID="{4B2BE794-FF92-4492-8BC2-F09E4E988564}" presName="LevelTwoTextNode" presStyleLbl="node4" presStyleIdx="7" presStyleCnt="15">
        <dgm:presLayoutVars>
          <dgm:chPref val="3"/>
        </dgm:presLayoutVars>
      </dgm:prSet>
      <dgm:spPr/>
    </dgm:pt>
    <dgm:pt modelId="{6230B527-15C8-4471-BDFC-01522E2F96E7}" type="pres">
      <dgm:prSet presAssocID="{4B2BE794-FF92-4492-8BC2-F09E4E988564}" presName="level3hierChild" presStyleCnt="0"/>
      <dgm:spPr/>
    </dgm:pt>
    <dgm:pt modelId="{9E2B6E3A-F865-4567-838F-027B37E277FB}" type="pres">
      <dgm:prSet presAssocID="{B395C0B5-0995-48A7-9D44-B021CC1DEEAB}" presName="conn2-1" presStyleLbl="parChTrans1D4" presStyleIdx="8" presStyleCnt="15"/>
      <dgm:spPr/>
    </dgm:pt>
    <dgm:pt modelId="{51460658-0B0A-4F4B-A570-95364D1F2C9E}" type="pres">
      <dgm:prSet presAssocID="{B395C0B5-0995-48A7-9D44-B021CC1DEEAB}" presName="connTx" presStyleLbl="parChTrans1D4" presStyleIdx="8" presStyleCnt="15"/>
      <dgm:spPr/>
    </dgm:pt>
    <dgm:pt modelId="{956F9A0B-3D02-4616-9744-084F43EDE2FA}" type="pres">
      <dgm:prSet presAssocID="{84CF0532-4CA8-403D-94B6-BA2A07AE310E}" presName="root2" presStyleCnt="0"/>
      <dgm:spPr/>
    </dgm:pt>
    <dgm:pt modelId="{D9CD6B9E-82D4-41A2-99D7-4F114B444C0A}" type="pres">
      <dgm:prSet presAssocID="{84CF0532-4CA8-403D-94B6-BA2A07AE310E}" presName="LevelTwoTextNode" presStyleLbl="node4" presStyleIdx="8" presStyleCnt="15">
        <dgm:presLayoutVars>
          <dgm:chPref val="3"/>
        </dgm:presLayoutVars>
      </dgm:prSet>
      <dgm:spPr/>
    </dgm:pt>
    <dgm:pt modelId="{75D78FC6-ABDC-4DB5-8F20-317B4C75822D}" type="pres">
      <dgm:prSet presAssocID="{84CF0532-4CA8-403D-94B6-BA2A07AE310E}" presName="level3hierChild" presStyleCnt="0"/>
      <dgm:spPr/>
    </dgm:pt>
    <dgm:pt modelId="{1B7D66ED-7EB3-491F-B61C-A9DF2D01EA8B}" type="pres">
      <dgm:prSet presAssocID="{EE1076F3-574B-4B69-81A6-97C46ED77FFD}" presName="conn2-1" presStyleLbl="parChTrans1D4" presStyleIdx="9" presStyleCnt="15"/>
      <dgm:spPr/>
    </dgm:pt>
    <dgm:pt modelId="{808E064D-5020-4F61-ADC3-0F06C89B6EF5}" type="pres">
      <dgm:prSet presAssocID="{EE1076F3-574B-4B69-81A6-97C46ED77FFD}" presName="connTx" presStyleLbl="parChTrans1D4" presStyleIdx="9" presStyleCnt="15"/>
      <dgm:spPr/>
    </dgm:pt>
    <dgm:pt modelId="{B7F3F490-2D8D-4CA6-AEF9-DA8E315D604D}" type="pres">
      <dgm:prSet presAssocID="{C654104F-452E-43FB-8C17-4F9482552464}" presName="root2" presStyleCnt="0"/>
      <dgm:spPr/>
    </dgm:pt>
    <dgm:pt modelId="{B8517962-9B85-4D6F-B9A9-4D277A2D7C8E}" type="pres">
      <dgm:prSet presAssocID="{C654104F-452E-43FB-8C17-4F9482552464}" presName="LevelTwoTextNode" presStyleLbl="node4" presStyleIdx="9" presStyleCnt="15">
        <dgm:presLayoutVars>
          <dgm:chPref val="3"/>
        </dgm:presLayoutVars>
      </dgm:prSet>
      <dgm:spPr/>
    </dgm:pt>
    <dgm:pt modelId="{14747A92-6815-4972-97F6-9856444272CB}" type="pres">
      <dgm:prSet presAssocID="{C654104F-452E-43FB-8C17-4F9482552464}" presName="level3hierChild" presStyleCnt="0"/>
      <dgm:spPr/>
    </dgm:pt>
    <dgm:pt modelId="{AB57BB48-4E75-42DC-9C87-938A8B9E0A5A}" type="pres">
      <dgm:prSet presAssocID="{73105A67-213E-4E16-97C9-18736A9E23D9}" presName="conn2-1" presStyleLbl="parChTrans1D4" presStyleIdx="10" presStyleCnt="15"/>
      <dgm:spPr/>
    </dgm:pt>
    <dgm:pt modelId="{6AC4D07A-BA6B-4A05-9BB0-516025A9D6AF}" type="pres">
      <dgm:prSet presAssocID="{73105A67-213E-4E16-97C9-18736A9E23D9}" presName="connTx" presStyleLbl="parChTrans1D4" presStyleIdx="10" presStyleCnt="15"/>
      <dgm:spPr/>
    </dgm:pt>
    <dgm:pt modelId="{D57F8E92-B03C-4EAF-8993-105F209DF428}" type="pres">
      <dgm:prSet presAssocID="{030A80FA-C06E-4449-9954-696F4CD9648A}" presName="root2" presStyleCnt="0"/>
      <dgm:spPr/>
    </dgm:pt>
    <dgm:pt modelId="{F94C3C30-43E3-458A-AFB1-DAFEE97ECC83}" type="pres">
      <dgm:prSet presAssocID="{030A80FA-C06E-4449-9954-696F4CD9648A}" presName="LevelTwoTextNode" presStyleLbl="node4" presStyleIdx="10" presStyleCnt="15">
        <dgm:presLayoutVars>
          <dgm:chPref val="3"/>
        </dgm:presLayoutVars>
      </dgm:prSet>
      <dgm:spPr/>
    </dgm:pt>
    <dgm:pt modelId="{6975D5F8-781F-4E1B-96D0-FF0464BB5B80}" type="pres">
      <dgm:prSet presAssocID="{030A80FA-C06E-4449-9954-696F4CD9648A}" presName="level3hierChild" presStyleCnt="0"/>
      <dgm:spPr/>
    </dgm:pt>
    <dgm:pt modelId="{3D0BAAD2-C816-422D-A1E7-6564A568EB73}" type="pres">
      <dgm:prSet presAssocID="{7DA9162B-4599-4E4A-AD2E-6ABD817921BB}" presName="conn2-1" presStyleLbl="parChTrans1D4" presStyleIdx="11" presStyleCnt="15"/>
      <dgm:spPr/>
    </dgm:pt>
    <dgm:pt modelId="{8D308D57-AAF2-474C-8BB1-F45C5F348E9A}" type="pres">
      <dgm:prSet presAssocID="{7DA9162B-4599-4E4A-AD2E-6ABD817921BB}" presName="connTx" presStyleLbl="parChTrans1D4" presStyleIdx="11" presStyleCnt="15"/>
      <dgm:spPr/>
    </dgm:pt>
    <dgm:pt modelId="{19499F38-3F26-4E00-83C4-9C89912CC44C}" type="pres">
      <dgm:prSet presAssocID="{F2C0B7DA-8203-40BA-A88E-AE4BB26A9025}" presName="root2" presStyleCnt="0"/>
      <dgm:spPr/>
    </dgm:pt>
    <dgm:pt modelId="{CFF69B9C-D98F-48DE-9F74-56B5DE2F6AEC}" type="pres">
      <dgm:prSet presAssocID="{F2C0B7DA-8203-40BA-A88E-AE4BB26A9025}" presName="LevelTwoTextNode" presStyleLbl="node4" presStyleIdx="11" presStyleCnt="15">
        <dgm:presLayoutVars>
          <dgm:chPref val="3"/>
        </dgm:presLayoutVars>
      </dgm:prSet>
      <dgm:spPr/>
    </dgm:pt>
    <dgm:pt modelId="{21014BB2-6455-4A1E-82F1-8AF38AD6C19F}" type="pres">
      <dgm:prSet presAssocID="{F2C0B7DA-8203-40BA-A88E-AE4BB26A9025}" presName="level3hierChild" presStyleCnt="0"/>
      <dgm:spPr/>
    </dgm:pt>
    <dgm:pt modelId="{90AF1464-4B3D-4649-8E26-C9D7025C67D3}" type="pres">
      <dgm:prSet presAssocID="{4A9DD9EA-6AFC-4F1D-8EB4-E4338DA6ABCD}" presName="conn2-1" presStyleLbl="parChTrans1D4" presStyleIdx="12" presStyleCnt="15"/>
      <dgm:spPr/>
    </dgm:pt>
    <dgm:pt modelId="{D95AF2B8-4FB6-47AD-BC90-F6EFCDD15853}" type="pres">
      <dgm:prSet presAssocID="{4A9DD9EA-6AFC-4F1D-8EB4-E4338DA6ABCD}" presName="connTx" presStyleLbl="parChTrans1D4" presStyleIdx="12" presStyleCnt="15"/>
      <dgm:spPr/>
    </dgm:pt>
    <dgm:pt modelId="{16217F3F-0A4B-4737-9F41-8F8D310EFEA5}" type="pres">
      <dgm:prSet presAssocID="{EEBDFD8B-B311-4CFD-8B41-3C4A6A6F2990}" presName="root2" presStyleCnt="0"/>
      <dgm:spPr/>
    </dgm:pt>
    <dgm:pt modelId="{6010EF67-CB5C-485C-8F4B-524D216340D7}" type="pres">
      <dgm:prSet presAssocID="{EEBDFD8B-B311-4CFD-8B41-3C4A6A6F2990}" presName="LevelTwoTextNode" presStyleLbl="node4" presStyleIdx="12" presStyleCnt="15">
        <dgm:presLayoutVars>
          <dgm:chPref val="3"/>
        </dgm:presLayoutVars>
      </dgm:prSet>
      <dgm:spPr/>
    </dgm:pt>
    <dgm:pt modelId="{2489D179-20A4-41C5-BCA5-28838C06C96B}" type="pres">
      <dgm:prSet presAssocID="{EEBDFD8B-B311-4CFD-8B41-3C4A6A6F2990}" presName="level3hierChild" presStyleCnt="0"/>
      <dgm:spPr/>
    </dgm:pt>
    <dgm:pt modelId="{70E36E20-8426-4674-BE35-68037C5C325D}" type="pres">
      <dgm:prSet presAssocID="{106C87C7-D3AB-42E3-867A-806DF6E8D4A3}" presName="conn2-1" presStyleLbl="parChTrans1D4" presStyleIdx="13" presStyleCnt="15"/>
      <dgm:spPr/>
    </dgm:pt>
    <dgm:pt modelId="{2A99A415-0551-4959-9442-958EC4C718DC}" type="pres">
      <dgm:prSet presAssocID="{106C87C7-D3AB-42E3-867A-806DF6E8D4A3}" presName="connTx" presStyleLbl="parChTrans1D4" presStyleIdx="13" presStyleCnt="15"/>
      <dgm:spPr/>
    </dgm:pt>
    <dgm:pt modelId="{636236DF-1589-4365-B974-3E65B2C3630B}" type="pres">
      <dgm:prSet presAssocID="{A20197D4-3BC4-4C83-A5B9-5FB1FC589521}" presName="root2" presStyleCnt="0"/>
      <dgm:spPr/>
    </dgm:pt>
    <dgm:pt modelId="{0F129C9D-A1DE-4E3A-8A66-E08F759AB78F}" type="pres">
      <dgm:prSet presAssocID="{A20197D4-3BC4-4C83-A5B9-5FB1FC589521}" presName="LevelTwoTextNode" presStyleLbl="node4" presStyleIdx="13" presStyleCnt="15">
        <dgm:presLayoutVars>
          <dgm:chPref val="3"/>
        </dgm:presLayoutVars>
      </dgm:prSet>
      <dgm:spPr/>
    </dgm:pt>
    <dgm:pt modelId="{6235166F-3754-4054-A162-3E2FD126ACB6}" type="pres">
      <dgm:prSet presAssocID="{A20197D4-3BC4-4C83-A5B9-5FB1FC589521}" presName="level3hierChild" presStyleCnt="0"/>
      <dgm:spPr/>
    </dgm:pt>
    <dgm:pt modelId="{345BF22E-45B4-4FBF-869C-53CC260B20E3}" type="pres">
      <dgm:prSet presAssocID="{7F4F218B-7D6F-486C-B05E-BA37D69E93E4}" presName="conn2-1" presStyleLbl="parChTrans1D4" presStyleIdx="14" presStyleCnt="15"/>
      <dgm:spPr/>
    </dgm:pt>
    <dgm:pt modelId="{2581F406-9E3B-4300-99E2-8A6D1D97E293}" type="pres">
      <dgm:prSet presAssocID="{7F4F218B-7D6F-486C-B05E-BA37D69E93E4}" presName="connTx" presStyleLbl="parChTrans1D4" presStyleIdx="14" presStyleCnt="15"/>
      <dgm:spPr/>
    </dgm:pt>
    <dgm:pt modelId="{1167DF09-3ED5-41EA-8F32-92F6BB612868}" type="pres">
      <dgm:prSet presAssocID="{D6BACED3-C5EB-46C7-9A9B-711E5115B505}" presName="root2" presStyleCnt="0"/>
      <dgm:spPr/>
    </dgm:pt>
    <dgm:pt modelId="{ED3D67B5-3F47-491D-8A60-2C7BF7F7CBC7}" type="pres">
      <dgm:prSet presAssocID="{D6BACED3-C5EB-46C7-9A9B-711E5115B505}" presName="LevelTwoTextNode" presStyleLbl="node4" presStyleIdx="14" presStyleCnt="15">
        <dgm:presLayoutVars>
          <dgm:chPref val="3"/>
        </dgm:presLayoutVars>
      </dgm:prSet>
      <dgm:spPr/>
    </dgm:pt>
    <dgm:pt modelId="{DE6607D3-E85F-46A4-BB8B-DE5AF1FDABEE}" type="pres">
      <dgm:prSet presAssocID="{D6BACED3-C5EB-46C7-9A9B-711E5115B505}" presName="level3hierChild" presStyleCnt="0"/>
      <dgm:spPr/>
    </dgm:pt>
  </dgm:ptLst>
  <dgm:cxnLst>
    <dgm:cxn modelId="{5D4C4800-38BE-418D-B88B-DE5F6E417985}" type="presOf" srcId="{381EA85E-C890-414B-8101-F52653AFBDE8}" destId="{3D505FC8-9609-4B74-A99C-3F08C48F9EEF}" srcOrd="0" destOrd="0" presId="urn:microsoft.com/office/officeart/2008/layout/HorizontalMultiLevelHierarchy"/>
    <dgm:cxn modelId="{64B3A201-8457-4430-85E0-5B1ACE43110B}" type="presOf" srcId="{7F4F218B-7D6F-486C-B05E-BA37D69E93E4}" destId="{345BF22E-45B4-4FBF-869C-53CC260B20E3}" srcOrd="0" destOrd="0" presId="urn:microsoft.com/office/officeart/2008/layout/HorizontalMultiLevelHierarchy"/>
    <dgm:cxn modelId="{F005C105-0735-468A-ABCA-7C4BB650B3DF}" srcId="{030A80FA-C06E-4449-9954-696F4CD9648A}" destId="{F2C0B7DA-8203-40BA-A88E-AE4BB26A9025}" srcOrd="0" destOrd="0" parTransId="{7DA9162B-4599-4E4A-AD2E-6ABD817921BB}" sibTransId="{2BC749C0-727C-4F66-A104-62E5ABF87271}"/>
    <dgm:cxn modelId="{4B5DB207-E9D6-4A46-BC5F-E17D561DC46D}" type="presOf" srcId="{84CF0532-4CA8-403D-94B6-BA2A07AE310E}" destId="{D9CD6B9E-82D4-41A2-99D7-4F114B444C0A}" srcOrd="0" destOrd="0" presId="urn:microsoft.com/office/officeart/2008/layout/HorizontalMultiLevelHierarchy"/>
    <dgm:cxn modelId="{24323F0A-A53D-48E7-87EA-C0512139AE10}" type="presOf" srcId="{F2C0B7DA-8203-40BA-A88E-AE4BB26A9025}" destId="{CFF69B9C-D98F-48DE-9F74-56B5DE2F6AEC}" srcOrd="0" destOrd="0" presId="urn:microsoft.com/office/officeart/2008/layout/HorizontalMultiLevelHierarchy"/>
    <dgm:cxn modelId="{00CAB30A-A354-4243-87DA-714569266154}" type="presOf" srcId="{106C87C7-D3AB-42E3-867A-806DF6E8D4A3}" destId="{2A99A415-0551-4959-9442-958EC4C718DC}" srcOrd="1" destOrd="0" presId="urn:microsoft.com/office/officeart/2008/layout/HorizontalMultiLevelHierarchy"/>
    <dgm:cxn modelId="{4814920C-15E3-4092-8C7B-D5D263CDE865}" type="presOf" srcId="{EE1076F3-574B-4B69-81A6-97C46ED77FFD}" destId="{808E064D-5020-4F61-ADC3-0F06C89B6EF5}" srcOrd="1" destOrd="0" presId="urn:microsoft.com/office/officeart/2008/layout/HorizontalMultiLevelHierarchy"/>
    <dgm:cxn modelId="{2C069B0F-F1B1-413B-9D17-640EDE0C81F7}" type="presOf" srcId="{BA78C439-3E09-4E24-9C4B-4C1622636743}" destId="{3AFEDF14-5C4E-4F11-BDE1-B8D96F24E5E8}" srcOrd="1" destOrd="0" presId="urn:microsoft.com/office/officeart/2008/layout/HorizontalMultiLevelHierarchy"/>
    <dgm:cxn modelId="{0CAE6B11-B26F-41AC-95BF-76676B801311}" srcId="{52CA150C-7993-425C-A5C0-7FE9B36F6DFB}" destId="{A3651DD1-DDA9-4412-A10F-C39D4A423C37}" srcOrd="0" destOrd="0" parTransId="{5BAE5F62-3938-40F5-905E-232EC420CDAE}" sibTransId="{8C814577-B0AC-4050-9E2D-E5F0DC3BA4D8}"/>
    <dgm:cxn modelId="{86305818-E19B-470E-8557-D016F1C4E104}" type="presOf" srcId="{5F72549F-ED9B-4E03-B549-75347CE46A42}" destId="{D4FDE2D6-6747-44C1-B289-21F3883674DF}" srcOrd="1" destOrd="0" presId="urn:microsoft.com/office/officeart/2008/layout/HorizontalMultiLevelHierarchy"/>
    <dgm:cxn modelId="{752B661C-D2D8-484C-9FEE-879BBE733FBD}" srcId="{276D65ED-DA67-44A1-8D98-41C8CA6AC8DC}" destId="{84CF0532-4CA8-403D-94B6-BA2A07AE310E}" srcOrd="2" destOrd="0" parTransId="{B395C0B5-0995-48A7-9D44-B021CC1DEEAB}" sibTransId="{F7AEBF0A-92A5-41D9-A89F-02A829DE345A}"/>
    <dgm:cxn modelId="{49800A1E-2DA0-4E72-AD7A-68B4A1827019}" type="presOf" srcId="{7F4F218B-7D6F-486C-B05E-BA37D69E93E4}" destId="{2581F406-9E3B-4300-99E2-8A6D1D97E293}" srcOrd="1" destOrd="0" presId="urn:microsoft.com/office/officeart/2008/layout/HorizontalMultiLevelHierarchy"/>
    <dgm:cxn modelId="{D24E2B23-D1CC-45A9-9AD1-82A826A8EC90}" srcId="{7E814367-525E-4CAE-BB14-4FD4A8D8667E}" destId="{E529E5B0-7815-4A91-B0D5-33427743FBC9}" srcOrd="0" destOrd="0" parTransId="{3C13B256-B545-44F9-8120-EB788D0EDDF8}" sibTransId="{B9E6571B-96E7-44F8-81DE-681546CF93E0}"/>
    <dgm:cxn modelId="{851ED42A-4327-41AF-9C02-1A9012E47D8C}" type="presOf" srcId="{B395C0B5-0995-48A7-9D44-B021CC1DEEAB}" destId="{51460658-0B0A-4F4B-A570-95364D1F2C9E}" srcOrd="1" destOrd="0" presId="urn:microsoft.com/office/officeart/2008/layout/HorizontalMultiLevelHierarchy"/>
    <dgm:cxn modelId="{59A7F22A-21D8-4EF3-A95F-7220ACBD8CB8}" type="presOf" srcId="{A3651DD1-DDA9-4412-A10F-C39D4A423C37}" destId="{E7357DD4-B530-476E-B9FF-878AFD7FD8D7}" srcOrd="0" destOrd="0" presId="urn:microsoft.com/office/officeart/2008/layout/HorizontalMultiLevelHierarchy"/>
    <dgm:cxn modelId="{883C2C30-40B6-4F41-BFA2-57C525474370}" type="presOf" srcId="{C654104F-452E-43FB-8C17-4F9482552464}" destId="{B8517962-9B85-4D6F-B9A9-4D277A2D7C8E}" srcOrd="0" destOrd="0" presId="urn:microsoft.com/office/officeart/2008/layout/HorizontalMultiLevelHierarchy"/>
    <dgm:cxn modelId="{04E7B533-A369-4877-BD5E-9BB36068D6D4}" type="presOf" srcId="{3C13B256-B545-44F9-8120-EB788D0EDDF8}" destId="{44D5D381-AED4-4699-B175-F21C661449C6}" srcOrd="0" destOrd="0" presId="urn:microsoft.com/office/officeart/2008/layout/HorizontalMultiLevelHierarchy"/>
    <dgm:cxn modelId="{29A22837-EB2A-48B9-9159-2F5C949ACDA6}" type="presOf" srcId="{EEBDFD8B-B311-4CFD-8B41-3C4A6A6F2990}" destId="{6010EF67-CB5C-485C-8F4B-524D216340D7}" srcOrd="0" destOrd="0" presId="urn:microsoft.com/office/officeart/2008/layout/HorizontalMultiLevelHierarchy"/>
    <dgm:cxn modelId="{DB179543-1F40-4A8D-AAAE-D77CC5D75E47}" type="presOf" srcId="{7E814367-525E-4CAE-BB14-4FD4A8D8667E}" destId="{7458AFB4-E8A8-4E54-929E-6A9E7A3675F0}" srcOrd="0" destOrd="0" presId="urn:microsoft.com/office/officeart/2008/layout/HorizontalMultiLevelHierarchy"/>
    <dgm:cxn modelId="{8E350044-990B-4928-9459-97DF413F1C09}" type="presOf" srcId="{5BAE5F62-3938-40F5-905E-232EC420CDAE}" destId="{E766EB11-E044-42E8-BCDF-1EA48A8D93F5}" srcOrd="1" destOrd="0" presId="urn:microsoft.com/office/officeart/2008/layout/HorizontalMultiLevelHierarchy"/>
    <dgm:cxn modelId="{342EB946-84C2-49AB-827C-F53E9C14DB1A}" type="presOf" srcId="{73105A67-213E-4E16-97C9-18736A9E23D9}" destId="{6AC4D07A-BA6B-4A05-9BB0-516025A9D6AF}" srcOrd="1" destOrd="0" presId="urn:microsoft.com/office/officeart/2008/layout/HorizontalMultiLevelHierarchy"/>
    <dgm:cxn modelId="{16417147-2B4E-4CAB-AA99-FCC839481BD5}" type="presOf" srcId="{106C87C7-D3AB-42E3-867A-806DF6E8D4A3}" destId="{70E36E20-8426-4674-BE35-68037C5C325D}" srcOrd="0" destOrd="0" presId="urn:microsoft.com/office/officeart/2008/layout/HorizontalMultiLevelHierarchy"/>
    <dgm:cxn modelId="{C7D10F48-7D11-47E5-B543-B54574C72222}" srcId="{84CF0532-4CA8-403D-94B6-BA2A07AE310E}" destId="{030A80FA-C06E-4449-9954-696F4CD9648A}" srcOrd="1" destOrd="0" parTransId="{73105A67-213E-4E16-97C9-18736A9E23D9}" sibTransId="{38AA2598-84D4-4C66-A209-CB7489CC8718}"/>
    <dgm:cxn modelId="{4F73EF48-3030-4C21-8434-6C3275EBB3CC}" type="presOf" srcId="{4B2BE794-FF92-4492-8BC2-F09E4E988564}" destId="{B95682F7-8B5A-4F59-8F22-9E3260A2F6BB}" srcOrd="0" destOrd="0" presId="urn:microsoft.com/office/officeart/2008/layout/HorizontalMultiLevelHierarchy"/>
    <dgm:cxn modelId="{6866816C-B3E6-4A09-894C-A4346EE5747C}" type="presOf" srcId="{84C2B18A-3A6C-47D1-9207-3A54D754D92D}" destId="{19212A03-A26A-4C40-BE87-99739CD33184}" srcOrd="1" destOrd="0" presId="urn:microsoft.com/office/officeart/2008/layout/HorizontalMultiLevelHierarchy"/>
    <dgm:cxn modelId="{E321EF6D-2FB9-4B39-BA65-D6E64AE6A741}" type="presOf" srcId="{E529E5B0-7815-4A91-B0D5-33427743FBC9}" destId="{538D12E1-DF78-4161-813B-FAEE2E88C1D2}" srcOrd="0" destOrd="0" presId="urn:microsoft.com/office/officeart/2008/layout/HorizontalMultiLevelHierarchy"/>
    <dgm:cxn modelId="{91686D6F-0221-4BC6-8E44-F89D0BAD524D}" srcId="{E5394A58-AB5F-41B3-9B80-DF8A8ABB6323}" destId="{16B85599-0E41-4A22-A8E9-3B5DEA8B2E55}" srcOrd="0" destOrd="0" parTransId="{178DD776-88F6-4197-A82B-DA863CFC18AF}" sibTransId="{A07BE1D0-A44E-433F-95B0-76391162B6FB}"/>
    <dgm:cxn modelId="{0AD1DD6F-71DC-4278-A751-1D31AEC20B7B}" type="presOf" srcId="{3C13B256-B545-44F9-8120-EB788D0EDDF8}" destId="{CC8FBB36-42F0-46BB-ACAA-4C7790E702D2}" srcOrd="1" destOrd="0" presId="urn:microsoft.com/office/officeart/2008/layout/HorizontalMultiLevelHierarchy"/>
    <dgm:cxn modelId="{356A9A53-4745-4C88-B0B0-B49EA36DF6BB}" srcId="{276D65ED-DA67-44A1-8D98-41C8CA6AC8DC}" destId="{EEBDFD8B-B311-4CFD-8B41-3C4A6A6F2990}" srcOrd="3" destOrd="0" parTransId="{4A9DD9EA-6AFC-4F1D-8EB4-E4338DA6ABCD}" sibTransId="{EC7F7192-7FE2-4144-B89A-39D8F279881D}"/>
    <dgm:cxn modelId="{EC19BC53-B465-438E-9AD2-A40CFE284AE6}" type="presOf" srcId="{52CA150C-7993-425C-A5C0-7FE9B36F6DFB}" destId="{CF31F28F-AE0A-4B74-A57E-63B91A442839}" srcOrd="0" destOrd="0" presId="urn:microsoft.com/office/officeart/2008/layout/HorizontalMultiLevelHierarchy"/>
    <dgm:cxn modelId="{A91F7075-81A2-4C41-A2BA-2847EB7302FB}" type="presOf" srcId="{7DA9162B-4599-4E4A-AD2E-6ABD817921BB}" destId="{8D308D57-AAF2-474C-8BB1-F45C5F348E9A}" srcOrd="1" destOrd="0" presId="urn:microsoft.com/office/officeart/2008/layout/HorizontalMultiLevelHierarchy"/>
    <dgm:cxn modelId="{F94C7876-FF40-4B47-B5EE-EEBD46FC61F1}" srcId="{EEBDFD8B-B311-4CFD-8B41-3C4A6A6F2990}" destId="{A20197D4-3BC4-4C83-A5B9-5FB1FC589521}" srcOrd="0" destOrd="0" parTransId="{106C87C7-D3AB-42E3-867A-806DF6E8D4A3}" sibTransId="{881E768D-76A6-4655-92A0-E85E73DF3ABF}"/>
    <dgm:cxn modelId="{BA6AB076-28B6-471E-9734-6E24FAEE6067}" type="presOf" srcId="{16B85599-0E41-4A22-A8E9-3B5DEA8B2E55}" destId="{4172E1C1-E7B8-477F-9150-A4A37F483C56}" srcOrd="0" destOrd="0" presId="urn:microsoft.com/office/officeart/2008/layout/HorizontalMultiLevelHierarchy"/>
    <dgm:cxn modelId="{3794E657-0C02-4DF6-90A9-7DBD4407EFC9}" type="presOf" srcId="{BE72D82F-2D96-4963-884B-BD31C31761F4}" destId="{538C1DBA-3D7A-42A3-9892-F55E37462E29}" srcOrd="1" destOrd="0" presId="urn:microsoft.com/office/officeart/2008/layout/HorizontalMultiLevelHierarchy"/>
    <dgm:cxn modelId="{C241227A-24C5-4DFC-8082-7067B15E4CB6}" type="presOf" srcId="{698FA115-54E4-440E-8E4E-722C0FF97457}" destId="{91517A71-BDEF-42E0-85BB-D17B22208B57}" srcOrd="1" destOrd="0" presId="urn:microsoft.com/office/officeart/2008/layout/HorizontalMultiLevelHierarchy"/>
    <dgm:cxn modelId="{5C96467A-29C2-4238-AB7E-1F17CC8B5AF6}" type="presOf" srcId="{7DA9162B-4599-4E4A-AD2E-6ABD817921BB}" destId="{3D0BAAD2-C816-422D-A1E7-6564A568EB73}" srcOrd="0" destOrd="0" presId="urn:microsoft.com/office/officeart/2008/layout/HorizontalMultiLevelHierarchy"/>
    <dgm:cxn modelId="{D65C967C-E499-42CB-8FB7-7D10CB812FFB}" srcId="{A20197D4-3BC4-4C83-A5B9-5FB1FC589521}" destId="{D6BACED3-C5EB-46C7-9A9B-711E5115B505}" srcOrd="0" destOrd="0" parTransId="{7F4F218B-7D6F-486C-B05E-BA37D69E93E4}" sibTransId="{004F267E-FBAC-485A-982E-4953117196DA}"/>
    <dgm:cxn modelId="{CCDF5782-8B9F-49E7-8966-72C1ED9FF80A}" type="presOf" srcId="{5F72549F-ED9B-4E03-B549-75347CE46A42}" destId="{0E8BB1DA-2812-43BF-BC00-9288CD4ACA60}" srcOrd="0" destOrd="0" presId="urn:microsoft.com/office/officeart/2008/layout/HorizontalMultiLevelHierarchy"/>
    <dgm:cxn modelId="{79E69D83-A89B-44F6-BA95-01BA816CDB1B}" type="presOf" srcId="{BA78C439-3E09-4E24-9C4B-4C1622636743}" destId="{BEDB4E11-E91A-4063-A285-1F0074972F7E}" srcOrd="0" destOrd="0" presId="urn:microsoft.com/office/officeart/2008/layout/HorizontalMultiLevelHierarchy"/>
    <dgm:cxn modelId="{E79F248C-10CF-479F-BED5-F79B35B1505E}" type="presOf" srcId="{276D65ED-DA67-44A1-8D98-41C8CA6AC8DC}" destId="{241E4777-C233-4F34-8A27-A0C94F6AE3F7}" srcOrd="0" destOrd="0" presId="urn:microsoft.com/office/officeart/2008/layout/HorizontalMultiLevelHierarchy"/>
    <dgm:cxn modelId="{F351FD8F-D873-4980-B595-802694DC6350}" srcId="{276D65ED-DA67-44A1-8D98-41C8CA6AC8DC}" destId="{598A6075-36CF-4910-86B6-BBEB36482767}" srcOrd="1" destOrd="0" parTransId="{F38F4A51-E7BC-40B0-902C-667F4D670864}" sibTransId="{B0C3D3EC-5BB3-4058-9499-A20A90BE454F}"/>
    <dgm:cxn modelId="{5C3C0E98-7B0A-4E27-BCEA-93B49077C4C0}" type="presOf" srcId="{178DD776-88F6-4197-A82B-DA863CFC18AF}" destId="{A5323F97-3A75-475E-94BC-9BB0696F684D}" srcOrd="1" destOrd="0" presId="urn:microsoft.com/office/officeart/2008/layout/HorizontalMultiLevelHierarchy"/>
    <dgm:cxn modelId="{435F7A98-BEDF-41FB-8BC4-2B8DC63065DB}" type="presOf" srcId="{4A9DD9EA-6AFC-4F1D-8EB4-E4338DA6ABCD}" destId="{D95AF2B8-4FB6-47AD-BC90-F6EFCDD15853}" srcOrd="1" destOrd="0" presId="urn:microsoft.com/office/officeart/2008/layout/HorizontalMultiLevelHierarchy"/>
    <dgm:cxn modelId="{12B3C59B-8599-4E29-A17C-A2D42C264CCF}" type="presOf" srcId="{F38F4A51-E7BC-40B0-902C-667F4D670864}" destId="{D71F1D14-EB44-4858-9AF6-5E83816F6690}" srcOrd="1" destOrd="0" presId="urn:microsoft.com/office/officeart/2008/layout/HorizontalMultiLevelHierarchy"/>
    <dgm:cxn modelId="{A79F9F9C-B355-4857-836C-5CE0E4B83A3F}" type="presOf" srcId="{598A6075-36CF-4910-86B6-BBEB36482767}" destId="{A331AC17-DBEA-4DB8-B83D-B7B992923EC3}" srcOrd="0" destOrd="0" presId="urn:microsoft.com/office/officeart/2008/layout/HorizontalMultiLevelHierarchy"/>
    <dgm:cxn modelId="{E1F1709D-92D1-471E-B8A0-EC358678D1F0}" type="presOf" srcId="{B0AD5E83-A8C4-4462-9180-C6513FCF1A84}" destId="{B04C960A-2ED7-406D-9E4D-F414CA52CEDC}" srcOrd="0" destOrd="0" presId="urn:microsoft.com/office/officeart/2008/layout/HorizontalMultiLevelHierarchy"/>
    <dgm:cxn modelId="{4046109F-F47C-4921-BA29-A710B8521B06}" type="presOf" srcId="{05531BB0-27C5-451A-BC3C-013DF3B188ED}" destId="{220E95AA-5C52-4410-803B-1EDBF9C0CAA9}" srcOrd="0" destOrd="0" presId="urn:microsoft.com/office/officeart/2008/layout/HorizontalMultiLevelHierarchy"/>
    <dgm:cxn modelId="{006294A0-BC01-4010-81C7-DA927DF4B535}" srcId="{52CA150C-7993-425C-A5C0-7FE9B36F6DFB}" destId="{381EA85E-C890-414B-8101-F52653AFBDE8}" srcOrd="2" destOrd="0" parTransId="{92901001-FD2B-453E-8A6B-587CA88D3B73}" sibTransId="{FAFDE218-3BBE-4FD6-9710-ED6CF88AD8A6}"/>
    <dgm:cxn modelId="{9C5654A1-F5E4-41DB-BF02-DCE997DF5824}" srcId="{16B85599-0E41-4A22-A8E9-3B5DEA8B2E55}" destId="{276D65ED-DA67-44A1-8D98-41C8CA6AC8DC}" srcOrd="1" destOrd="0" parTransId="{BA78C439-3E09-4E24-9C4B-4C1622636743}" sibTransId="{E0D3403B-44F4-42F0-B516-3B40508AB2EC}"/>
    <dgm:cxn modelId="{57010FA6-AA34-46FF-9029-25AA2C7349B5}" type="presOf" srcId="{D01C78CB-2C71-4B17-B7C1-25FFD281F729}" destId="{79D7F727-EE23-46AD-8B77-449A8A4265CC}" srcOrd="1" destOrd="0" presId="urn:microsoft.com/office/officeart/2008/layout/HorizontalMultiLevelHierarchy"/>
    <dgm:cxn modelId="{0372F9A8-299D-4754-820F-FDD59EC3CB8B}" type="presOf" srcId="{92901001-FD2B-453E-8A6B-587CA88D3B73}" destId="{4144EBE3-1287-43F1-BFCA-C6C100827F69}" srcOrd="0" destOrd="0" presId="urn:microsoft.com/office/officeart/2008/layout/HorizontalMultiLevelHierarchy"/>
    <dgm:cxn modelId="{8A1440AF-1DF4-40A3-9802-BE1B95EAC3E9}" type="presOf" srcId="{A20197D4-3BC4-4C83-A5B9-5FB1FC589521}" destId="{0F129C9D-A1DE-4E3A-8A66-E08F759AB78F}" srcOrd="0" destOrd="0" presId="urn:microsoft.com/office/officeart/2008/layout/HorizontalMultiLevelHierarchy"/>
    <dgm:cxn modelId="{491C14B7-0548-4E40-8A6F-F15442E83336}" srcId="{598A6075-36CF-4910-86B6-BBEB36482767}" destId="{4B2BE794-FF92-4492-8BC2-F09E4E988564}" srcOrd="0" destOrd="0" parTransId="{BE72D82F-2D96-4963-884B-BD31C31761F4}" sibTransId="{CE1BD444-E018-4ECE-B7C9-A67A61822D5A}"/>
    <dgm:cxn modelId="{1BD682BF-BF55-41AB-AE89-A164C86198B8}" srcId="{A3651DD1-DDA9-4412-A10F-C39D4A423C37}" destId="{05531BB0-27C5-451A-BC3C-013DF3B188ED}" srcOrd="0" destOrd="0" parTransId="{5F72549F-ED9B-4E03-B549-75347CE46A42}" sibTransId="{F9DA5CE4-60C5-4CAC-AC97-FB52E8617A9B}"/>
    <dgm:cxn modelId="{46AF5AC0-AF7D-41BE-903A-87C5FBEB48F2}" type="presOf" srcId="{5BAE5F62-3938-40F5-905E-232EC420CDAE}" destId="{377ECD73-D750-4EA4-8902-FAE674B4C874}" srcOrd="0" destOrd="0" presId="urn:microsoft.com/office/officeart/2008/layout/HorizontalMultiLevelHierarchy"/>
    <dgm:cxn modelId="{ABCA82C2-71A0-4822-80BB-6F153439FBF0}" type="presOf" srcId="{F38F4A51-E7BC-40B0-902C-667F4D670864}" destId="{6CE583DA-6CD7-4580-A370-BF3EA139C78C}" srcOrd="0" destOrd="0" presId="urn:microsoft.com/office/officeart/2008/layout/HorizontalMultiLevelHierarchy"/>
    <dgm:cxn modelId="{8FB5F8C2-4F34-420A-BF18-DE457F7F2D62}" type="presOf" srcId="{BE72D82F-2D96-4963-884B-BD31C31761F4}" destId="{21FC91CA-74BE-4A1D-86DC-0E29266FD7C9}" srcOrd="0" destOrd="0" presId="urn:microsoft.com/office/officeart/2008/layout/HorizontalMultiLevelHierarchy"/>
    <dgm:cxn modelId="{8454C4C4-E69C-46B6-BF74-46975DA6E560}" srcId="{16B85599-0E41-4A22-A8E9-3B5DEA8B2E55}" destId="{52CA150C-7993-425C-A5C0-7FE9B36F6DFB}" srcOrd="0" destOrd="0" parTransId="{84C2B18A-3A6C-47D1-9207-3A54D754D92D}" sibTransId="{7E7400CF-A463-4DD8-A651-D4E071C73B57}"/>
    <dgm:cxn modelId="{049826CC-ACCD-48F2-9FE5-7136902B337C}" type="presOf" srcId="{E5394A58-AB5F-41B3-9B80-DF8A8ABB6323}" destId="{06007AAF-C178-4141-94D3-307E1588ED33}" srcOrd="0" destOrd="0" presId="urn:microsoft.com/office/officeart/2008/layout/HorizontalMultiLevelHierarchy"/>
    <dgm:cxn modelId="{A0D38DD7-767D-4176-BA6D-78A0485EAD30}" srcId="{276D65ED-DA67-44A1-8D98-41C8CA6AC8DC}" destId="{7E814367-525E-4CAE-BB14-4FD4A8D8667E}" srcOrd="0" destOrd="0" parTransId="{D01C78CB-2C71-4B17-B7C1-25FFD281F729}" sibTransId="{D5F8AF30-DD8C-4F24-9115-91C8D0B6A0B6}"/>
    <dgm:cxn modelId="{490761DC-4B8C-4948-9C35-2B8240DC61B3}" type="presOf" srcId="{D6BACED3-C5EB-46C7-9A9B-711E5115B505}" destId="{ED3D67B5-3F47-491D-8A60-2C7BF7F7CBC7}" srcOrd="0" destOrd="0" presId="urn:microsoft.com/office/officeart/2008/layout/HorizontalMultiLevelHierarchy"/>
    <dgm:cxn modelId="{ED0664E0-95C5-4A3C-BAD8-14D6800F1672}" type="presOf" srcId="{92901001-FD2B-453E-8A6B-587CA88D3B73}" destId="{5EE4A3C7-7213-4C5E-8741-3AF17A67AFE8}" srcOrd="1" destOrd="0" presId="urn:microsoft.com/office/officeart/2008/layout/HorizontalMultiLevelHierarchy"/>
    <dgm:cxn modelId="{65419CE0-F247-4C69-BC40-F9E0086D2513}" type="presOf" srcId="{73105A67-213E-4E16-97C9-18736A9E23D9}" destId="{AB57BB48-4E75-42DC-9C87-938A8B9E0A5A}" srcOrd="0" destOrd="0" presId="urn:microsoft.com/office/officeart/2008/layout/HorizontalMultiLevelHierarchy"/>
    <dgm:cxn modelId="{8857D8E2-7707-4BE6-9BC4-5B7D0E7D7FDC}" srcId="{B0AD5E83-A8C4-4462-9180-C6513FCF1A84}" destId="{E5394A58-AB5F-41B3-9B80-DF8A8ABB6323}" srcOrd="0" destOrd="0" parTransId="{835914ED-3F38-409D-89F8-E1D97BB75883}" sibTransId="{AB03BF9E-CCAB-40C8-9E00-CDFBCC361DD9}"/>
    <dgm:cxn modelId="{5E6D10E9-797B-4CAA-9234-688DD01307FD}" type="presOf" srcId="{4A9DD9EA-6AFC-4F1D-8EB4-E4338DA6ABCD}" destId="{90AF1464-4B3D-4649-8E26-C9D7025C67D3}" srcOrd="0" destOrd="0" presId="urn:microsoft.com/office/officeart/2008/layout/HorizontalMultiLevelHierarchy"/>
    <dgm:cxn modelId="{9BFC4CEB-FC59-46E7-89CA-46B59F1C02F5}" type="presOf" srcId="{178DD776-88F6-4197-A82B-DA863CFC18AF}" destId="{0B9EACAC-4BDB-4B11-839E-042FDF1D9567}" srcOrd="0" destOrd="0" presId="urn:microsoft.com/office/officeart/2008/layout/HorizontalMultiLevelHierarchy"/>
    <dgm:cxn modelId="{85A60FEF-B4E5-4C40-9C71-D57E3C159303}" srcId="{52CA150C-7993-425C-A5C0-7FE9B36F6DFB}" destId="{DE57172A-A8EA-4AFD-A1ED-EDF7CFA74BD4}" srcOrd="1" destOrd="0" parTransId="{698FA115-54E4-440E-8E4E-722C0FF97457}" sibTransId="{EE30B7FC-8653-4F26-A176-2630B9B3820A}"/>
    <dgm:cxn modelId="{87E55AF2-8169-48A3-ACED-14875D13B4FC}" type="presOf" srcId="{DE57172A-A8EA-4AFD-A1ED-EDF7CFA74BD4}" destId="{F7907905-13C2-4088-A05A-5E7BCB5E23E4}" srcOrd="0" destOrd="0" presId="urn:microsoft.com/office/officeart/2008/layout/HorizontalMultiLevelHierarchy"/>
    <dgm:cxn modelId="{DDE640F3-ED15-4F84-8EC9-83F32AE74D60}" type="presOf" srcId="{030A80FA-C06E-4449-9954-696F4CD9648A}" destId="{F94C3C30-43E3-458A-AFB1-DAFEE97ECC83}" srcOrd="0" destOrd="0" presId="urn:microsoft.com/office/officeart/2008/layout/HorizontalMultiLevelHierarchy"/>
    <dgm:cxn modelId="{ACA580F5-AD11-4BEB-A58F-1376A556B5E0}" type="presOf" srcId="{D01C78CB-2C71-4B17-B7C1-25FFD281F729}" destId="{C913D82A-68D9-434F-AC46-2859DFD1BDE2}" srcOrd="0" destOrd="0" presId="urn:microsoft.com/office/officeart/2008/layout/HorizontalMultiLevelHierarchy"/>
    <dgm:cxn modelId="{DBCD9DF6-B885-4E36-B416-4DEEAC47C939}" type="presOf" srcId="{698FA115-54E4-440E-8E4E-722C0FF97457}" destId="{42BE246D-8EEA-42C2-B3FA-663B64551F79}" srcOrd="0" destOrd="0" presId="urn:microsoft.com/office/officeart/2008/layout/HorizontalMultiLevelHierarchy"/>
    <dgm:cxn modelId="{B0FCC5F6-8460-4963-94E1-ABF91F02D0F7}" srcId="{84CF0532-4CA8-403D-94B6-BA2A07AE310E}" destId="{C654104F-452E-43FB-8C17-4F9482552464}" srcOrd="0" destOrd="0" parTransId="{EE1076F3-574B-4B69-81A6-97C46ED77FFD}" sibTransId="{131E7E53-E110-467C-995F-7358DD29EF12}"/>
    <dgm:cxn modelId="{5E4155F9-F549-413A-9B34-99344EF2D83E}" type="presOf" srcId="{EE1076F3-574B-4B69-81A6-97C46ED77FFD}" destId="{1B7D66ED-7EB3-491F-B61C-A9DF2D01EA8B}" srcOrd="0" destOrd="0" presId="urn:microsoft.com/office/officeart/2008/layout/HorizontalMultiLevelHierarchy"/>
    <dgm:cxn modelId="{D609A8FA-56EE-4FB8-84BE-73CC7C35A155}" type="presOf" srcId="{84C2B18A-3A6C-47D1-9207-3A54D754D92D}" destId="{12496184-4990-4522-826C-E943D2145150}" srcOrd="0" destOrd="0" presId="urn:microsoft.com/office/officeart/2008/layout/HorizontalMultiLevelHierarchy"/>
    <dgm:cxn modelId="{DFDDD6FF-00F8-4E36-A040-904492062762}" type="presOf" srcId="{B395C0B5-0995-48A7-9D44-B021CC1DEEAB}" destId="{9E2B6E3A-F865-4567-838F-027B37E277FB}" srcOrd="0" destOrd="0" presId="urn:microsoft.com/office/officeart/2008/layout/HorizontalMultiLevelHierarchy"/>
    <dgm:cxn modelId="{511459DF-E5DE-4991-A66E-EB215400615D}" type="presParOf" srcId="{B04C960A-2ED7-406D-9E4D-F414CA52CEDC}" destId="{A8EFC656-2FF5-425E-ACB8-ABB456B992A8}" srcOrd="0" destOrd="0" presId="urn:microsoft.com/office/officeart/2008/layout/HorizontalMultiLevelHierarchy"/>
    <dgm:cxn modelId="{8ADEC929-E296-4462-A5A7-BEDA76DFDBD1}" type="presParOf" srcId="{A8EFC656-2FF5-425E-ACB8-ABB456B992A8}" destId="{06007AAF-C178-4141-94D3-307E1588ED33}" srcOrd="0" destOrd="0" presId="urn:microsoft.com/office/officeart/2008/layout/HorizontalMultiLevelHierarchy"/>
    <dgm:cxn modelId="{0B9FE109-1C31-4908-8480-58183338D295}" type="presParOf" srcId="{A8EFC656-2FF5-425E-ACB8-ABB456B992A8}" destId="{CD52FEB6-B4CB-4166-9324-5715B9D3DFFB}" srcOrd="1" destOrd="0" presId="urn:microsoft.com/office/officeart/2008/layout/HorizontalMultiLevelHierarchy"/>
    <dgm:cxn modelId="{B3F43D2E-8421-409E-BFAA-B8FCD8E27215}" type="presParOf" srcId="{CD52FEB6-B4CB-4166-9324-5715B9D3DFFB}" destId="{0B9EACAC-4BDB-4B11-839E-042FDF1D9567}" srcOrd="0" destOrd="0" presId="urn:microsoft.com/office/officeart/2008/layout/HorizontalMultiLevelHierarchy"/>
    <dgm:cxn modelId="{3EF0C7EC-1D07-4434-9C9E-464A08315EDD}" type="presParOf" srcId="{0B9EACAC-4BDB-4B11-839E-042FDF1D9567}" destId="{A5323F97-3A75-475E-94BC-9BB0696F684D}" srcOrd="0" destOrd="0" presId="urn:microsoft.com/office/officeart/2008/layout/HorizontalMultiLevelHierarchy"/>
    <dgm:cxn modelId="{1D3F4AAA-652E-43AC-AB98-B72FB47817C9}" type="presParOf" srcId="{CD52FEB6-B4CB-4166-9324-5715B9D3DFFB}" destId="{BD05CD1D-7132-47DB-B0C0-5EEC60DD178B}" srcOrd="1" destOrd="0" presId="urn:microsoft.com/office/officeart/2008/layout/HorizontalMultiLevelHierarchy"/>
    <dgm:cxn modelId="{0140115B-7773-4DCB-8620-EA51BE3F522F}" type="presParOf" srcId="{BD05CD1D-7132-47DB-B0C0-5EEC60DD178B}" destId="{4172E1C1-E7B8-477F-9150-A4A37F483C56}" srcOrd="0" destOrd="0" presId="urn:microsoft.com/office/officeart/2008/layout/HorizontalMultiLevelHierarchy"/>
    <dgm:cxn modelId="{FD606964-7E51-4BD0-8C34-65CF0D16623D}" type="presParOf" srcId="{BD05CD1D-7132-47DB-B0C0-5EEC60DD178B}" destId="{85820D74-CD85-4A8F-A3E3-F6552500D1E3}" srcOrd="1" destOrd="0" presId="urn:microsoft.com/office/officeart/2008/layout/HorizontalMultiLevelHierarchy"/>
    <dgm:cxn modelId="{1188CD90-A350-4F09-974B-DFCFB662A875}" type="presParOf" srcId="{85820D74-CD85-4A8F-A3E3-F6552500D1E3}" destId="{12496184-4990-4522-826C-E943D2145150}" srcOrd="0" destOrd="0" presId="urn:microsoft.com/office/officeart/2008/layout/HorizontalMultiLevelHierarchy"/>
    <dgm:cxn modelId="{D450C059-D8D0-4862-AA60-668A58DF5E26}" type="presParOf" srcId="{12496184-4990-4522-826C-E943D2145150}" destId="{19212A03-A26A-4C40-BE87-99739CD33184}" srcOrd="0" destOrd="0" presId="urn:microsoft.com/office/officeart/2008/layout/HorizontalMultiLevelHierarchy"/>
    <dgm:cxn modelId="{64A601D5-F873-4733-B44B-D82C3C9FB5A7}" type="presParOf" srcId="{85820D74-CD85-4A8F-A3E3-F6552500D1E3}" destId="{BDFB6E99-3478-4666-8DBE-DDBA87DC7BC6}" srcOrd="1" destOrd="0" presId="urn:microsoft.com/office/officeart/2008/layout/HorizontalMultiLevelHierarchy"/>
    <dgm:cxn modelId="{B88FE6B9-F27D-4FD2-91E9-B355D2393F98}" type="presParOf" srcId="{BDFB6E99-3478-4666-8DBE-DDBA87DC7BC6}" destId="{CF31F28F-AE0A-4B74-A57E-63B91A442839}" srcOrd="0" destOrd="0" presId="urn:microsoft.com/office/officeart/2008/layout/HorizontalMultiLevelHierarchy"/>
    <dgm:cxn modelId="{ACC9C856-5B61-4A76-A3CE-8F3CEFF34ECE}" type="presParOf" srcId="{BDFB6E99-3478-4666-8DBE-DDBA87DC7BC6}" destId="{CA34BB19-EED0-4343-BEC1-3FB6B3DBFE50}" srcOrd="1" destOrd="0" presId="urn:microsoft.com/office/officeart/2008/layout/HorizontalMultiLevelHierarchy"/>
    <dgm:cxn modelId="{F1A3BFFE-3607-4D51-BFEF-68628D833E3E}" type="presParOf" srcId="{CA34BB19-EED0-4343-BEC1-3FB6B3DBFE50}" destId="{377ECD73-D750-4EA4-8902-FAE674B4C874}" srcOrd="0" destOrd="0" presId="urn:microsoft.com/office/officeart/2008/layout/HorizontalMultiLevelHierarchy"/>
    <dgm:cxn modelId="{86BD1E58-39F1-447B-B441-2BAB449CEAFC}" type="presParOf" srcId="{377ECD73-D750-4EA4-8902-FAE674B4C874}" destId="{E766EB11-E044-42E8-BCDF-1EA48A8D93F5}" srcOrd="0" destOrd="0" presId="urn:microsoft.com/office/officeart/2008/layout/HorizontalMultiLevelHierarchy"/>
    <dgm:cxn modelId="{083EE754-D36D-4A7C-A729-AAB001A10C4A}" type="presParOf" srcId="{CA34BB19-EED0-4343-BEC1-3FB6B3DBFE50}" destId="{8A26EF26-045F-42D6-8E2C-D326B2609FDC}" srcOrd="1" destOrd="0" presId="urn:microsoft.com/office/officeart/2008/layout/HorizontalMultiLevelHierarchy"/>
    <dgm:cxn modelId="{02A00193-A043-4F48-A5A9-43E60A51C690}" type="presParOf" srcId="{8A26EF26-045F-42D6-8E2C-D326B2609FDC}" destId="{E7357DD4-B530-476E-B9FF-878AFD7FD8D7}" srcOrd="0" destOrd="0" presId="urn:microsoft.com/office/officeart/2008/layout/HorizontalMultiLevelHierarchy"/>
    <dgm:cxn modelId="{00133D3E-6B32-4933-BB8C-04AD0E30D7D1}" type="presParOf" srcId="{8A26EF26-045F-42D6-8E2C-D326B2609FDC}" destId="{23AC5583-0801-4903-9150-3AF3C8CB34C8}" srcOrd="1" destOrd="0" presId="urn:microsoft.com/office/officeart/2008/layout/HorizontalMultiLevelHierarchy"/>
    <dgm:cxn modelId="{8C3055B3-710A-462D-AE92-60411728D280}" type="presParOf" srcId="{23AC5583-0801-4903-9150-3AF3C8CB34C8}" destId="{0E8BB1DA-2812-43BF-BC00-9288CD4ACA60}" srcOrd="0" destOrd="0" presId="urn:microsoft.com/office/officeart/2008/layout/HorizontalMultiLevelHierarchy"/>
    <dgm:cxn modelId="{4300664D-EF9C-42A2-8EAA-6182E91AC165}" type="presParOf" srcId="{0E8BB1DA-2812-43BF-BC00-9288CD4ACA60}" destId="{D4FDE2D6-6747-44C1-B289-21F3883674DF}" srcOrd="0" destOrd="0" presId="urn:microsoft.com/office/officeart/2008/layout/HorizontalMultiLevelHierarchy"/>
    <dgm:cxn modelId="{20240C29-A21A-4977-AF37-55FB580C0DBF}" type="presParOf" srcId="{23AC5583-0801-4903-9150-3AF3C8CB34C8}" destId="{7ED2BF62-9EA7-483C-8C2B-169CE83A9B16}" srcOrd="1" destOrd="0" presId="urn:microsoft.com/office/officeart/2008/layout/HorizontalMultiLevelHierarchy"/>
    <dgm:cxn modelId="{88536C6C-EA4F-4DE8-9110-8D4BECB0D9E4}" type="presParOf" srcId="{7ED2BF62-9EA7-483C-8C2B-169CE83A9B16}" destId="{220E95AA-5C52-4410-803B-1EDBF9C0CAA9}" srcOrd="0" destOrd="0" presId="urn:microsoft.com/office/officeart/2008/layout/HorizontalMultiLevelHierarchy"/>
    <dgm:cxn modelId="{7B636A22-6D45-4803-B2B7-AFD9536B4792}" type="presParOf" srcId="{7ED2BF62-9EA7-483C-8C2B-169CE83A9B16}" destId="{07D24931-B89D-4DC2-82F4-A54C485F08DF}" srcOrd="1" destOrd="0" presId="urn:microsoft.com/office/officeart/2008/layout/HorizontalMultiLevelHierarchy"/>
    <dgm:cxn modelId="{86FC5AD4-B6F2-44DE-B111-33DD18C556A7}" type="presParOf" srcId="{CA34BB19-EED0-4343-BEC1-3FB6B3DBFE50}" destId="{42BE246D-8EEA-42C2-B3FA-663B64551F79}" srcOrd="2" destOrd="0" presId="urn:microsoft.com/office/officeart/2008/layout/HorizontalMultiLevelHierarchy"/>
    <dgm:cxn modelId="{5BB1F0DC-0C73-4124-9968-DFFC9B55B5F8}" type="presParOf" srcId="{42BE246D-8EEA-42C2-B3FA-663B64551F79}" destId="{91517A71-BDEF-42E0-85BB-D17B22208B57}" srcOrd="0" destOrd="0" presId="urn:microsoft.com/office/officeart/2008/layout/HorizontalMultiLevelHierarchy"/>
    <dgm:cxn modelId="{5670FD40-1649-44B9-85C9-8B29A5DB245B}" type="presParOf" srcId="{CA34BB19-EED0-4343-BEC1-3FB6B3DBFE50}" destId="{6E737598-410A-48B4-834F-0F4FFDF44AC0}" srcOrd="3" destOrd="0" presId="urn:microsoft.com/office/officeart/2008/layout/HorizontalMultiLevelHierarchy"/>
    <dgm:cxn modelId="{696CA1B2-62F1-4E76-93DC-7EC17F975874}" type="presParOf" srcId="{6E737598-410A-48B4-834F-0F4FFDF44AC0}" destId="{F7907905-13C2-4088-A05A-5E7BCB5E23E4}" srcOrd="0" destOrd="0" presId="urn:microsoft.com/office/officeart/2008/layout/HorizontalMultiLevelHierarchy"/>
    <dgm:cxn modelId="{338DD8B7-B2AC-430A-BD97-5BE9B734EC63}" type="presParOf" srcId="{6E737598-410A-48B4-834F-0F4FFDF44AC0}" destId="{8704833E-619E-4686-9822-F17EEE3A4617}" srcOrd="1" destOrd="0" presId="urn:microsoft.com/office/officeart/2008/layout/HorizontalMultiLevelHierarchy"/>
    <dgm:cxn modelId="{C5720FE1-41DC-41EB-8473-868089ED539F}" type="presParOf" srcId="{CA34BB19-EED0-4343-BEC1-3FB6B3DBFE50}" destId="{4144EBE3-1287-43F1-BFCA-C6C100827F69}" srcOrd="4" destOrd="0" presId="urn:microsoft.com/office/officeart/2008/layout/HorizontalMultiLevelHierarchy"/>
    <dgm:cxn modelId="{A2659292-AD5C-41FF-9184-125B82BB3962}" type="presParOf" srcId="{4144EBE3-1287-43F1-BFCA-C6C100827F69}" destId="{5EE4A3C7-7213-4C5E-8741-3AF17A67AFE8}" srcOrd="0" destOrd="0" presId="urn:microsoft.com/office/officeart/2008/layout/HorizontalMultiLevelHierarchy"/>
    <dgm:cxn modelId="{D0755DE2-ABCC-4A1D-BAD2-831B1EF1F76E}" type="presParOf" srcId="{CA34BB19-EED0-4343-BEC1-3FB6B3DBFE50}" destId="{B3279552-6DA6-4AE5-BECC-989FAB3B5C56}" srcOrd="5" destOrd="0" presId="urn:microsoft.com/office/officeart/2008/layout/HorizontalMultiLevelHierarchy"/>
    <dgm:cxn modelId="{B8C7B6C4-1E2A-420A-9D47-B3D4E347EBCE}" type="presParOf" srcId="{B3279552-6DA6-4AE5-BECC-989FAB3B5C56}" destId="{3D505FC8-9609-4B74-A99C-3F08C48F9EEF}" srcOrd="0" destOrd="0" presId="urn:microsoft.com/office/officeart/2008/layout/HorizontalMultiLevelHierarchy"/>
    <dgm:cxn modelId="{5D4D71D5-6702-484F-BC83-CB8311B644C1}" type="presParOf" srcId="{B3279552-6DA6-4AE5-BECC-989FAB3B5C56}" destId="{8FF507B7-3403-4C5A-B918-6284BBF91FA0}" srcOrd="1" destOrd="0" presId="urn:microsoft.com/office/officeart/2008/layout/HorizontalMultiLevelHierarchy"/>
    <dgm:cxn modelId="{FCEF4718-CAD2-4893-8DB6-E660CB0028E2}" type="presParOf" srcId="{85820D74-CD85-4A8F-A3E3-F6552500D1E3}" destId="{BEDB4E11-E91A-4063-A285-1F0074972F7E}" srcOrd="2" destOrd="0" presId="urn:microsoft.com/office/officeart/2008/layout/HorizontalMultiLevelHierarchy"/>
    <dgm:cxn modelId="{B11C7DFD-0084-4251-A688-AA9658964419}" type="presParOf" srcId="{BEDB4E11-E91A-4063-A285-1F0074972F7E}" destId="{3AFEDF14-5C4E-4F11-BDE1-B8D96F24E5E8}" srcOrd="0" destOrd="0" presId="urn:microsoft.com/office/officeart/2008/layout/HorizontalMultiLevelHierarchy"/>
    <dgm:cxn modelId="{228A8F07-58FE-4B5C-A5FB-13B119A3C891}" type="presParOf" srcId="{85820D74-CD85-4A8F-A3E3-F6552500D1E3}" destId="{DB780C05-2406-4897-9FB4-18829F183CAA}" srcOrd="3" destOrd="0" presId="urn:microsoft.com/office/officeart/2008/layout/HorizontalMultiLevelHierarchy"/>
    <dgm:cxn modelId="{23639C09-16D6-48D8-BEE6-C73BEC93A014}" type="presParOf" srcId="{DB780C05-2406-4897-9FB4-18829F183CAA}" destId="{241E4777-C233-4F34-8A27-A0C94F6AE3F7}" srcOrd="0" destOrd="0" presId="urn:microsoft.com/office/officeart/2008/layout/HorizontalMultiLevelHierarchy"/>
    <dgm:cxn modelId="{B38F604B-A13B-45BB-9013-D78AB9C20531}" type="presParOf" srcId="{DB780C05-2406-4897-9FB4-18829F183CAA}" destId="{90A58FBE-AA74-451A-9DF6-14E6BC25B950}" srcOrd="1" destOrd="0" presId="urn:microsoft.com/office/officeart/2008/layout/HorizontalMultiLevelHierarchy"/>
    <dgm:cxn modelId="{49216BE2-13C9-4BDB-B038-6A7FF2E5900F}" type="presParOf" srcId="{90A58FBE-AA74-451A-9DF6-14E6BC25B950}" destId="{C913D82A-68D9-434F-AC46-2859DFD1BDE2}" srcOrd="0" destOrd="0" presId="urn:microsoft.com/office/officeart/2008/layout/HorizontalMultiLevelHierarchy"/>
    <dgm:cxn modelId="{12E74D1E-03EF-4DC7-8650-0CE41B4429B1}" type="presParOf" srcId="{C913D82A-68D9-434F-AC46-2859DFD1BDE2}" destId="{79D7F727-EE23-46AD-8B77-449A8A4265CC}" srcOrd="0" destOrd="0" presId="urn:microsoft.com/office/officeart/2008/layout/HorizontalMultiLevelHierarchy"/>
    <dgm:cxn modelId="{2E7458EC-9567-475E-BBFD-F4F60CD2A0BE}" type="presParOf" srcId="{90A58FBE-AA74-451A-9DF6-14E6BC25B950}" destId="{1C3E4D06-F4FF-4B98-B9C8-AA1194A245FC}" srcOrd="1" destOrd="0" presId="urn:microsoft.com/office/officeart/2008/layout/HorizontalMultiLevelHierarchy"/>
    <dgm:cxn modelId="{F4E583A3-8FD4-4DE7-80CF-A4973F9BB3BA}" type="presParOf" srcId="{1C3E4D06-F4FF-4B98-B9C8-AA1194A245FC}" destId="{7458AFB4-E8A8-4E54-929E-6A9E7A3675F0}" srcOrd="0" destOrd="0" presId="urn:microsoft.com/office/officeart/2008/layout/HorizontalMultiLevelHierarchy"/>
    <dgm:cxn modelId="{061B252A-A0BD-4611-B22F-30E3D90F2B0A}" type="presParOf" srcId="{1C3E4D06-F4FF-4B98-B9C8-AA1194A245FC}" destId="{E8276EAC-5EA5-428D-BC22-F1F4B171E83F}" srcOrd="1" destOrd="0" presId="urn:microsoft.com/office/officeart/2008/layout/HorizontalMultiLevelHierarchy"/>
    <dgm:cxn modelId="{D1FE6A32-F5B8-49F9-B8C2-3F769C941D68}" type="presParOf" srcId="{E8276EAC-5EA5-428D-BC22-F1F4B171E83F}" destId="{44D5D381-AED4-4699-B175-F21C661449C6}" srcOrd="0" destOrd="0" presId="urn:microsoft.com/office/officeart/2008/layout/HorizontalMultiLevelHierarchy"/>
    <dgm:cxn modelId="{40528702-DACC-4707-80DF-BEDFF3B59E8B}" type="presParOf" srcId="{44D5D381-AED4-4699-B175-F21C661449C6}" destId="{CC8FBB36-42F0-46BB-ACAA-4C7790E702D2}" srcOrd="0" destOrd="0" presId="urn:microsoft.com/office/officeart/2008/layout/HorizontalMultiLevelHierarchy"/>
    <dgm:cxn modelId="{9F7F4723-0802-45A3-9B6D-DD24A1C36B53}" type="presParOf" srcId="{E8276EAC-5EA5-428D-BC22-F1F4B171E83F}" destId="{4C319344-562E-486B-932F-A8EDF33C25E8}" srcOrd="1" destOrd="0" presId="urn:microsoft.com/office/officeart/2008/layout/HorizontalMultiLevelHierarchy"/>
    <dgm:cxn modelId="{AC0515F2-BF57-41F3-83FA-5478EB261FF8}" type="presParOf" srcId="{4C319344-562E-486B-932F-A8EDF33C25E8}" destId="{538D12E1-DF78-4161-813B-FAEE2E88C1D2}" srcOrd="0" destOrd="0" presId="urn:microsoft.com/office/officeart/2008/layout/HorizontalMultiLevelHierarchy"/>
    <dgm:cxn modelId="{CF155672-229F-4E17-B0F8-A1217543D204}" type="presParOf" srcId="{4C319344-562E-486B-932F-A8EDF33C25E8}" destId="{E3BFBD65-6CB4-4629-9EF6-81FEFD003207}" srcOrd="1" destOrd="0" presId="urn:microsoft.com/office/officeart/2008/layout/HorizontalMultiLevelHierarchy"/>
    <dgm:cxn modelId="{B724300C-9DCA-4A06-B0F4-F092EB3B925F}" type="presParOf" srcId="{90A58FBE-AA74-451A-9DF6-14E6BC25B950}" destId="{6CE583DA-6CD7-4580-A370-BF3EA139C78C}" srcOrd="2" destOrd="0" presId="urn:microsoft.com/office/officeart/2008/layout/HorizontalMultiLevelHierarchy"/>
    <dgm:cxn modelId="{75E2FF77-84A3-48D7-879C-A5615C47CB39}" type="presParOf" srcId="{6CE583DA-6CD7-4580-A370-BF3EA139C78C}" destId="{D71F1D14-EB44-4858-9AF6-5E83816F6690}" srcOrd="0" destOrd="0" presId="urn:microsoft.com/office/officeart/2008/layout/HorizontalMultiLevelHierarchy"/>
    <dgm:cxn modelId="{69B642BB-CE9D-442B-AED0-6B7762DF5008}" type="presParOf" srcId="{90A58FBE-AA74-451A-9DF6-14E6BC25B950}" destId="{55B28988-D61A-437A-9EAE-B8961AECF089}" srcOrd="3" destOrd="0" presId="urn:microsoft.com/office/officeart/2008/layout/HorizontalMultiLevelHierarchy"/>
    <dgm:cxn modelId="{5211D280-9C46-418A-AAA9-CE1099D995A2}" type="presParOf" srcId="{55B28988-D61A-437A-9EAE-B8961AECF089}" destId="{A331AC17-DBEA-4DB8-B83D-B7B992923EC3}" srcOrd="0" destOrd="0" presId="urn:microsoft.com/office/officeart/2008/layout/HorizontalMultiLevelHierarchy"/>
    <dgm:cxn modelId="{A123472E-38CC-4F44-A9A4-F2947B9BB809}" type="presParOf" srcId="{55B28988-D61A-437A-9EAE-B8961AECF089}" destId="{88D7DE8F-2E97-44E2-B66F-BDCC389836D4}" srcOrd="1" destOrd="0" presId="urn:microsoft.com/office/officeart/2008/layout/HorizontalMultiLevelHierarchy"/>
    <dgm:cxn modelId="{2593A779-94E0-451C-B051-DFBBDAB4B0B4}" type="presParOf" srcId="{88D7DE8F-2E97-44E2-B66F-BDCC389836D4}" destId="{21FC91CA-74BE-4A1D-86DC-0E29266FD7C9}" srcOrd="0" destOrd="0" presId="urn:microsoft.com/office/officeart/2008/layout/HorizontalMultiLevelHierarchy"/>
    <dgm:cxn modelId="{04EF19C0-7CE5-4B8A-AA87-74B3083F49C7}" type="presParOf" srcId="{21FC91CA-74BE-4A1D-86DC-0E29266FD7C9}" destId="{538C1DBA-3D7A-42A3-9892-F55E37462E29}" srcOrd="0" destOrd="0" presId="urn:microsoft.com/office/officeart/2008/layout/HorizontalMultiLevelHierarchy"/>
    <dgm:cxn modelId="{22ABA74C-BDBE-4F47-9B70-80E4189C013E}" type="presParOf" srcId="{88D7DE8F-2E97-44E2-B66F-BDCC389836D4}" destId="{CA8C65B4-7791-4B99-8318-97BF4F6FE119}" srcOrd="1" destOrd="0" presId="urn:microsoft.com/office/officeart/2008/layout/HorizontalMultiLevelHierarchy"/>
    <dgm:cxn modelId="{893E628B-B33E-46EE-94CF-D3C5D6FCE0CD}" type="presParOf" srcId="{CA8C65B4-7791-4B99-8318-97BF4F6FE119}" destId="{B95682F7-8B5A-4F59-8F22-9E3260A2F6BB}" srcOrd="0" destOrd="0" presId="urn:microsoft.com/office/officeart/2008/layout/HorizontalMultiLevelHierarchy"/>
    <dgm:cxn modelId="{BCD10B08-0BE2-47F7-9BC1-F38D4B7B8597}" type="presParOf" srcId="{CA8C65B4-7791-4B99-8318-97BF4F6FE119}" destId="{6230B527-15C8-4471-BDFC-01522E2F96E7}" srcOrd="1" destOrd="0" presId="urn:microsoft.com/office/officeart/2008/layout/HorizontalMultiLevelHierarchy"/>
    <dgm:cxn modelId="{0881A452-B215-4D3C-8E91-B484B20D22FC}" type="presParOf" srcId="{90A58FBE-AA74-451A-9DF6-14E6BC25B950}" destId="{9E2B6E3A-F865-4567-838F-027B37E277FB}" srcOrd="4" destOrd="0" presId="urn:microsoft.com/office/officeart/2008/layout/HorizontalMultiLevelHierarchy"/>
    <dgm:cxn modelId="{7F5A5990-AA8C-4BE8-B441-13AC60042C9F}" type="presParOf" srcId="{9E2B6E3A-F865-4567-838F-027B37E277FB}" destId="{51460658-0B0A-4F4B-A570-95364D1F2C9E}" srcOrd="0" destOrd="0" presId="urn:microsoft.com/office/officeart/2008/layout/HorizontalMultiLevelHierarchy"/>
    <dgm:cxn modelId="{02CC0D5B-CD5E-4FA3-B640-338898DF359C}" type="presParOf" srcId="{90A58FBE-AA74-451A-9DF6-14E6BC25B950}" destId="{956F9A0B-3D02-4616-9744-084F43EDE2FA}" srcOrd="5" destOrd="0" presId="urn:microsoft.com/office/officeart/2008/layout/HorizontalMultiLevelHierarchy"/>
    <dgm:cxn modelId="{CFEFA1D5-1CD6-433D-B3F2-5388E424EDC2}" type="presParOf" srcId="{956F9A0B-3D02-4616-9744-084F43EDE2FA}" destId="{D9CD6B9E-82D4-41A2-99D7-4F114B444C0A}" srcOrd="0" destOrd="0" presId="urn:microsoft.com/office/officeart/2008/layout/HorizontalMultiLevelHierarchy"/>
    <dgm:cxn modelId="{7B48209A-F1CA-4DF2-B122-6F4777F09EE0}" type="presParOf" srcId="{956F9A0B-3D02-4616-9744-084F43EDE2FA}" destId="{75D78FC6-ABDC-4DB5-8F20-317B4C75822D}" srcOrd="1" destOrd="0" presId="urn:microsoft.com/office/officeart/2008/layout/HorizontalMultiLevelHierarchy"/>
    <dgm:cxn modelId="{F47483D9-6371-4F47-B939-91B8FADC33EC}" type="presParOf" srcId="{75D78FC6-ABDC-4DB5-8F20-317B4C75822D}" destId="{1B7D66ED-7EB3-491F-B61C-A9DF2D01EA8B}" srcOrd="0" destOrd="0" presId="urn:microsoft.com/office/officeart/2008/layout/HorizontalMultiLevelHierarchy"/>
    <dgm:cxn modelId="{516D8A71-62FA-442C-A79C-6CD6791FCAE0}" type="presParOf" srcId="{1B7D66ED-7EB3-491F-B61C-A9DF2D01EA8B}" destId="{808E064D-5020-4F61-ADC3-0F06C89B6EF5}" srcOrd="0" destOrd="0" presId="urn:microsoft.com/office/officeart/2008/layout/HorizontalMultiLevelHierarchy"/>
    <dgm:cxn modelId="{743CB0DB-B6D1-43DA-A420-75DE2182CFE4}" type="presParOf" srcId="{75D78FC6-ABDC-4DB5-8F20-317B4C75822D}" destId="{B7F3F490-2D8D-4CA6-AEF9-DA8E315D604D}" srcOrd="1" destOrd="0" presId="urn:microsoft.com/office/officeart/2008/layout/HorizontalMultiLevelHierarchy"/>
    <dgm:cxn modelId="{D47BD020-97AD-451B-BF31-B3F3CC77E132}" type="presParOf" srcId="{B7F3F490-2D8D-4CA6-AEF9-DA8E315D604D}" destId="{B8517962-9B85-4D6F-B9A9-4D277A2D7C8E}" srcOrd="0" destOrd="0" presId="urn:microsoft.com/office/officeart/2008/layout/HorizontalMultiLevelHierarchy"/>
    <dgm:cxn modelId="{98440A3C-E67D-47AC-8143-256A49317089}" type="presParOf" srcId="{B7F3F490-2D8D-4CA6-AEF9-DA8E315D604D}" destId="{14747A92-6815-4972-97F6-9856444272CB}" srcOrd="1" destOrd="0" presId="urn:microsoft.com/office/officeart/2008/layout/HorizontalMultiLevelHierarchy"/>
    <dgm:cxn modelId="{87A1390D-984E-4827-AA18-243E5D99B5DD}" type="presParOf" srcId="{75D78FC6-ABDC-4DB5-8F20-317B4C75822D}" destId="{AB57BB48-4E75-42DC-9C87-938A8B9E0A5A}" srcOrd="2" destOrd="0" presId="urn:microsoft.com/office/officeart/2008/layout/HorizontalMultiLevelHierarchy"/>
    <dgm:cxn modelId="{EB141F80-4338-42A5-A6DE-BA54F0A764B4}" type="presParOf" srcId="{AB57BB48-4E75-42DC-9C87-938A8B9E0A5A}" destId="{6AC4D07A-BA6B-4A05-9BB0-516025A9D6AF}" srcOrd="0" destOrd="0" presId="urn:microsoft.com/office/officeart/2008/layout/HorizontalMultiLevelHierarchy"/>
    <dgm:cxn modelId="{0A374D90-15FD-4DDB-BE7F-857C02D35029}" type="presParOf" srcId="{75D78FC6-ABDC-4DB5-8F20-317B4C75822D}" destId="{D57F8E92-B03C-4EAF-8993-105F209DF428}" srcOrd="3" destOrd="0" presId="urn:microsoft.com/office/officeart/2008/layout/HorizontalMultiLevelHierarchy"/>
    <dgm:cxn modelId="{FE8BCA44-E84C-4C53-88AC-545C79774193}" type="presParOf" srcId="{D57F8E92-B03C-4EAF-8993-105F209DF428}" destId="{F94C3C30-43E3-458A-AFB1-DAFEE97ECC83}" srcOrd="0" destOrd="0" presId="urn:microsoft.com/office/officeart/2008/layout/HorizontalMultiLevelHierarchy"/>
    <dgm:cxn modelId="{4DA07EF3-FED4-46CF-9DF6-A9B32272022D}" type="presParOf" srcId="{D57F8E92-B03C-4EAF-8993-105F209DF428}" destId="{6975D5F8-781F-4E1B-96D0-FF0464BB5B80}" srcOrd="1" destOrd="0" presId="urn:microsoft.com/office/officeart/2008/layout/HorizontalMultiLevelHierarchy"/>
    <dgm:cxn modelId="{CEA97A3E-780F-45C4-8B1E-4EBC5FD71753}" type="presParOf" srcId="{6975D5F8-781F-4E1B-96D0-FF0464BB5B80}" destId="{3D0BAAD2-C816-422D-A1E7-6564A568EB73}" srcOrd="0" destOrd="0" presId="urn:microsoft.com/office/officeart/2008/layout/HorizontalMultiLevelHierarchy"/>
    <dgm:cxn modelId="{6115DF50-B7A2-4521-AD29-0F2E4D2429A3}" type="presParOf" srcId="{3D0BAAD2-C816-422D-A1E7-6564A568EB73}" destId="{8D308D57-AAF2-474C-8BB1-F45C5F348E9A}" srcOrd="0" destOrd="0" presId="urn:microsoft.com/office/officeart/2008/layout/HorizontalMultiLevelHierarchy"/>
    <dgm:cxn modelId="{CC3AB94C-1392-4883-A8A4-E8E21CC78D30}" type="presParOf" srcId="{6975D5F8-781F-4E1B-96D0-FF0464BB5B80}" destId="{19499F38-3F26-4E00-83C4-9C89912CC44C}" srcOrd="1" destOrd="0" presId="urn:microsoft.com/office/officeart/2008/layout/HorizontalMultiLevelHierarchy"/>
    <dgm:cxn modelId="{6B555B9F-E04D-47E7-8ADF-DB2EFC557647}" type="presParOf" srcId="{19499F38-3F26-4E00-83C4-9C89912CC44C}" destId="{CFF69B9C-D98F-48DE-9F74-56B5DE2F6AEC}" srcOrd="0" destOrd="0" presId="urn:microsoft.com/office/officeart/2008/layout/HorizontalMultiLevelHierarchy"/>
    <dgm:cxn modelId="{76FCA5F0-CACB-4452-A1C8-C837A7B7403F}" type="presParOf" srcId="{19499F38-3F26-4E00-83C4-9C89912CC44C}" destId="{21014BB2-6455-4A1E-82F1-8AF38AD6C19F}" srcOrd="1" destOrd="0" presId="urn:microsoft.com/office/officeart/2008/layout/HorizontalMultiLevelHierarchy"/>
    <dgm:cxn modelId="{5E5C55AA-E061-4451-B4E4-307DBE30A079}" type="presParOf" srcId="{90A58FBE-AA74-451A-9DF6-14E6BC25B950}" destId="{90AF1464-4B3D-4649-8E26-C9D7025C67D3}" srcOrd="6" destOrd="0" presId="urn:microsoft.com/office/officeart/2008/layout/HorizontalMultiLevelHierarchy"/>
    <dgm:cxn modelId="{9C2C7B4B-D236-4901-80D5-87F9257E76D7}" type="presParOf" srcId="{90AF1464-4B3D-4649-8E26-C9D7025C67D3}" destId="{D95AF2B8-4FB6-47AD-BC90-F6EFCDD15853}" srcOrd="0" destOrd="0" presId="urn:microsoft.com/office/officeart/2008/layout/HorizontalMultiLevelHierarchy"/>
    <dgm:cxn modelId="{6AC49C3A-6FED-427E-8CC4-0CAA51248732}" type="presParOf" srcId="{90A58FBE-AA74-451A-9DF6-14E6BC25B950}" destId="{16217F3F-0A4B-4737-9F41-8F8D310EFEA5}" srcOrd="7" destOrd="0" presId="urn:microsoft.com/office/officeart/2008/layout/HorizontalMultiLevelHierarchy"/>
    <dgm:cxn modelId="{ED819D2F-D9FD-4231-ADF9-56E6D590038E}" type="presParOf" srcId="{16217F3F-0A4B-4737-9F41-8F8D310EFEA5}" destId="{6010EF67-CB5C-485C-8F4B-524D216340D7}" srcOrd="0" destOrd="0" presId="urn:microsoft.com/office/officeart/2008/layout/HorizontalMultiLevelHierarchy"/>
    <dgm:cxn modelId="{C847973E-55BA-48B9-9D4D-9C7E476D7E71}" type="presParOf" srcId="{16217F3F-0A4B-4737-9F41-8F8D310EFEA5}" destId="{2489D179-20A4-41C5-BCA5-28838C06C96B}" srcOrd="1" destOrd="0" presId="urn:microsoft.com/office/officeart/2008/layout/HorizontalMultiLevelHierarchy"/>
    <dgm:cxn modelId="{F1B20ECC-DFDC-4E9E-BA70-F55D439D3FF0}" type="presParOf" srcId="{2489D179-20A4-41C5-BCA5-28838C06C96B}" destId="{70E36E20-8426-4674-BE35-68037C5C325D}" srcOrd="0" destOrd="0" presId="urn:microsoft.com/office/officeart/2008/layout/HorizontalMultiLevelHierarchy"/>
    <dgm:cxn modelId="{958F8B87-FBD8-437C-98D0-BCAFE8B9B0C3}" type="presParOf" srcId="{70E36E20-8426-4674-BE35-68037C5C325D}" destId="{2A99A415-0551-4959-9442-958EC4C718DC}" srcOrd="0" destOrd="0" presId="urn:microsoft.com/office/officeart/2008/layout/HorizontalMultiLevelHierarchy"/>
    <dgm:cxn modelId="{01BC0098-DAA1-4D86-957B-D230A7CF2A60}" type="presParOf" srcId="{2489D179-20A4-41C5-BCA5-28838C06C96B}" destId="{636236DF-1589-4365-B974-3E65B2C3630B}" srcOrd="1" destOrd="0" presId="urn:microsoft.com/office/officeart/2008/layout/HorizontalMultiLevelHierarchy"/>
    <dgm:cxn modelId="{E6D15636-1A7F-40CC-84B5-E34C6D999E69}" type="presParOf" srcId="{636236DF-1589-4365-B974-3E65B2C3630B}" destId="{0F129C9D-A1DE-4E3A-8A66-E08F759AB78F}" srcOrd="0" destOrd="0" presId="urn:microsoft.com/office/officeart/2008/layout/HorizontalMultiLevelHierarchy"/>
    <dgm:cxn modelId="{52DA01C1-7936-4EB2-874F-08B14346BBFB}" type="presParOf" srcId="{636236DF-1589-4365-B974-3E65B2C3630B}" destId="{6235166F-3754-4054-A162-3E2FD126ACB6}" srcOrd="1" destOrd="0" presId="urn:microsoft.com/office/officeart/2008/layout/HorizontalMultiLevelHierarchy"/>
    <dgm:cxn modelId="{86DCA8FD-607A-4689-987D-7ECDADDD049C}" type="presParOf" srcId="{6235166F-3754-4054-A162-3E2FD126ACB6}" destId="{345BF22E-45B4-4FBF-869C-53CC260B20E3}" srcOrd="0" destOrd="0" presId="urn:microsoft.com/office/officeart/2008/layout/HorizontalMultiLevelHierarchy"/>
    <dgm:cxn modelId="{0EB0ADC0-C96D-4BFF-A544-D026EA1C7B5C}" type="presParOf" srcId="{345BF22E-45B4-4FBF-869C-53CC260B20E3}" destId="{2581F406-9E3B-4300-99E2-8A6D1D97E293}" srcOrd="0" destOrd="0" presId="urn:microsoft.com/office/officeart/2008/layout/HorizontalMultiLevelHierarchy"/>
    <dgm:cxn modelId="{B955BA3D-890C-4563-85FA-3395ABDEDC52}" type="presParOf" srcId="{6235166F-3754-4054-A162-3E2FD126ACB6}" destId="{1167DF09-3ED5-41EA-8F32-92F6BB612868}" srcOrd="1" destOrd="0" presId="urn:microsoft.com/office/officeart/2008/layout/HorizontalMultiLevelHierarchy"/>
    <dgm:cxn modelId="{1B92A407-2FD1-4D3A-837B-49011631F249}" type="presParOf" srcId="{1167DF09-3ED5-41EA-8F32-92F6BB612868}" destId="{ED3D67B5-3F47-491D-8A60-2C7BF7F7CBC7}" srcOrd="0" destOrd="0" presId="urn:microsoft.com/office/officeart/2008/layout/HorizontalMultiLevelHierarchy"/>
    <dgm:cxn modelId="{E7670699-5BDF-4DA6-885D-8EFF980D318B}" type="presParOf" srcId="{1167DF09-3ED5-41EA-8F32-92F6BB612868}" destId="{DE6607D3-E85F-46A4-BB8B-DE5AF1FDABEE}"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BF22E-45B4-4FBF-869C-53CC260B20E3}">
      <dsp:nvSpPr>
        <dsp:cNvPr id="0" name=""/>
        <dsp:cNvSpPr/>
      </dsp:nvSpPr>
      <dsp:spPr>
        <a:xfrm>
          <a:off x="8111884" y="4079764"/>
          <a:ext cx="292360" cy="91440"/>
        </a:xfrm>
        <a:custGeom>
          <a:avLst/>
          <a:gdLst/>
          <a:ahLst/>
          <a:cxnLst/>
          <a:rect l="0" t="0" r="0" b="0"/>
          <a:pathLst>
            <a:path>
              <a:moveTo>
                <a:pt x="0" y="45720"/>
              </a:moveTo>
              <a:lnTo>
                <a:pt x="292360" y="4572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8250756" y="4118175"/>
        <a:ext cx="14618" cy="14618"/>
      </dsp:txXfrm>
    </dsp:sp>
    <dsp:sp modelId="{70E36E20-8426-4674-BE35-68037C5C325D}">
      <dsp:nvSpPr>
        <dsp:cNvPr id="0" name=""/>
        <dsp:cNvSpPr/>
      </dsp:nvSpPr>
      <dsp:spPr>
        <a:xfrm>
          <a:off x="6357718" y="4079764"/>
          <a:ext cx="292360" cy="91440"/>
        </a:xfrm>
        <a:custGeom>
          <a:avLst/>
          <a:gdLst/>
          <a:ahLst/>
          <a:cxnLst/>
          <a:rect l="0" t="0" r="0" b="0"/>
          <a:pathLst>
            <a:path>
              <a:moveTo>
                <a:pt x="0" y="45720"/>
              </a:moveTo>
              <a:lnTo>
                <a:pt x="292360" y="4572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6496590" y="4118175"/>
        <a:ext cx="14618" cy="14618"/>
      </dsp:txXfrm>
    </dsp:sp>
    <dsp:sp modelId="{90AF1464-4B3D-4649-8E26-C9D7025C67D3}">
      <dsp:nvSpPr>
        <dsp:cNvPr id="0" name=""/>
        <dsp:cNvSpPr/>
      </dsp:nvSpPr>
      <dsp:spPr>
        <a:xfrm>
          <a:off x="4603553" y="3011304"/>
          <a:ext cx="292360" cy="1114180"/>
        </a:xfrm>
        <a:custGeom>
          <a:avLst/>
          <a:gdLst/>
          <a:ahLst/>
          <a:cxnLst/>
          <a:rect l="0" t="0" r="0" b="0"/>
          <a:pathLst>
            <a:path>
              <a:moveTo>
                <a:pt x="0" y="0"/>
              </a:moveTo>
              <a:lnTo>
                <a:pt x="146180" y="0"/>
              </a:lnTo>
              <a:lnTo>
                <a:pt x="146180" y="1114180"/>
              </a:lnTo>
              <a:lnTo>
                <a:pt x="292360" y="111418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4720936" y="3539597"/>
        <a:ext cx="57594" cy="57594"/>
      </dsp:txXfrm>
    </dsp:sp>
    <dsp:sp modelId="{3D0BAAD2-C816-422D-A1E7-6564A568EB73}">
      <dsp:nvSpPr>
        <dsp:cNvPr id="0" name=""/>
        <dsp:cNvSpPr/>
      </dsp:nvSpPr>
      <dsp:spPr>
        <a:xfrm>
          <a:off x="8111884" y="3522674"/>
          <a:ext cx="292360" cy="91440"/>
        </a:xfrm>
        <a:custGeom>
          <a:avLst/>
          <a:gdLst/>
          <a:ahLst/>
          <a:cxnLst/>
          <a:rect l="0" t="0" r="0" b="0"/>
          <a:pathLst>
            <a:path>
              <a:moveTo>
                <a:pt x="0" y="45720"/>
              </a:moveTo>
              <a:lnTo>
                <a:pt x="292360" y="4572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8250756" y="3561085"/>
        <a:ext cx="14618" cy="14618"/>
      </dsp:txXfrm>
    </dsp:sp>
    <dsp:sp modelId="{AB57BB48-4E75-42DC-9C87-938A8B9E0A5A}">
      <dsp:nvSpPr>
        <dsp:cNvPr id="0" name=""/>
        <dsp:cNvSpPr/>
      </dsp:nvSpPr>
      <dsp:spPr>
        <a:xfrm>
          <a:off x="6357718" y="3289849"/>
          <a:ext cx="292360" cy="278545"/>
        </a:xfrm>
        <a:custGeom>
          <a:avLst/>
          <a:gdLst/>
          <a:ahLst/>
          <a:cxnLst/>
          <a:rect l="0" t="0" r="0" b="0"/>
          <a:pathLst>
            <a:path>
              <a:moveTo>
                <a:pt x="0" y="0"/>
              </a:moveTo>
              <a:lnTo>
                <a:pt x="146180" y="0"/>
              </a:lnTo>
              <a:lnTo>
                <a:pt x="146180" y="278545"/>
              </a:lnTo>
              <a:lnTo>
                <a:pt x="292360" y="27854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6493804" y="3419026"/>
        <a:ext cx="20190" cy="20190"/>
      </dsp:txXfrm>
    </dsp:sp>
    <dsp:sp modelId="{1B7D66ED-7EB3-491F-B61C-A9DF2D01EA8B}">
      <dsp:nvSpPr>
        <dsp:cNvPr id="0" name=""/>
        <dsp:cNvSpPr/>
      </dsp:nvSpPr>
      <dsp:spPr>
        <a:xfrm>
          <a:off x="6357718" y="3011304"/>
          <a:ext cx="292360" cy="278545"/>
        </a:xfrm>
        <a:custGeom>
          <a:avLst/>
          <a:gdLst/>
          <a:ahLst/>
          <a:cxnLst/>
          <a:rect l="0" t="0" r="0" b="0"/>
          <a:pathLst>
            <a:path>
              <a:moveTo>
                <a:pt x="0" y="278545"/>
              </a:moveTo>
              <a:lnTo>
                <a:pt x="146180" y="278545"/>
              </a:lnTo>
              <a:lnTo>
                <a:pt x="146180" y="0"/>
              </a:lnTo>
              <a:lnTo>
                <a:pt x="292360"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6493804" y="3140481"/>
        <a:ext cx="20190" cy="20190"/>
      </dsp:txXfrm>
    </dsp:sp>
    <dsp:sp modelId="{9E2B6E3A-F865-4567-838F-027B37E277FB}">
      <dsp:nvSpPr>
        <dsp:cNvPr id="0" name=""/>
        <dsp:cNvSpPr/>
      </dsp:nvSpPr>
      <dsp:spPr>
        <a:xfrm>
          <a:off x="4603553" y="3011304"/>
          <a:ext cx="292360" cy="278545"/>
        </a:xfrm>
        <a:custGeom>
          <a:avLst/>
          <a:gdLst/>
          <a:ahLst/>
          <a:cxnLst/>
          <a:rect l="0" t="0" r="0" b="0"/>
          <a:pathLst>
            <a:path>
              <a:moveTo>
                <a:pt x="0" y="0"/>
              </a:moveTo>
              <a:lnTo>
                <a:pt x="146180" y="0"/>
              </a:lnTo>
              <a:lnTo>
                <a:pt x="146180" y="278545"/>
              </a:lnTo>
              <a:lnTo>
                <a:pt x="292360" y="27854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4739638" y="3140481"/>
        <a:ext cx="20190" cy="20190"/>
      </dsp:txXfrm>
    </dsp:sp>
    <dsp:sp modelId="{21FC91CA-74BE-4A1D-86DC-0E29266FD7C9}">
      <dsp:nvSpPr>
        <dsp:cNvPr id="0" name=""/>
        <dsp:cNvSpPr/>
      </dsp:nvSpPr>
      <dsp:spPr>
        <a:xfrm>
          <a:off x="6357718" y="2408494"/>
          <a:ext cx="292360" cy="91440"/>
        </a:xfrm>
        <a:custGeom>
          <a:avLst/>
          <a:gdLst/>
          <a:ahLst/>
          <a:cxnLst/>
          <a:rect l="0" t="0" r="0" b="0"/>
          <a:pathLst>
            <a:path>
              <a:moveTo>
                <a:pt x="0" y="45720"/>
              </a:moveTo>
              <a:lnTo>
                <a:pt x="292360" y="4572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6496590" y="2446905"/>
        <a:ext cx="14618" cy="14618"/>
      </dsp:txXfrm>
    </dsp:sp>
    <dsp:sp modelId="{6CE583DA-6CD7-4580-A370-BF3EA139C78C}">
      <dsp:nvSpPr>
        <dsp:cNvPr id="0" name=""/>
        <dsp:cNvSpPr/>
      </dsp:nvSpPr>
      <dsp:spPr>
        <a:xfrm>
          <a:off x="4603553" y="2454214"/>
          <a:ext cx="292360" cy="557090"/>
        </a:xfrm>
        <a:custGeom>
          <a:avLst/>
          <a:gdLst/>
          <a:ahLst/>
          <a:cxnLst/>
          <a:rect l="0" t="0" r="0" b="0"/>
          <a:pathLst>
            <a:path>
              <a:moveTo>
                <a:pt x="0" y="557090"/>
              </a:moveTo>
              <a:lnTo>
                <a:pt x="146180" y="557090"/>
              </a:lnTo>
              <a:lnTo>
                <a:pt x="146180" y="0"/>
              </a:lnTo>
              <a:lnTo>
                <a:pt x="292360"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4734005" y="2717030"/>
        <a:ext cx="31457" cy="31457"/>
      </dsp:txXfrm>
    </dsp:sp>
    <dsp:sp modelId="{44D5D381-AED4-4699-B175-F21C661449C6}">
      <dsp:nvSpPr>
        <dsp:cNvPr id="0" name=""/>
        <dsp:cNvSpPr/>
      </dsp:nvSpPr>
      <dsp:spPr>
        <a:xfrm>
          <a:off x="6357718" y="1851403"/>
          <a:ext cx="292360" cy="91440"/>
        </a:xfrm>
        <a:custGeom>
          <a:avLst/>
          <a:gdLst/>
          <a:ahLst/>
          <a:cxnLst/>
          <a:rect l="0" t="0" r="0" b="0"/>
          <a:pathLst>
            <a:path>
              <a:moveTo>
                <a:pt x="0" y="45720"/>
              </a:moveTo>
              <a:lnTo>
                <a:pt x="292360" y="4572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6496590" y="1889814"/>
        <a:ext cx="14618" cy="14618"/>
      </dsp:txXfrm>
    </dsp:sp>
    <dsp:sp modelId="{C913D82A-68D9-434F-AC46-2859DFD1BDE2}">
      <dsp:nvSpPr>
        <dsp:cNvPr id="0" name=""/>
        <dsp:cNvSpPr/>
      </dsp:nvSpPr>
      <dsp:spPr>
        <a:xfrm>
          <a:off x="4603553" y="1897123"/>
          <a:ext cx="292360" cy="1114180"/>
        </a:xfrm>
        <a:custGeom>
          <a:avLst/>
          <a:gdLst/>
          <a:ahLst/>
          <a:cxnLst/>
          <a:rect l="0" t="0" r="0" b="0"/>
          <a:pathLst>
            <a:path>
              <a:moveTo>
                <a:pt x="0" y="1114180"/>
              </a:moveTo>
              <a:lnTo>
                <a:pt x="146180" y="1114180"/>
              </a:lnTo>
              <a:lnTo>
                <a:pt x="146180" y="0"/>
              </a:lnTo>
              <a:lnTo>
                <a:pt x="292360"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4720936" y="2425416"/>
        <a:ext cx="57594" cy="57594"/>
      </dsp:txXfrm>
    </dsp:sp>
    <dsp:sp modelId="{BEDB4E11-E91A-4063-A285-1F0074972F7E}">
      <dsp:nvSpPr>
        <dsp:cNvPr id="0" name=""/>
        <dsp:cNvSpPr/>
      </dsp:nvSpPr>
      <dsp:spPr>
        <a:xfrm>
          <a:off x="2849387" y="1897123"/>
          <a:ext cx="292360" cy="1114180"/>
        </a:xfrm>
        <a:custGeom>
          <a:avLst/>
          <a:gdLst/>
          <a:ahLst/>
          <a:cxnLst/>
          <a:rect l="0" t="0" r="0" b="0"/>
          <a:pathLst>
            <a:path>
              <a:moveTo>
                <a:pt x="0" y="0"/>
              </a:moveTo>
              <a:lnTo>
                <a:pt x="146180" y="0"/>
              </a:lnTo>
              <a:lnTo>
                <a:pt x="146180" y="1114180"/>
              </a:lnTo>
              <a:lnTo>
                <a:pt x="292360" y="111418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2966770" y="2425416"/>
        <a:ext cx="57594" cy="57594"/>
      </dsp:txXfrm>
    </dsp:sp>
    <dsp:sp modelId="{4144EBE3-1287-43F1-BFCA-C6C100827F69}">
      <dsp:nvSpPr>
        <dsp:cNvPr id="0" name=""/>
        <dsp:cNvSpPr/>
      </dsp:nvSpPr>
      <dsp:spPr>
        <a:xfrm>
          <a:off x="4603553" y="782943"/>
          <a:ext cx="292360" cy="557090"/>
        </a:xfrm>
        <a:custGeom>
          <a:avLst/>
          <a:gdLst/>
          <a:ahLst/>
          <a:cxnLst/>
          <a:rect l="0" t="0" r="0" b="0"/>
          <a:pathLst>
            <a:path>
              <a:moveTo>
                <a:pt x="0" y="0"/>
              </a:moveTo>
              <a:lnTo>
                <a:pt x="146180" y="0"/>
              </a:lnTo>
              <a:lnTo>
                <a:pt x="146180" y="557090"/>
              </a:lnTo>
              <a:lnTo>
                <a:pt x="292360" y="55709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4734005" y="1045759"/>
        <a:ext cx="31457" cy="31457"/>
      </dsp:txXfrm>
    </dsp:sp>
    <dsp:sp modelId="{42BE246D-8EEA-42C2-B3FA-663B64551F79}">
      <dsp:nvSpPr>
        <dsp:cNvPr id="0" name=""/>
        <dsp:cNvSpPr/>
      </dsp:nvSpPr>
      <dsp:spPr>
        <a:xfrm>
          <a:off x="4603553" y="737223"/>
          <a:ext cx="292360" cy="91440"/>
        </a:xfrm>
        <a:custGeom>
          <a:avLst/>
          <a:gdLst/>
          <a:ahLst/>
          <a:cxnLst/>
          <a:rect l="0" t="0" r="0" b="0"/>
          <a:pathLst>
            <a:path>
              <a:moveTo>
                <a:pt x="0" y="45720"/>
              </a:moveTo>
              <a:lnTo>
                <a:pt x="292360" y="4572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4742424" y="775634"/>
        <a:ext cx="14618" cy="14618"/>
      </dsp:txXfrm>
    </dsp:sp>
    <dsp:sp modelId="{0E8BB1DA-2812-43BF-BC00-9288CD4ACA60}">
      <dsp:nvSpPr>
        <dsp:cNvPr id="0" name=""/>
        <dsp:cNvSpPr/>
      </dsp:nvSpPr>
      <dsp:spPr>
        <a:xfrm>
          <a:off x="6357718" y="180133"/>
          <a:ext cx="292360" cy="91440"/>
        </a:xfrm>
        <a:custGeom>
          <a:avLst/>
          <a:gdLst/>
          <a:ahLst/>
          <a:cxnLst/>
          <a:rect l="0" t="0" r="0" b="0"/>
          <a:pathLst>
            <a:path>
              <a:moveTo>
                <a:pt x="0" y="45720"/>
              </a:moveTo>
              <a:lnTo>
                <a:pt x="292360" y="4572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6496590" y="218544"/>
        <a:ext cx="14618" cy="14618"/>
      </dsp:txXfrm>
    </dsp:sp>
    <dsp:sp modelId="{377ECD73-D750-4EA4-8902-FAE674B4C874}">
      <dsp:nvSpPr>
        <dsp:cNvPr id="0" name=""/>
        <dsp:cNvSpPr/>
      </dsp:nvSpPr>
      <dsp:spPr>
        <a:xfrm>
          <a:off x="4603553" y="225853"/>
          <a:ext cx="292360" cy="557090"/>
        </a:xfrm>
        <a:custGeom>
          <a:avLst/>
          <a:gdLst/>
          <a:ahLst/>
          <a:cxnLst/>
          <a:rect l="0" t="0" r="0" b="0"/>
          <a:pathLst>
            <a:path>
              <a:moveTo>
                <a:pt x="0" y="557090"/>
              </a:moveTo>
              <a:lnTo>
                <a:pt x="146180" y="557090"/>
              </a:lnTo>
              <a:lnTo>
                <a:pt x="146180" y="0"/>
              </a:lnTo>
              <a:lnTo>
                <a:pt x="292360"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4734005" y="488669"/>
        <a:ext cx="31457" cy="31457"/>
      </dsp:txXfrm>
    </dsp:sp>
    <dsp:sp modelId="{12496184-4990-4522-826C-E943D2145150}">
      <dsp:nvSpPr>
        <dsp:cNvPr id="0" name=""/>
        <dsp:cNvSpPr/>
      </dsp:nvSpPr>
      <dsp:spPr>
        <a:xfrm>
          <a:off x="2849387" y="782943"/>
          <a:ext cx="292360" cy="1114180"/>
        </a:xfrm>
        <a:custGeom>
          <a:avLst/>
          <a:gdLst/>
          <a:ahLst/>
          <a:cxnLst/>
          <a:rect l="0" t="0" r="0" b="0"/>
          <a:pathLst>
            <a:path>
              <a:moveTo>
                <a:pt x="0" y="1114180"/>
              </a:moveTo>
              <a:lnTo>
                <a:pt x="146180" y="1114180"/>
              </a:lnTo>
              <a:lnTo>
                <a:pt x="146180" y="0"/>
              </a:lnTo>
              <a:lnTo>
                <a:pt x="292360"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2966770" y="1311236"/>
        <a:ext cx="57594" cy="57594"/>
      </dsp:txXfrm>
    </dsp:sp>
    <dsp:sp modelId="{0B9EACAC-4BDB-4B11-839E-042FDF1D9567}">
      <dsp:nvSpPr>
        <dsp:cNvPr id="0" name=""/>
        <dsp:cNvSpPr/>
      </dsp:nvSpPr>
      <dsp:spPr>
        <a:xfrm>
          <a:off x="1095221" y="1851403"/>
          <a:ext cx="292360" cy="91440"/>
        </a:xfrm>
        <a:custGeom>
          <a:avLst/>
          <a:gdLst/>
          <a:ahLst/>
          <a:cxnLst/>
          <a:rect l="0" t="0" r="0" b="0"/>
          <a:pathLst>
            <a:path>
              <a:moveTo>
                <a:pt x="0" y="45720"/>
              </a:moveTo>
              <a:lnTo>
                <a:pt x="292360" y="4572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l-PL" sz="500" kern="1200"/>
        </a:p>
      </dsp:txBody>
      <dsp:txXfrm>
        <a:off x="1234093" y="1889814"/>
        <a:ext cx="14618" cy="14618"/>
      </dsp:txXfrm>
    </dsp:sp>
    <dsp:sp modelId="{06007AAF-C178-4141-94D3-307E1588ED33}">
      <dsp:nvSpPr>
        <dsp:cNvPr id="0" name=""/>
        <dsp:cNvSpPr/>
      </dsp:nvSpPr>
      <dsp:spPr>
        <a:xfrm rot="16200000">
          <a:off x="-300435" y="1674287"/>
          <a:ext cx="2345643" cy="4456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GB" sz="2900" kern="1200" dirty="0"/>
            <a:t>document</a:t>
          </a:r>
          <a:endParaRPr lang="pl-PL" sz="2900" kern="1200" dirty="0"/>
        </a:p>
      </dsp:txBody>
      <dsp:txXfrm>
        <a:off x="-300435" y="1674287"/>
        <a:ext cx="2345643" cy="445672"/>
      </dsp:txXfrm>
    </dsp:sp>
    <dsp:sp modelId="{4172E1C1-E7B8-477F-9150-A4A37F483C56}">
      <dsp:nvSpPr>
        <dsp:cNvPr id="0" name=""/>
        <dsp:cNvSpPr/>
      </dsp:nvSpPr>
      <dsp:spPr>
        <a:xfrm>
          <a:off x="1387582" y="1674287"/>
          <a:ext cx="1461804" cy="4456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&lt;html&gt;</a:t>
          </a:r>
          <a:endParaRPr lang="pl-PL" sz="2100" kern="1200" dirty="0"/>
        </a:p>
      </dsp:txBody>
      <dsp:txXfrm>
        <a:off x="1387582" y="1674287"/>
        <a:ext cx="1461804" cy="445672"/>
      </dsp:txXfrm>
    </dsp:sp>
    <dsp:sp modelId="{CF31F28F-AE0A-4B74-A57E-63B91A442839}">
      <dsp:nvSpPr>
        <dsp:cNvPr id="0" name=""/>
        <dsp:cNvSpPr/>
      </dsp:nvSpPr>
      <dsp:spPr>
        <a:xfrm>
          <a:off x="3141748" y="560107"/>
          <a:ext cx="1461804" cy="4456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&lt;head&gt;</a:t>
          </a:r>
          <a:endParaRPr lang="pl-PL" sz="2100" kern="1200" dirty="0"/>
        </a:p>
      </dsp:txBody>
      <dsp:txXfrm>
        <a:off x="3141748" y="560107"/>
        <a:ext cx="1461804" cy="445672"/>
      </dsp:txXfrm>
    </dsp:sp>
    <dsp:sp modelId="{E7357DD4-B530-476E-B9FF-878AFD7FD8D7}">
      <dsp:nvSpPr>
        <dsp:cNvPr id="0" name=""/>
        <dsp:cNvSpPr/>
      </dsp:nvSpPr>
      <dsp:spPr>
        <a:xfrm>
          <a:off x="4895914" y="3017"/>
          <a:ext cx="1461804" cy="4456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&lt;title&gt;</a:t>
          </a:r>
          <a:endParaRPr lang="pl-PL" sz="2100" kern="1200" dirty="0"/>
        </a:p>
      </dsp:txBody>
      <dsp:txXfrm>
        <a:off x="4895914" y="3017"/>
        <a:ext cx="1461804" cy="445672"/>
      </dsp:txXfrm>
    </dsp:sp>
    <dsp:sp modelId="{220E95AA-5C52-4410-803B-1EDBF9C0CAA9}">
      <dsp:nvSpPr>
        <dsp:cNvPr id="0" name=""/>
        <dsp:cNvSpPr/>
      </dsp:nvSpPr>
      <dsp:spPr>
        <a:xfrm>
          <a:off x="6650079" y="3017"/>
          <a:ext cx="1461804" cy="4456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My page</a:t>
          </a:r>
          <a:endParaRPr lang="pl-PL" sz="2100" kern="1200" dirty="0"/>
        </a:p>
      </dsp:txBody>
      <dsp:txXfrm>
        <a:off x="6650079" y="3017"/>
        <a:ext cx="1461804" cy="445672"/>
      </dsp:txXfrm>
    </dsp:sp>
    <dsp:sp modelId="{F7907905-13C2-4088-A05A-5E7BCB5E23E4}">
      <dsp:nvSpPr>
        <dsp:cNvPr id="0" name=""/>
        <dsp:cNvSpPr/>
      </dsp:nvSpPr>
      <dsp:spPr>
        <a:xfrm>
          <a:off x="4895914" y="560107"/>
          <a:ext cx="1461804" cy="4456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&lt;link&gt;</a:t>
          </a:r>
          <a:endParaRPr lang="pl-PL" sz="2100" kern="1200" dirty="0"/>
        </a:p>
      </dsp:txBody>
      <dsp:txXfrm>
        <a:off x="4895914" y="560107"/>
        <a:ext cx="1461804" cy="445672"/>
      </dsp:txXfrm>
    </dsp:sp>
    <dsp:sp modelId="{3D505FC8-9609-4B74-A99C-3F08C48F9EEF}">
      <dsp:nvSpPr>
        <dsp:cNvPr id="0" name=""/>
        <dsp:cNvSpPr/>
      </dsp:nvSpPr>
      <dsp:spPr>
        <a:xfrm>
          <a:off x="4895914" y="1117197"/>
          <a:ext cx="1461804" cy="4456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&lt;meta&gt;</a:t>
          </a:r>
          <a:endParaRPr lang="pl-PL" sz="2100" kern="1200" dirty="0"/>
        </a:p>
      </dsp:txBody>
      <dsp:txXfrm>
        <a:off x="4895914" y="1117197"/>
        <a:ext cx="1461804" cy="445672"/>
      </dsp:txXfrm>
    </dsp:sp>
    <dsp:sp modelId="{241E4777-C233-4F34-8A27-A0C94F6AE3F7}">
      <dsp:nvSpPr>
        <dsp:cNvPr id="0" name=""/>
        <dsp:cNvSpPr/>
      </dsp:nvSpPr>
      <dsp:spPr>
        <a:xfrm>
          <a:off x="3141748" y="2788468"/>
          <a:ext cx="1461804" cy="4456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&lt;body&gt;</a:t>
          </a:r>
          <a:endParaRPr lang="pl-PL" sz="2100" kern="1200" dirty="0"/>
        </a:p>
      </dsp:txBody>
      <dsp:txXfrm>
        <a:off x="3141748" y="2788468"/>
        <a:ext cx="1461804" cy="445672"/>
      </dsp:txXfrm>
    </dsp:sp>
    <dsp:sp modelId="{7458AFB4-E8A8-4E54-929E-6A9E7A3675F0}">
      <dsp:nvSpPr>
        <dsp:cNvPr id="0" name=""/>
        <dsp:cNvSpPr/>
      </dsp:nvSpPr>
      <dsp:spPr>
        <a:xfrm>
          <a:off x="4895914" y="1674287"/>
          <a:ext cx="1461804" cy="4456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&lt;h1&gt;</a:t>
          </a:r>
          <a:endParaRPr lang="pl-PL" sz="2100" kern="1200" dirty="0"/>
        </a:p>
      </dsp:txBody>
      <dsp:txXfrm>
        <a:off x="4895914" y="1674287"/>
        <a:ext cx="1461804" cy="445672"/>
      </dsp:txXfrm>
    </dsp:sp>
    <dsp:sp modelId="{538D12E1-DF78-4161-813B-FAEE2E88C1D2}">
      <dsp:nvSpPr>
        <dsp:cNvPr id="0" name=""/>
        <dsp:cNvSpPr/>
      </dsp:nvSpPr>
      <dsp:spPr>
        <a:xfrm>
          <a:off x="6650079" y="1674287"/>
          <a:ext cx="1461804" cy="4456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Hello</a:t>
          </a:r>
          <a:endParaRPr lang="pl-PL" sz="2100" kern="1200" dirty="0"/>
        </a:p>
      </dsp:txBody>
      <dsp:txXfrm>
        <a:off x="6650079" y="1674287"/>
        <a:ext cx="1461804" cy="445672"/>
      </dsp:txXfrm>
    </dsp:sp>
    <dsp:sp modelId="{A331AC17-DBEA-4DB8-B83D-B7B992923EC3}">
      <dsp:nvSpPr>
        <dsp:cNvPr id="0" name=""/>
        <dsp:cNvSpPr/>
      </dsp:nvSpPr>
      <dsp:spPr>
        <a:xfrm>
          <a:off x="4895914" y="2231378"/>
          <a:ext cx="1461804" cy="4456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&lt;p&gt;</a:t>
          </a:r>
          <a:endParaRPr lang="pl-PL" sz="2100" kern="1200" dirty="0"/>
        </a:p>
      </dsp:txBody>
      <dsp:txXfrm>
        <a:off x="4895914" y="2231378"/>
        <a:ext cx="1461804" cy="445672"/>
      </dsp:txXfrm>
    </dsp:sp>
    <dsp:sp modelId="{B95682F7-8B5A-4F59-8F22-9E3260A2F6BB}">
      <dsp:nvSpPr>
        <dsp:cNvPr id="0" name=""/>
        <dsp:cNvSpPr/>
      </dsp:nvSpPr>
      <dsp:spPr>
        <a:xfrm>
          <a:off x="6650079" y="2231378"/>
          <a:ext cx="1461804" cy="4456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It’s me</a:t>
          </a:r>
          <a:endParaRPr lang="pl-PL" sz="2100" kern="1200" dirty="0"/>
        </a:p>
      </dsp:txBody>
      <dsp:txXfrm>
        <a:off x="6650079" y="2231378"/>
        <a:ext cx="1461804" cy="445672"/>
      </dsp:txXfrm>
    </dsp:sp>
    <dsp:sp modelId="{D9CD6B9E-82D4-41A2-99D7-4F114B444C0A}">
      <dsp:nvSpPr>
        <dsp:cNvPr id="0" name=""/>
        <dsp:cNvSpPr/>
      </dsp:nvSpPr>
      <dsp:spPr>
        <a:xfrm>
          <a:off x="4895914" y="3067013"/>
          <a:ext cx="1461804" cy="4456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&lt;a&gt;</a:t>
          </a:r>
          <a:endParaRPr lang="pl-PL" sz="2100" kern="1200" dirty="0"/>
        </a:p>
      </dsp:txBody>
      <dsp:txXfrm>
        <a:off x="4895914" y="3067013"/>
        <a:ext cx="1461804" cy="445672"/>
      </dsp:txXfrm>
    </dsp:sp>
    <dsp:sp modelId="{B8517962-9B85-4D6F-B9A9-4D277A2D7C8E}">
      <dsp:nvSpPr>
        <dsp:cNvPr id="0" name=""/>
        <dsp:cNvSpPr/>
      </dsp:nvSpPr>
      <dsp:spPr>
        <a:xfrm>
          <a:off x="6650079" y="2788468"/>
          <a:ext cx="1461804" cy="4456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Some page</a:t>
          </a:r>
          <a:endParaRPr lang="pl-PL" sz="2100" kern="1200" dirty="0"/>
        </a:p>
      </dsp:txBody>
      <dsp:txXfrm>
        <a:off x="6650079" y="2788468"/>
        <a:ext cx="1461804" cy="445672"/>
      </dsp:txXfrm>
    </dsp:sp>
    <dsp:sp modelId="{F94C3C30-43E3-458A-AFB1-DAFEE97ECC83}">
      <dsp:nvSpPr>
        <dsp:cNvPr id="0" name=""/>
        <dsp:cNvSpPr/>
      </dsp:nvSpPr>
      <dsp:spPr>
        <a:xfrm>
          <a:off x="6650079" y="3345558"/>
          <a:ext cx="1461804" cy="4456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err="1"/>
            <a:t>href</a:t>
          </a:r>
          <a:endParaRPr lang="pl-PL" sz="2100" kern="1200" dirty="0"/>
        </a:p>
      </dsp:txBody>
      <dsp:txXfrm>
        <a:off x="6650079" y="3345558"/>
        <a:ext cx="1461804" cy="445672"/>
      </dsp:txXfrm>
    </dsp:sp>
    <dsp:sp modelId="{CFF69B9C-D98F-48DE-9F74-56B5DE2F6AEC}">
      <dsp:nvSpPr>
        <dsp:cNvPr id="0" name=""/>
        <dsp:cNvSpPr/>
      </dsp:nvSpPr>
      <dsp:spPr>
        <a:xfrm>
          <a:off x="8404245" y="3345558"/>
          <a:ext cx="1461804" cy="4456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www.onet.pl</a:t>
          </a:r>
          <a:endParaRPr lang="pl-PL" sz="2100" kern="1200" dirty="0"/>
        </a:p>
      </dsp:txBody>
      <dsp:txXfrm>
        <a:off x="8404245" y="3345558"/>
        <a:ext cx="1461804" cy="445672"/>
      </dsp:txXfrm>
    </dsp:sp>
    <dsp:sp modelId="{6010EF67-CB5C-485C-8F4B-524D216340D7}">
      <dsp:nvSpPr>
        <dsp:cNvPr id="0" name=""/>
        <dsp:cNvSpPr/>
      </dsp:nvSpPr>
      <dsp:spPr>
        <a:xfrm>
          <a:off x="4895914" y="3902648"/>
          <a:ext cx="1461804" cy="4456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&lt;table&gt;</a:t>
          </a:r>
          <a:endParaRPr lang="pl-PL" sz="2100" kern="1200" dirty="0"/>
        </a:p>
      </dsp:txBody>
      <dsp:txXfrm>
        <a:off x="4895914" y="3902648"/>
        <a:ext cx="1461804" cy="445672"/>
      </dsp:txXfrm>
    </dsp:sp>
    <dsp:sp modelId="{0F129C9D-A1DE-4E3A-8A66-E08F759AB78F}">
      <dsp:nvSpPr>
        <dsp:cNvPr id="0" name=""/>
        <dsp:cNvSpPr/>
      </dsp:nvSpPr>
      <dsp:spPr>
        <a:xfrm>
          <a:off x="6650079" y="3902648"/>
          <a:ext cx="1461804" cy="4456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&lt;</a:t>
          </a:r>
          <a:r>
            <a:rPr lang="en-GB" sz="2100" kern="1200" dirty="0" err="1"/>
            <a:t>tr</a:t>
          </a:r>
          <a:r>
            <a:rPr lang="en-GB" sz="2100" kern="1200" dirty="0"/>
            <a:t>&gt;</a:t>
          </a:r>
          <a:endParaRPr lang="pl-PL" sz="2100" kern="1200" dirty="0"/>
        </a:p>
      </dsp:txBody>
      <dsp:txXfrm>
        <a:off x="6650079" y="3902648"/>
        <a:ext cx="1461804" cy="445672"/>
      </dsp:txXfrm>
    </dsp:sp>
    <dsp:sp modelId="{ED3D67B5-3F47-491D-8A60-2C7BF7F7CBC7}">
      <dsp:nvSpPr>
        <dsp:cNvPr id="0" name=""/>
        <dsp:cNvSpPr/>
      </dsp:nvSpPr>
      <dsp:spPr>
        <a:xfrm>
          <a:off x="8404245" y="3902648"/>
          <a:ext cx="1461804" cy="445672"/>
        </a:xfrm>
        <a:prstGeom prst="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&lt;td&gt;</a:t>
          </a:r>
          <a:endParaRPr lang="pl-PL" sz="2100" kern="1200" dirty="0"/>
        </a:p>
      </dsp:txBody>
      <dsp:txXfrm>
        <a:off x="8404245" y="3902648"/>
        <a:ext cx="1461804" cy="44567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1"/>
            <a:ext cx="4176342"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5459141" y="1"/>
            <a:ext cx="4176342" cy="344091"/>
          </a:xfrm>
          <a:prstGeom prst="rect">
            <a:avLst/>
          </a:prstGeom>
        </p:spPr>
        <p:txBody>
          <a:bodyPr vert="horz" lIns="91440" tIns="45720" rIns="91440" bIns="45720" rtlCol="0"/>
          <a:lstStyle>
            <a:lvl1pPr algn="r">
              <a:defRPr sz="1200"/>
            </a:lvl1pPr>
          </a:lstStyle>
          <a:p>
            <a:fld id="{C106EF3D-C2A7-4690-80C8-C2473A856193}" type="datetimeFigureOut">
              <a:rPr lang="pl-PL" smtClean="0"/>
              <a:t>27.11.2022</a:t>
            </a:fld>
            <a:endParaRPr lang="pl-PL" dirty="0"/>
          </a:p>
        </p:txBody>
      </p:sp>
      <p:sp>
        <p:nvSpPr>
          <p:cNvPr id="4" name="Symbol zastępczy stopki 3"/>
          <p:cNvSpPr>
            <a:spLocks noGrp="1"/>
          </p:cNvSpPr>
          <p:nvPr>
            <p:ph type="ftr" sz="quarter" idx="2"/>
          </p:nvPr>
        </p:nvSpPr>
        <p:spPr>
          <a:xfrm>
            <a:off x="0" y="6513910"/>
            <a:ext cx="4176342" cy="344090"/>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5459141" y="6513910"/>
            <a:ext cx="4176342" cy="344090"/>
          </a:xfrm>
          <a:prstGeom prst="rect">
            <a:avLst/>
          </a:prstGeom>
        </p:spPr>
        <p:txBody>
          <a:bodyPr vert="horz" lIns="91440" tIns="45720" rIns="91440" bIns="45720" rtlCol="0" anchor="b"/>
          <a:lstStyle>
            <a:lvl1pPr algn="r">
              <a:defRPr sz="1200"/>
            </a:lvl1pPr>
          </a:lstStyle>
          <a:p>
            <a:fld id="{E65DEDBD-A40C-48DD-8040-A0E5C5C8F870}" type="slidenum">
              <a:rPr lang="pl-PL" smtClean="0"/>
              <a:t>‹#›</a:t>
            </a:fld>
            <a:endParaRPr lang="pl-PL" dirty="0"/>
          </a:p>
        </p:txBody>
      </p:sp>
    </p:spTree>
    <p:extLst>
      <p:ext uri="{BB962C8B-B14F-4D97-AF65-F5344CB8AC3E}">
        <p14:creationId xmlns:p14="http://schemas.microsoft.com/office/powerpoint/2010/main" val="171205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1"/>
            <a:ext cx="4176342" cy="344091"/>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5459141" y="1"/>
            <a:ext cx="4176342" cy="344091"/>
          </a:xfrm>
          <a:prstGeom prst="rect">
            <a:avLst/>
          </a:prstGeom>
        </p:spPr>
        <p:txBody>
          <a:bodyPr vert="horz" lIns="91440" tIns="45720" rIns="91440" bIns="45720" rtlCol="0"/>
          <a:lstStyle>
            <a:lvl1pPr algn="r">
              <a:defRPr sz="1200"/>
            </a:lvl1pPr>
          </a:lstStyle>
          <a:p>
            <a:fld id="{85D68E81-03CD-43A1-B18B-BEB6B9439387}" type="datetimeFigureOut">
              <a:rPr lang="pl-PL" smtClean="0"/>
              <a:t>27.11.2022</a:t>
            </a:fld>
            <a:endParaRPr lang="pl-PL" dirty="0"/>
          </a:p>
        </p:txBody>
      </p:sp>
      <p:sp>
        <p:nvSpPr>
          <p:cNvPr id="4" name="Symbol zastępczy obrazu slajdu 3"/>
          <p:cNvSpPr>
            <a:spLocks noGrp="1" noRot="1" noChangeAspect="1"/>
          </p:cNvSpPr>
          <p:nvPr>
            <p:ph type="sldImg" idx="2"/>
          </p:nvPr>
        </p:nvSpPr>
        <p:spPr>
          <a:xfrm>
            <a:off x="2760663" y="857250"/>
            <a:ext cx="4116387" cy="2314575"/>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963772" y="3300412"/>
            <a:ext cx="7710170" cy="2700338"/>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6513910"/>
            <a:ext cx="4176342" cy="344090"/>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5459141" y="6513910"/>
            <a:ext cx="4176342" cy="344090"/>
          </a:xfrm>
          <a:prstGeom prst="rect">
            <a:avLst/>
          </a:prstGeom>
        </p:spPr>
        <p:txBody>
          <a:bodyPr vert="horz" lIns="91440" tIns="45720" rIns="91440" bIns="45720" rtlCol="0" anchor="b"/>
          <a:lstStyle>
            <a:lvl1pPr algn="r">
              <a:defRPr sz="1200"/>
            </a:lvl1pPr>
          </a:lstStyle>
          <a:p>
            <a:fld id="{A57965AB-F56B-43E1-8FC6-BF0F64E550D5}" type="slidenum">
              <a:rPr lang="pl-PL" smtClean="0"/>
              <a:t>‹#›</a:t>
            </a:fld>
            <a:endParaRPr lang="pl-PL" dirty="0"/>
          </a:p>
        </p:txBody>
      </p:sp>
    </p:spTree>
    <p:extLst>
      <p:ext uri="{BB962C8B-B14F-4D97-AF65-F5344CB8AC3E}">
        <p14:creationId xmlns:p14="http://schemas.microsoft.com/office/powerpoint/2010/main" val="411014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1</a:t>
            </a:fld>
            <a:endParaRPr lang="pl-PL" dirty="0"/>
          </a:p>
        </p:txBody>
      </p:sp>
    </p:spTree>
    <p:extLst>
      <p:ext uri="{BB962C8B-B14F-4D97-AF65-F5344CB8AC3E}">
        <p14:creationId xmlns:p14="http://schemas.microsoft.com/office/powerpoint/2010/main" val="4031233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8</a:t>
            </a:fld>
            <a:endParaRPr lang="pl-PL" dirty="0"/>
          </a:p>
        </p:txBody>
      </p:sp>
    </p:spTree>
    <p:extLst>
      <p:ext uri="{BB962C8B-B14F-4D97-AF65-F5344CB8AC3E}">
        <p14:creationId xmlns:p14="http://schemas.microsoft.com/office/powerpoint/2010/main" val="136153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20</a:t>
            </a:fld>
            <a:endParaRPr lang="pl-PL" dirty="0"/>
          </a:p>
        </p:txBody>
      </p:sp>
    </p:spTree>
    <p:extLst>
      <p:ext uri="{BB962C8B-B14F-4D97-AF65-F5344CB8AC3E}">
        <p14:creationId xmlns:p14="http://schemas.microsoft.com/office/powerpoint/2010/main" val="2562708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21</a:t>
            </a:fld>
            <a:endParaRPr lang="pl-PL" dirty="0"/>
          </a:p>
        </p:txBody>
      </p:sp>
    </p:spTree>
    <p:extLst>
      <p:ext uri="{BB962C8B-B14F-4D97-AF65-F5344CB8AC3E}">
        <p14:creationId xmlns:p14="http://schemas.microsoft.com/office/powerpoint/2010/main" val="4107277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A57965AB-F56B-43E1-8FC6-BF0F64E550D5}" type="slidenum">
              <a:rPr lang="pl-PL" smtClean="0"/>
              <a:t>23</a:t>
            </a:fld>
            <a:endParaRPr lang="pl-PL" dirty="0"/>
          </a:p>
        </p:txBody>
      </p:sp>
    </p:spTree>
    <p:extLst>
      <p:ext uri="{BB962C8B-B14F-4D97-AF65-F5344CB8AC3E}">
        <p14:creationId xmlns:p14="http://schemas.microsoft.com/office/powerpoint/2010/main" val="2334980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F26B3061-B9B7-461F-AB67-5D66A3ABCDA5}" type="datetime1">
              <a:rPr lang="pl-PL" smtClean="0"/>
              <a:t>27.11.2022</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63747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A2ADAE54-1728-4B6D-BEF4-D2AEA4F8114E}" type="datetime1">
              <a:rPr lang="pl-PL" smtClean="0"/>
              <a:t>27.11.2022</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02694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dirty="0"/>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919C3B4F-179D-44ED-90DF-E8739DC8608F}" type="datetime1">
              <a:rPr lang="pl-PL" smtClean="0"/>
              <a:t>27.11.2022</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53370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10A2297D-8C4B-4C5B-B66E-47E601842B03}" type="datetime1">
              <a:rPr lang="pl-PL" smtClean="0"/>
              <a:t>27.11.2022</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01891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94B42B50-113C-45E3-9231-B66C297B394E}" type="datetime1">
              <a:rPr lang="pl-PL" smtClean="0"/>
              <a:t>27.11.2022</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25421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27.11.2022</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281154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adanie do wykonania">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457200" indent="-457200">
              <a:spcBef>
                <a:spcPts val="600"/>
              </a:spcBef>
              <a:spcAft>
                <a:spcPts val="600"/>
              </a:spcAft>
              <a:buFont typeface="+mj-lt"/>
              <a:buAutoNum type="arabicPeriod"/>
              <a:defRPr sz="1800" b="1"/>
            </a:lvl1pPr>
            <a:lvl2pPr>
              <a:defRPr sz="1800"/>
            </a:lvl2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27.11.2022</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40933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ytuł i ko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lvl1pPr marL="0" indent="0">
              <a:spcBef>
                <a:spcPts val="1200"/>
              </a:spcBef>
              <a:spcAft>
                <a:spcPts val="1200"/>
              </a:spcAft>
              <a:buNone/>
              <a:defRPr sz="2400" b="0">
                <a:latin typeface="Courier New" panose="02070309020205020404" pitchFamily="49" charset="0"/>
                <a:cs typeface="Courier New" panose="02070309020205020404" pitchFamily="49" charset="0"/>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p:txBody>
          <a:bodyPr/>
          <a:lstStyle/>
          <a:p>
            <a:fld id="{9549FAE5-AB97-492F-ADAE-06E72624D9F3}" type="datetime1">
              <a:rPr lang="pl-PL" smtClean="0"/>
              <a:t>27.11.2022</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
        <p:nvSpPr>
          <p:cNvPr id="7" name="Tytuł 6"/>
          <p:cNvSpPr>
            <a:spLocks noGrp="1"/>
          </p:cNvSpPr>
          <p:nvPr>
            <p:ph type="title"/>
          </p:nvPr>
        </p:nvSpPr>
        <p:spPr>
          <a:xfrm>
            <a:off x="0" y="0"/>
            <a:ext cx="12192000" cy="1325563"/>
          </a:xfrm>
        </p:spPr>
        <p:txBody>
          <a:bodyPr/>
          <a:lstStyle/>
          <a:p>
            <a:r>
              <a:rPr lang="pl-PL"/>
              <a:t>Kliknij, aby edytować styl</a:t>
            </a:r>
          </a:p>
        </p:txBody>
      </p:sp>
    </p:spTree>
    <p:extLst>
      <p:ext uri="{BB962C8B-B14F-4D97-AF65-F5344CB8AC3E}">
        <p14:creationId xmlns:p14="http://schemas.microsoft.com/office/powerpoint/2010/main" val="39621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p:cNvSpPr>
            <a:spLocks noGrp="1"/>
          </p:cNvSpPr>
          <p:nvPr>
            <p:ph type="dt" sz="half" idx="10"/>
          </p:nvPr>
        </p:nvSpPr>
        <p:spPr/>
        <p:txBody>
          <a:bodyPr/>
          <a:lstStyle/>
          <a:p>
            <a:fld id="{ED0EDA0A-F020-4B01-AF63-E290248EFD6B}" type="datetime1">
              <a:rPr lang="pl-PL" smtClean="0"/>
              <a:t>27.11.2022</a:t>
            </a:fld>
            <a:endParaRPr lang="pl-PL" dirty="0"/>
          </a:p>
        </p:txBody>
      </p:sp>
      <p:sp>
        <p:nvSpPr>
          <p:cNvPr id="5" name="Symbol zastępczy stopki 4"/>
          <p:cNvSpPr>
            <a:spLocks noGrp="1"/>
          </p:cNvSpPr>
          <p:nvPr>
            <p:ph type="ftr" sz="quarter" idx="11"/>
          </p:nvPr>
        </p:nvSpPr>
        <p:spPr/>
        <p:txBody>
          <a:bodyPr/>
          <a:lstStyle/>
          <a:p>
            <a:endParaRPr lang="pl-PL" dirty="0"/>
          </a:p>
        </p:txBody>
      </p:sp>
      <p:sp>
        <p:nvSpPr>
          <p:cNvPr id="6" name="Symbol zastępczy numeru slajdu 5"/>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1636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dirty="0"/>
              <a:t>Kliknij, aby edytować styl</a:t>
            </a:r>
          </a:p>
        </p:txBody>
      </p:sp>
      <p:sp>
        <p:nvSpPr>
          <p:cNvPr id="3" name="Symbol zastępczy zawartości 2"/>
          <p:cNvSpPr>
            <a:spLocks noGrp="1"/>
          </p:cNvSpPr>
          <p:nvPr>
            <p:ph sz="half" idx="1"/>
          </p:nvPr>
        </p:nvSpPr>
        <p:spPr>
          <a:xfrm>
            <a:off x="838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zawartości 3"/>
          <p:cNvSpPr>
            <a:spLocks noGrp="1"/>
          </p:cNvSpPr>
          <p:nvPr>
            <p:ph sz="half" idx="2"/>
          </p:nvPr>
        </p:nvSpPr>
        <p:spPr>
          <a:xfrm>
            <a:off x="6172200" y="1825625"/>
            <a:ext cx="5181600" cy="4351338"/>
          </a:xfrm>
        </p:spPr>
        <p:txBody>
          <a:bodyPr/>
          <a:lstStyle>
            <a:lvl1pPr marL="0" indent="0">
              <a:spcBef>
                <a:spcPts val="1200"/>
              </a:spcBef>
              <a:spcAft>
                <a:spcPts val="1200"/>
              </a:spcAft>
              <a:buNone/>
              <a:defRPr b="1"/>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daty 4"/>
          <p:cNvSpPr>
            <a:spLocks noGrp="1"/>
          </p:cNvSpPr>
          <p:nvPr>
            <p:ph type="dt" sz="half" idx="10"/>
          </p:nvPr>
        </p:nvSpPr>
        <p:spPr/>
        <p:txBody>
          <a:bodyPr/>
          <a:lstStyle/>
          <a:p>
            <a:fld id="{8B752FBA-2CC8-4F32-B36A-B6E16B4A5C14}" type="datetime1">
              <a:rPr lang="pl-PL" smtClean="0"/>
              <a:t>27.11.2022</a:t>
            </a:fld>
            <a:endParaRPr lang="pl-PL" dirty="0"/>
          </a:p>
        </p:txBody>
      </p:sp>
      <p:sp>
        <p:nvSpPr>
          <p:cNvPr id="6" name="Symbol zastępczy stopki 5"/>
          <p:cNvSpPr>
            <a:spLocks noGrp="1"/>
          </p:cNvSpPr>
          <p:nvPr>
            <p:ph type="ftr" sz="quarter" idx="11"/>
          </p:nvPr>
        </p:nvSpPr>
        <p:spPr/>
        <p:txBody>
          <a:bodyPr/>
          <a:lstStyle/>
          <a:p>
            <a:endParaRPr lang="pl-PL" dirty="0"/>
          </a:p>
        </p:txBody>
      </p:sp>
      <p:sp>
        <p:nvSpPr>
          <p:cNvPr id="7" name="Symbol zastępczy numeru slajdu 6"/>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27010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p:cNvSpPr>
            <a:spLocks noGrp="1"/>
          </p:cNvSpPr>
          <p:nvPr>
            <p:ph sz="half" idx="2"/>
          </p:nvPr>
        </p:nvSpPr>
        <p:spPr>
          <a:xfrm>
            <a:off x="839788" y="2505075"/>
            <a:ext cx="5157787"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p:cNvSpPr>
            <a:spLocks noGrp="1"/>
          </p:cNvSpPr>
          <p:nvPr>
            <p:ph sz="quarter" idx="4"/>
          </p:nvPr>
        </p:nvSpPr>
        <p:spPr>
          <a:xfrm>
            <a:off x="6172200" y="2505075"/>
            <a:ext cx="5183188" cy="3684588"/>
          </a:xfrm>
        </p:spPr>
        <p:txBody>
          <a:bodyPr/>
          <a:lstStyle>
            <a:lvl1pPr marL="0" indent="0">
              <a:spcBef>
                <a:spcPts val="1200"/>
              </a:spcBef>
              <a:spcAft>
                <a:spcPts val="1200"/>
              </a:spcAft>
              <a:buNone/>
              <a:defRPr/>
            </a:lvl1p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7" name="Symbol zastępczy daty 6"/>
          <p:cNvSpPr>
            <a:spLocks noGrp="1"/>
          </p:cNvSpPr>
          <p:nvPr>
            <p:ph type="dt" sz="half" idx="10"/>
          </p:nvPr>
        </p:nvSpPr>
        <p:spPr/>
        <p:txBody>
          <a:bodyPr/>
          <a:lstStyle/>
          <a:p>
            <a:fld id="{3B7BA32A-B79B-42FE-906A-2593AD6A7FCC}" type="datetime1">
              <a:rPr lang="pl-PL" smtClean="0"/>
              <a:t>27.11.2022</a:t>
            </a:fld>
            <a:endParaRPr lang="pl-PL" dirty="0"/>
          </a:p>
        </p:txBody>
      </p:sp>
      <p:sp>
        <p:nvSpPr>
          <p:cNvPr id="8" name="Symbol zastępczy stopki 7"/>
          <p:cNvSpPr>
            <a:spLocks noGrp="1"/>
          </p:cNvSpPr>
          <p:nvPr>
            <p:ph type="ftr" sz="quarter" idx="11"/>
          </p:nvPr>
        </p:nvSpPr>
        <p:spPr/>
        <p:txBody>
          <a:bodyPr/>
          <a:lstStyle/>
          <a:p>
            <a:endParaRPr lang="pl-PL" dirty="0"/>
          </a:p>
        </p:txBody>
      </p:sp>
      <p:sp>
        <p:nvSpPr>
          <p:cNvPr id="9" name="Symbol zastępczy numeru slajdu 8"/>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135109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0" y="0"/>
            <a:ext cx="12192000" cy="1325563"/>
          </a:xfrm>
        </p:spPr>
        <p:txBody>
          <a:bodyPr/>
          <a:lstStyle/>
          <a:p>
            <a:r>
              <a:rPr lang="pl-PL"/>
              <a:t>Kliknij, aby edytować styl</a:t>
            </a:r>
          </a:p>
        </p:txBody>
      </p:sp>
      <p:sp>
        <p:nvSpPr>
          <p:cNvPr id="3" name="Symbol zastępczy daty 2"/>
          <p:cNvSpPr>
            <a:spLocks noGrp="1"/>
          </p:cNvSpPr>
          <p:nvPr>
            <p:ph type="dt" sz="half" idx="10"/>
          </p:nvPr>
        </p:nvSpPr>
        <p:spPr/>
        <p:txBody>
          <a:bodyPr/>
          <a:lstStyle/>
          <a:p>
            <a:fld id="{3E28EDCB-CC2B-4C70-B921-DD5382BD4849}" type="datetime1">
              <a:rPr lang="pl-PL" smtClean="0"/>
              <a:t>27.11.2022</a:t>
            </a:fld>
            <a:endParaRPr lang="pl-PL" dirty="0"/>
          </a:p>
        </p:txBody>
      </p:sp>
      <p:sp>
        <p:nvSpPr>
          <p:cNvPr id="4" name="Symbol zastępczy stopki 3"/>
          <p:cNvSpPr>
            <a:spLocks noGrp="1"/>
          </p:cNvSpPr>
          <p:nvPr>
            <p:ph type="ftr" sz="quarter" idx="11"/>
          </p:nvPr>
        </p:nvSpPr>
        <p:spPr/>
        <p:txBody>
          <a:bodyPr/>
          <a:lstStyle/>
          <a:p>
            <a:endParaRPr lang="pl-PL" dirty="0"/>
          </a:p>
        </p:txBody>
      </p:sp>
      <p:sp>
        <p:nvSpPr>
          <p:cNvPr id="5" name="Symbol zastępczy numeru slajdu 4"/>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88177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E960CF9B-2F8C-4614-93FE-75BD5748BF99}" type="datetime1">
              <a:rPr lang="pl-PL" smtClean="0"/>
              <a:t>27.11.2022</a:t>
            </a:fld>
            <a:endParaRPr lang="pl-PL" dirty="0"/>
          </a:p>
        </p:txBody>
      </p:sp>
      <p:sp>
        <p:nvSpPr>
          <p:cNvPr id="3" name="Symbol zastępczy stopki 2"/>
          <p:cNvSpPr>
            <a:spLocks noGrp="1"/>
          </p:cNvSpPr>
          <p:nvPr>
            <p:ph type="ftr" sz="quarter" idx="11"/>
          </p:nvPr>
        </p:nvSpPr>
        <p:spPr/>
        <p:txBody>
          <a:bodyPr/>
          <a:lstStyle/>
          <a:p>
            <a:endParaRPr lang="pl-PL" dirty="0"/>
          </a:p>
        </p:txBody>
      </p:sp>
      <p:sp>
        <p:nvSpPr>
          <p:cNvPr id="4" name="Symbol zastępczy numeru slajdu 3"/>
          <p:cNvSpPr>
            <a:spLocks noGrp="1"/>
          </p:cNvSpPr>
          <p:nvPr>
            <p:ph type="sldNum" sz="quarter" idx="12"/>
          </p:nvPr>
        </p:nvSpPr>
        <p:spPr/>
        <p:txBody>
          <a:bodyPr/>
          <a:lstStyle/>
          <a:p>
            <a:fld id="{254C963F-D690-449C-B336-8B464EE7B8DB}" type="slidenum">
              <a:rPr lang="pl-PL" smtClean="0"/>
              <a:t>‹#›</a:t>
            </a:fld>
            <a:endParaRPr lang="pl-PL" dirty="0"/>
          </a:p>
        </p:txBody>
      </p:sp>
    </p:spTree>
    <p:extLst>
      <p:ext uri="{BB962C8B-B14F-4D97-AF65-F5344CB8AC3E}">
        <p14:creationId xmlns:p14="http://schemas.microsoft.com/office/powerpoint/2010/main" val="391324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0" y="0"/>
            <a:ext cx="12192000" cy="1325563"/>
          </a:xfrm>
          <a:prstGeom prst="rect">
            <a:avLst/>
          </a:prstGeom>
          <a:solidFill>
            <a:schemeClr val="bg1">
              <a:lumMod val="75000"/>
            </a:schemeClr>
          </a:solidFill>
        </p:spPr>
        <p:txBody>
          <a:bodyPr vert="horz" lIns="91440" tIns="45720" rIns="91440" bIns="45720" rtlCol="0" anchor="ctr">
            <a:normAutofit/>
          </a:bodyPr>
          <a:lstStyle/>
          <a:p>
            <a:r>
              <a:rPr lang="pl-PL" dirty="0"/>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76EAB-4011-4C81-ACEC-B79731A9A244}" type="datetime1">
              <a:rPr lang="pl-PL" smtClean="0"/>
              <a:t>27.11.2022</a:t>
            </a:fld>
            <a:endParaRPr lang="pl-PL" dirty="0"/>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dirty="0"/>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C963F-D690-449C-B336-8B464EE7B8DB}" type="slidenum">
              <a:rPr lang="pl-PL" smtClean="0"/>
              <a:t>‹#›</a:t>
            </a:fld>
            <a:endParaRPr lang="pl-PL" dirty="0"/>
          </a:p>
        </p:txBody>
      </p:sp>
    </p:spTree>
    <p:extLst>
      <p:ext uri="{BB962C8B-B14F-4D97-AF65-F5344CB8AC3E}">
        <p14:creationId xmlns:p14="http://schemas.microsoft.com/office/powerpoint/2010/main" val="4092532425"/>
      </p:ext>
    </p:extLst>
  </p:cSld>
  <p:clrMap bg1="lt1" tx1="dk1" bg2="lt2" tx2="dk2" accent1="accent1" accent2="accent2" accent3="accent3" accent4="accent4" accent5="accent5" accent6="accent6" hlink="hlink" folHlink="folHlink"/>
  <p:sldLayoutIdLst>
    <p:sldLayoutId id="2147484996" r:id="rId1"/>
    <p:sldLayoutId id="2147484997" r:id="rId2"/>
    <p:sldLayoutId id="2147485008" r:id="rId3"/>
    <p:sldLayoutId id="2147485007" r:id="rId4"/>
    <p:sldLayoutId id="2147484998" r:id="rId5"/>
    <p:sldLayoutId id="2147484999" r:id="rId6"/>
    <p:sldLayoutId id="2147485000" r:id="rId7"/>
    <p:sldLayoutId id="2147485001" r:id="rId8"/>
    <p:sldLayoutId id="2147485002" r:id="rId9"/>
    <p:sldLayoutId id="2147485003" r:id="rId10"/>
    <p:sldLayoutId id="2147485004" r:id="rId11"/>
    <p:sldLayoutId id="2147485005" r:id="rId12"/>
    <p:sldLayoutId id="2147485006"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www.w3schools.com/jquery/" TargetMode="External"/><Relationship Id="rId2" Type="http://schemas.openxmlformats.org/officeDocument/2006/relationships/hyperlink" Target="http://learn.jquery.com/"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mozilla.org/en-US/docs/Web/API/Console" TargetMode="External"/><Relationship Id="rId2" Type="http://schemas.openxmlformats.org/officeDocument/2006/relationships/hyperlink" Target="http://www.w3schools.com/js/js_popup.as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javascript.info/fetch" TargetMode="External"/><Relationship Id="rId2" Type="http://schemas.openxmlformats.org/officeDocument/2006/relationships/hyperlink" Target="https://javascript.info/xmlhttprequest" TargetMode="External"/><Relationship Id="rId1" Type="http://schemas.openxmlformats.org/officeDocument/2006/relationships/slideLayout" Target="../slideLayouts/slideLayout2.xml"/><Relationship Id="rId4" Type="http://schemas.openxmlformats.org/officeDocument/2006/relationships/hyperlink" Target="https://api.jquery.com/category/ajax/"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w3schools.com/js/js_functions.asp" TargetMode="External"/><Relationship Id="rId2" Type="http://schemas.openxmlformats.org/officeDocument/2006/relationships/hyperlink" Target="https://developer.mozilla.org/en-US/docs/Web/JavaScript/Guide/Function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mozilla.org/en-US/docs/Web/Even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7wmiS2mSXY&amp;list=PLck2iFB-00xk_sAMTE3_bGxvWrkZl6Td9&amp;index=13&amp;t=0s" TargetMode="External"/><Relationship Id="rId2" Type="http://schemas.openxmlformats.org/officeDocument/2006/relationships/hyperlink" Target="https://www.youtube.com/watch?v=80Mr2Z6Qikc&amp;list=PLck2iFB-00xk_sAMTE3_bGxvWrkZl6Td9&amp;index=12&amp;t=0s" TargetMode="External"/><Relationship Id="rId1" Type="http://schemas.openxmlformats.org/officeDocument/2006/relationships/slideLayout" Target="../slideLayouts/slideLayout2.xml"/><Relationship Id="rId4" Type="http://schemas.openxmlformats.org/officeDocument/2006/relationships/hyperlink" Target="https://www.youtube.com/watch?v=l-0nPnSvbX8&amp;list=PLck2iFB-00xk_sAMTE3_bGxvWrkZl6Td9&amp;index=11&amp;t=0s" TargetMode="Externa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w3schools.com/js/js_htmldom.asp" TargetMode="External"/><Relationship Id="rId2" Type="http://schemas.openxmlformats.org/officeDocument/2006/relationships/hyperlink" Target="https://developer.mozilla.org/en-US/docs/Web/API/Document_Object_Model/Introdu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a:t>Web </a:t>
            </a:r>
            <a:r>
              <a:rPr lang="pl-PL" dirty="0" err="1"/>
              <a:t>Document</a:t>
            </a:r>
            <a:r>
              <a:rPr lang="pl-PL" dirty="0"/>
              <a:t> </a:t>
            </a:r>
            <a:r>
              <a:rPr lang="pl-PL" dirty="0" err="1"/>
              <a:t>Manipulation</a:t>
            </a:r>
            <a:endParaRPr lang="en-GB" noProof="0" dirty="0"/>
          </a:p>
        </p:txBody>
      </p:sp>
      <p:sp>
        <p:nvSpPr>
          <p:cNvPr id="3" name="Podtytuł 2"/>
          <p:cNvSpPr>
            <a:spLocks noGrp="1"/>
          </p:cNvSpPr>
          <p:nvPr>
            <p:ph type="subTitle" idx="1"/>
          </p:nvPr>
        </p:nvSpPr>
        <p:spPr/>
        <p:txBody>
          <a:bodyPr/>
          <a:lstStyle/>
          <a:p>
            <a:endParaRPr lang="en-GB" noProof="0" dirty="0"/>
          </a:p>
        </p:txBody>
      </p:sp>
    </p:spTree>
    <p:extLst>
      <p:ext uri="{BB962C8B-B14F-4D97-AF65-F5344CB8AC3E}">
        <p14:creationId xmlns:p14="http://schemas.microsoft.com/office/powerpoint/2010/main" val="74855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06DC57DF-CAD7-4B2A-A9D0-7FE1B5DE57A8}"/>
              </a:ext>
            </a:extLst>
          </p:cNvPr>
          <p:cNvGraphicFramePr>
            <a:graphicFrameLocks noGrp="1"/>
          </p:cNvGraphicFramePr>
          <p:nvPr>
            <p:ph idx="1"/>
          </p:nvPr>
        </p:nvGraphicFramePr>
        <p:xfrm>
          <a:off x="981075" y="1915820"/>
          <a:ext cx="10229850" cy="1828800"/>
        </p:xfrm>
        <a:graphic>
          <a:graphicData uri="http://schemas.openxmlformats.org/drawingml/2006/table">
            <a:tbl>
              <a:tblPr/>
              <a:tblGrid>
                <a:gridCol w="5105400">
                  <a:extLst>
                    <a:ext uri="{9D8B030D-6E8A-4147-A177-3AD203B41FA5}">
                      <a16:colId xmlns:a16="http://schemas.microsoft.com/office/drawing/2014/main" val="410592978"/>
                    </a:ext>
                  </a:extLst>
                </a:gridCol>
                <a:gridCol w="5124450">
                  <a:extLst>
                    <a:ext uri="{9D8B030D-6E8A-4147-A177-3AD203B41FA5}">
                      <a16:colId xmlns:a16="http://schemas.microsoft.com/office/drawing/2014/main" val="2648062576"/>
                    </a:ext>
                  </a:extLst>
                </a:gridCol>
              </a:tblGrid>
              <a:tr h="0">
                <a:tc>
                  <a:txBody>
                    <a:bodyPr/>
                    <a:lstStyle/>
                    <a:p>
                      <a:pPr algn="l" fontAlgn="t"/>
                      <a:r>
                        <a:rPr lang="pl-PL" sz="2000" b="1" dirty="0">
                          <a:effectLst/>
                        </a:rPr>
                        <a:t>Method / </a:t>
                      </a:r>
                      <a:r>
                        <a:rPr lang="pl-PL" sz="2000" b="1" dirty="0" err="1">
                          <a:effectLst/>
                        </a:rPr>
                        <a:t>Selector</a:t>
                      </a:r>
                      <a:endParaRPr lang="pl-PL" sz="2000" b="1"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lumMod val="75000"/>
                      </a:schemeClr>
                    </a:solidFill>
                  </a:tcPr>
                </a:tc>
                <a:tc>
                  <a:txBody>
                    <a:bodyPr/>
                    <a:lstStyle/>
                    <a:p>
                      <a:pPr algn="l" fontAlgn="t"/>
                      <a:r>
                        <a:rPr lang="pl-PL" sz="2000" b="1" dirty="0" err="1">
                          <a:effectLst/>
                        </a:rPr>
                        <a:t>Description</a:t>
                      </a:r>
                      <a:endParaRPr lang="pl-PL" sz="2000" b="1"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44936565"/>
                  </a:ext>
                </a:extLst>
              </a:tr>
              <a:tr h="0">
                <a:tc>
                  <a:txBody>
                    <a:bodyPr/>
                    <a:lstStyle/>
                    <a:p>
                      <a:pPr algn="l" fontAlgn="t"/>
                      <a:r>
                        <a:rPr lang="pl-PL" sz="2000" dirty="0" err="1">
                          <a:effectLst/>
                        </a:rPr>
                        <a:t>document.</a:t>
                      </a:r>
                      <a:r>
                        <a:rPr lang="pl-PL" sz="2000" dirty="0" err="1">
                          <a:solidFill>
                            <a:srgbClr val="00B050"/>
                          </a:solidFill>
                          <a:effectLst/>
                        </a:rPr>
                        <a:t>getElementById</a:t>
                      </a:r>
                      <a:r>
                        <a:rPr lang="pl-PL" sz="2000" dirty="0">
                          <a:effectLst/>
                        </a:rPr>
                        <a:t>(</a:t>
                      </a:r>
                      <a:r>
                        <a:rPr lang="pl-PL" sz="2000" i="1" dirty="0">
                          <a:effectLst/>
                        </a:rPr>
                        <a:t>id</a:t>
                      </a:r>
                      <a:r>
                        <a:rPr lang="pl-PL" sz="2000"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000" dirty="0">
                          <a:effectLst/>
                        </a:rPr>
                        <a:t>Find </a:t>
                      </a:r>
                      <a:r>
                        <a:rPr lang="en-US" sz="2000" u="none" dirty="0">
                          <a:solidFill>
                            <a:srgbClr val="00B0F0"/>
                          </a:solidFill>
                          <a:effectLst/>
                        </a:rPr>
                        <a:t>an element</a:t>
                      </a:r>
                      <a:r>
                        <a:rPr lang="en-US" sz="2000" dirty="0">
                          <a:effectLst/>
                        </a:rPr>
                        <a:t> by element id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905426001"/>
                  </a:ext>
                </a:extLst>
              </a:tr>
              <a:tr h="0">
                <a:tc>
                  <a:txBody>
                    <a:bodyPr/>
                    <a:lstStyle/>
                    <a:p>
                      <a:pPr algn="l" fontAlgn="t"/>
                      <a:r>
                        <a:rPr lang="pl-PL" sz="2000" dirty="0" err="1">
                          <a:effectLst/>
                        </a:rPr>
                        <a:t>document.</a:t>
                      </a:r>
                      <a:r>
                        <a:rPr lang="pl-PL" sz="2000" dirty="0" err="1">
                          <a:solidFill>
                            <a:srgbClr val="00B050"/>
                          </a:solidFill>
                          <a:effectLst/>
                        </a:rPr>
                        <a:t>getElementsByTagName</a:t>
                      </a:r>
                      <a:r>
                        <a:rPr lang="pl-PL" sz="2000" dirty="0">
                          <a:effectLst/>
                        </a:rPr>
                        <a:t>(</a:t>
                      </a:r>
                      <a:r>
                        <a:rPr lang="pl-PL" sz="2000" i="1" dirty="0" err="1">
                          <a:effectLst/>
                        </a:rPr>
                        <a:t>name</a:t>
                      </a:r>
                      <a:r>
                        <a:rPr lang="pl-PL" sz="2000"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dirty="0">
                          <a:effectLst/>
                        </a:rPr>
                        <a:t>Find </a:t>
                      </a:r>
                      <a:r>
                        <a:rPr lang="en-US" sz="2000" u="none" dirty="0">
                          <a:solidFill>
                            <a:srgbClr val="00B0F0"/>
                          </a:solidFill>
                          <a:effectLst/>
                        </a:rPr>
                        <a:t>elements</a:t>
                      </a:r>
                      <a:r>
                        <a:rPr lang="en-US" sz="2000" dirty="0">
                          <a:effectLst/>
                        </a:rPr>
                        <a:t> by tag 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39039506"/>
                  </a:ext>
                </a:extLst>
              </a:tr>
              <a:tr h="0">
                <a:tc>
                  <a:txBody>
                    <a:bodyPr/>
                    <a:lstStyle/>
                    <a:p>
                      <a:pPr algn="l" fontAlgn="t"/>
                      <a:r>
                        <a:rPr lang="pl-PL" sz="2000" dirty="0" err="1">
                          <a:effectLst/>
                        </a:rPr>
                        <a:t>document.</a:t>
                      </a:r>
                      <a:r>
                        <a:rPr lang="pl-PL" sz="2000" dirty="0" err="1">
                          <a:solidFill>
                            <a:srgbClr val="00B050"/>
                          </a:solidFill>
                          <a:effectLst/>
                        </a:rPr>
                        <a:t>getElementsByClassName</a:t>
                      </a:r>
                      <a:r>
                        <a:rPr lang="pl-PL" sz="2000" dirty="0">
                          <a:effectLst/>
                        </a:rPr>
                        <a:t>(</a:t>
                      </a:r>
                      <a:r>
                        <a:rPr lang="pl-PL" sz="2000" i="1" dirty="0" err="1">
                          <a:effectLst/>
                        </a:rPr>
                        <a:t>name</a:t>
                      </a:r>
                      <a:r>
                        <a:rPr lang="pl-PL" sz="2000"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000" dirty="0">
                          <a:effectLst/>
                        </a:rPr>
                        <a:t>Find </a:t>
                      </a:r>
                      <a:r>
                        <a:rPr lang="en-US" sz="2000" u="none" dirty="0">
                          <a:solidFill>
                            <a:srgbClr val="00B0F0"/>
                          </a:solidFill>
                          <a:effectLst/>
                        </a:rPr>
                        <a:t>elements</a:t>
                      </a:r>
                      <a:r>
                        <a:rPr lang="en-US" sz="2000" dirty="0">
                          <a:effectLst/>
                        </a:rPr>
                        <a:t> by class 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405267129"/>
                  </a:ext>
                </a:extLst>
              </a:tr>
            </a:tbl>
          </a:graphicData>
        </a:graphic>
      </p:graphicFrame>
      <p:sp>
        <p:nvSpPr>
          <p:cNvPr id="3" name="Symbol zastępczy numeru slajdu 2">
            <a:extLst>
              <a:ext uri="{FF2B5EF4-FFF2-40B4-BE49-F238E27FC236}">
                <a16:creationId xmlns:a16="http://schemas.microsoft.com/office/drawing/2014/main" id="{5F041B97-D605-4FE6-8EFC-F61C82D73DE2}"/>
              </a:ext>
            </a:extLst>
          </p:cNvPr>
          <p:cNvSpPr>
            <a:spLocks noGrp="1"/>
          </p:cNvSpPr>
          <p:nvPr>
            <p:ph type="sldNum" sz="quarter" idx="12"/>
          </p:nvPr>
        </p:nvSpPr>
        <p:spPr/>
        <p:txBody>
          <a:bodyPr/>
          <a:lstStyle/>
          <a:p>
            <a:fld id="{254C963F-D690-449C-B336-8B464EE7B8DB}" type="slidenum">
              <a:rPr lang="pl-PL" smtClean="0"/>
              <a:t>10</a:t>
            </a:fld>
            <a:endParaRPr lang="pl-PL" dirty="0"/>
          </a:p>
        </p:txBody>
      </p:sp>
      <p:sp>
        <p:nvSpPr>
          <p:cNvPr id="4" name="Tytuł 3">
            <a:extLst>
              <a:ext uri="{FF2B5EF4-FFF2-40B4-BE49-F238E27FC236}">
                <a16:creationId xmlns:a16="http://schemas.microsoft.com/office/drawing/2014/main" id="{ACC4434B-A5E7-4066-8B36-B9BFC1C9D29F}"/>
              </a:ext>
            </a:extLst>
          </p:cNvPr>
          <p:cNvSpPr>
            <a:spLocks noGrp="1"/>
          </p:cNvSpPr>
          <p:nvPr>
            <p:ph type="title"/>
          </p:nvPr>
        </p:nvSpPr>
        <p:spPr/>
        <p:txBody>
          <a:bodyPr/>
          <a:lstStyle/>
          <a:p>
            <a:r>
              <a:rPr lang="pl-PL" dirty="0" err="1"/>
              <a:t>Finding</a:t>
            </a:r>
            <a:r>
              <a:rPr lang="pl-PL" dirty="0"/>
              <a:t> </a:t>
            </a:r>
            <a:r>
              <a:rPr lang="pl-PL" dirty="0" err="1"/>
              <a:t>elements</a:t>
            </a:r>
            <a:r>
              <a:rPr lang="pl-PL" dirty="0"/>
              <a:t> in DOM </a:t>
            </a:r>
            <a:r>
              <a:rPr lang="pl-PL" dirty="0" err="1"/>
              <a:t>structure</a:t>
            </a:r>
            <a:endParaRPr lang="pl-PL" dirty="0"/>
          </a:p>
        </p:txBody>
      </p:sp>
    </p:spTree>
    <p:extLst>
      <p:ext uri="{BB962C8B-B14F-4D97-AF65-F5344CB8AC3E}">
        <p14:creationId xmlns:p14="http://schemas.microsoft.com/office/powerpoint/2010/main" val="358615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45352D6B-0CC2-4F05-A456-DA4BA1EC6420}"/>
              </a:ext>
            </a:extLst>
          </p:cNvPr>
          <p:cNvSpPr>
            <a:spLocks noGrp="1"/>
          </p:cNvSpPr>
          <p:nvPr>
            <p:ph idx="1"/>
          </p:nvPr>
        </p:nvSpPr>
        <p:spPr/>
        <p:txBody>
          <a:bodyPr>
            <a:normAutofit/>
          </a:bodyPr>
          <a:lstStyle/>
          <a:p>
            <a:r>
              <a:rPr lang="en-US" sz="2000" b="0" dirty="0">
                <a:latin typeface="Courier New" panose="02070309020205020404" pitchFamily="49" charset="0"/>
                <a:cs typeface="Courier New" panose="02070309020205020404" pitchFamily="49" charset="0"/>
              </a:rPr>
              <a:t>&lt;html&gt;</a:t>
            </a:r>
            <a:br>
              <a:rPr lang="pl-PL" sz="2000" b="0" dirty="0">
                <a:latin typeface="Courier New" panose="02070309020205020404" pitchFamily="49" charset="0"/>
                <a:cs typeface="Courier New" panose="02070309020205020404" pitchFamily="49" charset="0"/>
              </a:rPr>
            </a:br>
            <a:r>
              <a:rPr lang="en-US" sz="2000" b="0" dirty="0">
                <a:latin typeface="Courier New" panose="02070309020205020404" pitchFamily="49" charset="0"/>
                <a:cs typeface="Courier New" panose="02070309020205020404" pitchFamily="49" charset="0"/>
              </a:rPr>
              <a:t>&lt;head&gt;</a:t>
            </a:r>
            <a:br>
              <a:rPr lang="pl-PL" sz="2000" b="0" dirty="0">
                <a:latin typeface="Courier New" panose="02070309020205020404" pitchFamily="49" charset="0"/>
                <a:cs typeface="Courier New" panose="02070309020205020404" pitchFamily="49" charset="0"/>
              </a:rPr>
            </a:br>
            <a:r>
              <a:rPr lang="en-US" sz="2000" b="0" dirty="0">
                <a:latin typeface="Courier New" panose="02070309020205020404" pitchFamily="49" charset="0"/>
                <a:cs typeface="Courier New" panose="02070309020205020404" pitchFamily="49" charset="0"/>
              </a:rPr>
              <a:t>    &lt;title&gt;Finding elements&lt;/title&gt;</a:t>
            </a:r>
            <a:br>
              <a:rPr lang="pl-PL" sz="2000" b="0" dirty="0">
                <a:latin typeface="Courier New" panose="02070309020205020404" pitchFamily="49" charset="0"/>
                <a:cs typeface="Courier New" panose="02070309020205020404" pitchFamily="49" charset="0"/>
              </a:rPr>
            </a:br>
            <a:r>
              <a:rPr lang="en-US" sz="2000" b="0" dirty="0">
                <a:latin typeface="Courier New" panose="02070309020205020404" pitchFamily="49" charset="0"/>
                <a:cs typeface="Courier New" panose="02070309020205020404" pitchFamily="49" charset="0"/>
              </a:rPr>
              <a:t>&lt;/head&gt;</a:t>
            </a:r>
            <a:br>
              <a:rPr lang="pl-PL" sz="2000" b="0" dirty="0">
                <a:latin typeface="Courier New" panose="02070309020205020404" pitchFamily="49" charset="0"/>
                <a:cs typeface="Courier New" panose="02070309020205020404" pitchFamily="49" charset="0"/>
              </a:rPr>
            </a:br>
            <a:r>
              <a:rPr lang="en-US" sz="2000" b="0" dirty="0">
                <a:latin typeface="Courier New" panose="02070309020205020404" pitchFamily="49" charset="0"/>
                <a:cs typeface="Courier New" panose="02070309020205020404" pitchFamily="49" charset="0"/>
              </a:rPr>
              <a:t>&lt;body&gt;</a:t>
            </a:r>
            <a:br>
              <a:rPr lang="pl-PL" sz="2000" b="0" dirty="0">
                <a:latin typeface="Courier New" panose="02070309020205020404" pitchFamily="49" charset="0"/>
                <a:cs typeface="Courier New" panose="02070309020205020404" pitchFamily="49" charset="0"/>
              </a:rPr>
            </a:br>
            <a:r>
              <a:rPr lang="en-US" sz="2000" b="0" dirty="0">
                <a:latin typeface="Courier New" panose="02070309020205020404" pitchFamily="49" charset="0"/>
                <a:cs typeface="Courier New" panose="02070309020205020404" pitchFamily="49" charset="0"/>
              </a:rPr>
              <a:t>    &lt;</a:t>
            </a:r>
            <a:r>
              <a:rPr lang="en-US" sz="2000" b="0" dirty="0" err="1">
                <a:latin typeface="Courier New" panose="02070309020205020404" pitchFamily="49" charset="0"/>
                <a:cs typeface="Courier New" panose="02070309020205020404" pitchFamily="49" charset="0"/>
              </a:rPr>
              <a:t>h1</a:t>
            </a:r>
            <a:r>
              <a:rPr lang="en-US" sz="2000" b="0" dirty="0">
                <a:latin typeface="Courier New" panose="02070309020205020404" pitchFamily="49" charset="0"/>
                <a:cs typeface="Courier New" panose="02070309020205020404" pitchFamily="49" charset="0"/>
              </a:rPr>
              <a:t>&gt;Finding elements in DOM&lt;/</a:t>
            </a:r>
            <a:r>
              <a:rPr lang="en-US" sz="2000" b="0" dirty="0" err="1">
                <a:latin typeface="Courier New" panose="02070309020205020404" pitchFamily="49" charset="0"/>
                <a:cs typeface="Courier New" panose="02070309020205020404" pitchFamily="49" charset="0"/>
              </a:rPr>
              <a:t>h1</a:t>
            </a:r>
            <a:r>
              <a:rPr lang="en-US" sz="2000" b="0" dirty="0">
                <a:latin typeface="Courier New" panose="02070309020205020404" pitchFamily="49" charset="0"/>
                <a:cs typeface="Courier New" panose="02070309020205020404" pitchFamily="49" charset="0"/>
              </a:rPr>
              <a:t>&gt;</a:t>
            </a:r>
            <a:br>
              <a:rPr lang="pl-PL" sz="2000" b="0" dirty="0">
                <a:latin typeface="Courier New" panose="02070309020205020404" pitchFamily="49" charset="0"/>
                <a:cs typeface="Courier New" panose="02070309020205020404" pitchFamily="49" charset="0"/>
              </a:rPr>
            </a:br>
            <a:r>
              <a:rPr lang="en-US" sz="2000" b="0" dirty="0">
                <a:latin typeface="Courier New" panose="02070309020205020404" pitchFamily="49" charset="0"/>
                <a:cs typeface="Courier New" panose="02070309020205020404" pitchFamily="49" charset="0"/>
              </a:rPr>
              <a:t>    </a:t>
            </a:r>
            <a:r>
              <a:rPr lang="en-US" sz="2000" dirty="0">
                <a:solidFill>
                  <a:srgbClr val="92D050"/>
                </a:solidFill>
                <a:latin typeface="Courier New" panose="02070309020205020404" pitchFamily="49" charset="0"/>
                <a:cs typeface="Courier New" panose="02070309020205020404" pitchFamily="49" charset="0"/>
              </a:rPr>
              <a:t>&lt;p</a:t>
            </a:r>
            <a:r>
              <a:rPr lang="en-US" sz="2000" b="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id="</a:t>
            </a:r>
            <a:r>
              <a:rPr lang="pl-PL" sz="2000" dirty="0" err="1">
                <a:solidFill>
                  <a:srgbClr val="FF0000"/>
                </a:solidFill>
                <a:latin typeface="Courier New" panose="02070309020205020404" pitchFamily="49" charset="0"/>
                <a:cs typeface="Courier New" panose="02070309020205020404" pitchFamily="49" charset="0"/>
              </a:rPr>
              <a:t>main</a:t>
            </a:r>
            <a:r>
              <a:rPr lang="en-US" sz="2000" dirty="0">
                <a:solidFill>
                  <a:srgbClr val="FF0000"/>
                </a:solidFill>
                <a:latin typeface="Courier New" panose="02070309020205020404" pitchFamily="49" charset="0"/>
                <a:cs typeface="Courier New" panose="02070309020205020404" pitchFamily="49" charset="0"/>
              </a:rPr>
              <a:t>"</a:t>
            </a:r>
            <a:r>
              <a:rPr lang="en-US" sz="2000" b="0" dirty="0">
                <a:latin typeface="Courier New" panose="02070309020205020404" pitchFamily="49" charset="0"/>
                <a:cs typeface="Courier New" panose="02070309020205020404" pitchFamily="49" charset="0"/>
              </a:rPr>
              <a:t>&gt;Find an element </a:t>
            </a:r>
            <a:r>
              <a:rPr lang="en-US" sz="2000" b="0" dirty="0">
                <a:solidFill>
                  <a:srgbClr val="FF0000"/>
                </a:solidFill>
                <a:latin typeface="Courier New" panose="02070309020205020404" pitchFamily="49" charset="0"/>
                <a:cs typeface="Courier New" panose="02070309020205020404" pitchFamily="49" charset="0"/>
              </a:rPr>
              <a:t>by element id</a:t>
            </a:r>
            <a:r>
              <a:rPr lang="en-US" sz="2000" b="0" dirty="0">
                <a:latin typeface="Courier New" panose="02070309020205020404" pitchFamily="49" charset="0"/>
                <a:cs typeface="Courier New" panose="02070309020205020404" pitchFamily="49" charset="0"/>
              </a:rPr>
              <a:t>&lt;/p&gt;</a:t>
            </a:r>
            <a:br>
              <a:rPr lang="pl-PL" sz="2000" b="0" dirty="0">
                <a:latin typeface="Courier New" panose="02070309020205020404" pitchFamily="49" charset="0"/>
                <a:cs typeface="Courier New" panose="02070309020205020404" pitchFamily="49" charset="0"/>
              </a:rPr>
            </a:br>
            <a:r>
              <a:rPr lang="en-US" sz="2000" b="0" dirty="0">
                <a:latin typeface="Courier New" panose="02070309020205020404" pitchFamily="49" charset="0"/>
                <a:cs typeface="Courier New" panose="02070309020205020404" pitchFamily="49" charset="0"/>
              </a:rPr>
              <a:t>    </a:t>
            </a:r>
            <a:r>
              <a:rPr lang="en-US" sz="2000" dirty="0">
                <a:solidFill>
                  <a:srgbClr val="92D050"/>
                </a:solidFill>
                <a:latin typeface="Courier New" panose="02070309020205020404" pitchFamily="49" charset="0"/>
                <a:cs typeface="Courier New" panose="02070309020205020404" pitchFamily="49" charset="0"/>
              </a:rPr>
              <a:t>&lt;p</a:t>
            </a:r>
            <a:r>
              <a:rPr lang="en-US" sz="2000" b="0" dirty="0">
                <a:latin typeface="Courier New" panose="02070309020205020404" pitchFamily="49" charset="0"/>
                <a:cs typeface="Courier New" panose="02070309020205020404" pitchFamily="49" charset="0"/>
              </a:rPr>
              <a:t> </a:t>
            </a:r>
            <a:r>
              <a:rPr lang="en-US" sz="2000" dirty="0">
                <a:solidFill>
                  <a:srgbClr val="7030A0"/>
                </a:solidFill>
                <a:latin typeface="Courier New" panose="02070309020205020404" pitchFamily="49" charset="0"/>
                <a:cs typeface="Courier New" panose="02070309020205020404" pitchFamily="49" charset="0"/>
              </a:rPr>
              <a:t>class="important"</a:t>
            </a:r>
            <a:r>
              <a:rPr lang="en-US" sz="2000" dirty="0">
                <a:latin typeface="Courier New" panose="02070309020205020404" pitchFamily="49" charset="0"/>
                <a:cs typeface="Courier New" panose="02070309020205020404" pitchFamily="49" charset="0"/>
              </a:rPr>
              <a:t>&gt;</a:t>
            </a:r>
            <a:r>
              <a:rPr lang="en-US" sz="2000" b="0" dirty="0">
                <a:latin typeface="Courier New" panose="02070309020205020404" pitchFamily="49" charset="0"/>
                <a:cs typeface="Courier New" panose="02070309020205020404" pitchFamily="49" charset="0"/>
              </a:rPr>
              <a:t>Find elements </a:t>
            </a:r>
            <a:r>
              <a:rPr lang="en-US" sz="2000" b="0" dirty="0">
                <a:solidFill>
                  <a:srgbClr val="7030A0"/>
                </a:solidFill>
                <a:latin typeface="Courier New" panose="02070309020205020404" pitchFamily="49" charset="0"/>
                <a:cs typeface="Courier New" panose="02070309020205020404" pitchFamily="49" charset="0"/>
              </a:rPr>
              <a:t>by class name</a:t>
            </a:r>
            <a:r>
              <a:rPr lang="en-US" sz="2000" b="0" dirty="0">
                <a:latin typeface="Courier New" panose="02070309020205020404" pitchFamily="49" charset="0"/>
                <a:cs typeface="Courier New" panose="02070309020205020404" pitchFamily="49" charset="0"/>
              </a:rPr>
              <a:t>&lt;/p&gt;</a:t>
            </a:r>
            <a:br>
              <a:rPr lang="pl-PL" sz="2000" b="0" dirty="0">
                <a:latin typeface="Courier New" panose="02070309020205020404" pitchFamily="49" charset="0"/>
                <a:cs typeface="Courier New" panose="02070309020205020404" pitchFamily="49" charset="0"/>
              </a:rPr>
            </a:br>
            <a:r>
              <a:rPr lang="en-US" sz="2000" b="0" dirty="0">
                <a:latin typeface="Courier New" panose="02070309020205020404" pitchFamily="49" charset="0"/>
                <a:cs typeface="Courier New" panose="02070309020205020404" pitchFamily="49" charset="0"/>
              </a:rPr>
              <a:t>    </a:t>
            </a:r>
            <a:r>
              <a:rPr lang="en-US" sz="2000" dirty="0">
                <a:solidFill>
                  <a:srgbClr val="92D050"/>
                </a:solidFill>
                <a:latin typeface="Courier New" panose="02070309020205020404" pitchFamily="49" charset="0"/>
                <a:cs typeface="Courier New" panose="02070309020205020404" pitchFamily="49" charset="0"/>
              </a:rPr>
              <a:t>&lt;p</a:t>
            </a:r>
            <a:r>
              <a:rPr lang="pl-PL" sz="2000" dirty="0">
                <a:latin typeface="Courier New" panose="02070309020205020404" pitchFamily="49" charset="0"/>
                <a:cs typeface="Courier New" panose="02070309020205020404" pitchFamily="49" charset="0"/>
              </a:rPr>
              <a:t> </a:t>
            </a:r>
            <a:r>
              <a:rPr lang="en-US" sz="2000" dirty="0">
                <a:solidFill>
                  <a:srgbClr val="7030A0"/>
                </a:solidFill>
                <a:latin typeface="Courier New" panose="02070309020205020404" pitchFamily="49" charset="0"/>
                <a:cs typeface="Courier New" panose="02070309020205020404" pitchFamily="49" charset="0"/>
              </a:rPr>
              <a:t>class="important"</a:t>
            </a:r>
            <a:r>
              <a:rPr lang="en-US" sz="2000" dirty="0">
                <a:latin typeface="Courier New" panose="02070309020205020404" pitchFamily="49" charset="0"/>
                <a:cs typeface="Courier New" panose="02070309020205020404" pitchFamily="49" charset="0"/>
              </a:rPr>
              <a:t>&gt;</a:t>
            </a:r>
            <a:r>
              <a:rPr lang="en-US" sz="2000" b="0" dirty="0">
                <a:latin typeface="Courier New" panose="02070309020205020404" pitchFamily="49" charset="0"/>
                <a:cs typeface="Courier New" panose="02070309020205020404" pitchFamily="49" charset="0"/>
              </a:rPr>
              <a:t>Find elements </a:t>
            </a:r>
            <a:r>
              <a:rPr lang="en-US" sz="2000" b="0" dirty="0">
                <a:solidFill>
                  <a:srgbClr val="92D050"/>
                </a:solidFill>
                <a:latin typeface="Courier New" panose="02070309020205020404" pitchFamily="49" charset="0"/>
                <a:cs typeface="Courier New" panose="02070309020205020404" pitchFamily="49" charset="0"/>
              </a:rPr>
              <a:t>by tag name</a:t>
            </a:r>
            <a:r>
              <a:rPr lang="en-US" sz="2000" b="0" dirty="0">
                <a:latin typeface="Courier New" panose="02070309020205020404" pitchFamily="49" charset="0"/>
                <a:cs typeface="Courier New" panose="02070309020205020404" pitchFamily="49" charset="0"/>
              </a:rPr>
              <a:t>&lt;/p&gt;</a:t>
            </a:r>
            <a:br>
              <a:rPr lang="pl-PL" sz="2000" b="0" dirty="0">
                <a:latin typeface="Courier New" panose="02070309020205020404" pitchFamily="49" charset="0"/>
                <a:cs typeface="Courier New" panose="02070309020205020404" pitchFamily="49" charset="0"/>
              </a:rPr>
            </a:br>
            <a:r>
              <a:rPr lang="en-US" sz="2000" b="0" dirty="0">
                <a:latin typeface="Courier New" panose="02070309020205020404" pitchFamily="49" charset="0"/>
                <a:cs typeface="Courier New" panose="02070309020205020404" pitchFamily="49" charset="0"/>
              </a:rPr>
              <a:t>&lt;/body&gt;</a:t>
            </a:r>
            <a:br>
              <a:rPr lang="pl-PL" sz="2000" b="0" dirty="0">
                <a:latin typeface="Courier New" panose="02070309020205020404" pitchFamily="49" charset="0"/>
                <a:cs typeface="Courier New" panose="02070309020205020404" pitchFamily="49" charset="0"/>
              </a:rPr>
            </a:br>
            <a:r>
              <a:rPr lang="en-US" sz="2000" b="0" dirty="0">
                <a:latin typeface="Courier New" panose="02070309020205020404" pitchFamily="49" charset="0"/>
                <a:cs typeface="Courier New" panose="02070309020205020404" pitchFamily="49" charset="0"/>
              </a:rPr>
              <a:t>&lt;/html&gt;</a:t>
            </a:r>
            <a:endParaRPr lang="pl-PL" sz="2000" b="0" dirty="0">
              <a:latin typeface="Courier New" panose="02070309020205020404" pitchFamily="49" charset="0"/>
              <a:cs typeface="Courier New" panose="02070309020205020404" pitchFamily="49" charset="0"/>
            </a:endParaRPr>
          </a:p>
        </p:txBody>
      </p:sp>
      <p:sp>
        <p:nvSpPr>
          <p:cNvPr id="3" name="Symbol zastępczy numeru slajdu 2">
            <a:extLst>
              <a:ext uri="{FF2B5EF4-FFF2-40B4-BE49-F238E27FC236}">
                <a16:creationId xmlns:a16="http://schemas.microsoft.com/office/drawing/2014/main" id="{1C24A97D-A58A-411C-BF53-74FD98844B82}"/>
              </a:ext>
            </a:extLst>
          </p:cNvPr>
          <p:cNvSpPr>
            <a:spLocks noGrp="1"/>
          </p:cNvSpPr>
          <p:nvPr>
            <p:ph type="sldNum" sz="quarter" idx="12"/>
          </p:nvPr>
        </p:nvSpPr>
        <p:spPr/>
        <p:txBody>
          <a:bodyPr/>
          <a:lstStyle/>
          <a:p>
            <a:fld id="{254C963F-D690-449C-B336-8B464EE7B8DB}" type="slidenum">
              <a:rPr lang="pl-PL" smtClean="0"/>
              <a:t>11</a:t>
            </a:fld>
            <a:endParaRPr lang="pl-PL" dirty="0"/>
          </a:p>
        </p:txBody>
      </p:sp>
      <p:sp>
        <p:nvSpPr>
          <p:cNvPr id="4" name="Tytuł 3">
            <a:extLst>
              <a:ext uri="{FF2B5EF4-FFF2-40B4-BE49-F238E27FC236}">
                <a16:creationId xmlns:a16="http://schemas.microsoft.com/office/drawing/2014/main" id="{7E25081C-BB08-4720-937A-D4216DF5E3E5}"/>
              </a:ext>
            </a:extLst>
          </p:cNvPr>
          <p:cNvSpPr>
            <a:spLocks noGrp="1"/>
          </p:cNvSpPr>
          <p:nvPr>
            <p:ph type="title"/>
          </p:nvPr>
        </p:nvSpPr>
        <p:spPr/>
        <p:txBody>
          <a:bodyPr/>
          <a:lstStyle/>
          <a:p>
            <a:r>
              <a:rPr lang="pl-PL" dirty="0" err="1"/>
              <a:t>Finding</a:t>
            </a:r>
            <a:r>
              <a:rPr lang="pl-PL" dirty="0"/>
              <a:t> </a:t>
            </a:r>
            <a:r>
              <a:rPr lang="pl-PL" dirty="0" err="1"/>
              <a:t>existing</a:t>
            </a:r>
            <a:r>
              <a:rPr lang="pl-PL" dirty="0"/>
              <a:t> </a:t>
            </a:r>
            <a:r>
              <a:rPr lang="pl-PL" dirty="0" err="1"/>
              <a:t>elements</a:t>
            </a:r>
            <a:endParaRPr lang="pl-PL" dirty="0"/>
          </a:p>
        </p:txBody>
      </p:sp>
    </p:spTree>
    <p:extLst>
      <p:ext uri="{BB962C8B-B14F-4D97-AF65-F5344CB8AC3E}">
        <p14:creationId xmlns:p14="http://schemas.microsoft.com/office/powerpoint/2010/main" val="1576802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F61B80D0-1590-415B-956F-3F855CA23EC4}"/>
              </a:ext>
            </a:extLst>
          </p:cNvPr>
          <p:cNvGraphicFramePr>
            <a:graphicFrameLocks noGrp="1"/>
          </p:cNvGraphicFramePr>
          <p:nvPr>
            <p:ph idx="1"/>
          </p:nvPr>
        </p:nvGraphicFramePr>
        <p:xfrm>
          <a:off x="981075" y="1893361"/>
          <a:ext cx="10229850" cy="2560320"/>
        </p:xfrm>
        <a:graphic>
          <a:graphicData uri="http://schemas.openxmlformats.org/drawingml/2006/table">
            <a:tbl>
              <a:tblPr/>
              <a:tblGrid>
                <a:gridCol w="5105400">
                  <a:extLst>
                    <a:ext uri="{9D8B030D-6E8A-4147-A177-3AD203B41FA5}">
                      <a16:colId xmlns:a16="http://schemas.microsoft.com/office/drawing/2014/main" val="4081235742"/>
                    </a:ext>
                  </a:extLst>
                </a:gridCol>
                <a:gridCol w="5124450">
                  <a:extLst>
                    <a:ext uri="{9D8B030D-6E8A-4147-A177-3AD203B41FA5}">
                      <a16:colId xmlns:a16="http://schemas.microsoft.com/office/drawing/2014/main" val="268009533"/>
                    </a:ext>
                  </a:extLst>
                </a:gridCol>
              </a:tblGrid>
              <a:tr h="0">
                <a:tc>
                  <a:txBody>
                    <a:bodyPr/>
                    <a:lstStyle/>
                    <a:p>
                      <a:pPr algn="l" fontAlgn="t"/>
                      <a:r>
                        <a:rPr lang="pl-PL" b="1" dirty="0">
                          <a:effectLst/>
                        </a:rPr>
                        <a:t>Method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lumMod val="75000"/>
                      </a:schemeClr>
                    </a:solidFill>
                  </a:tcPr>
                </a:tc>
                <a:tc>
                  <a:txBody>
                    <a:bodyPr/>
                    <a:lstStyle/>
                    <a:p>
                      <a:pPr algn="l" fontAlgn="t"/>
                      <a:r>
                        <a:rPr lang="pl-PL" b="1" dirty="0" err="1">
                          <a:effectLst/>
                        </a:rPr>
                        <a:t>Description</a:t>
                      </a:r>
                      <a:endParaRPr lang="pl-PL" b="1"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031423481"/>
                  </a:ext>
                </a:extLst>
              </a:tr>
              <a:tr h="0">
                <a:tc>
                  <a:txBody>
                    <a:bodyPr/>
                    <a:lstStyle/>
                    <a:p>
                      <a:pPr algn="l" fontAlgn="t"/>
                      <a:r>
                        <a:rPr lang="pl-PL" dirty="0">
                          <a:effectLst/>
                        </a:rPr>
                        <a:t>document.</a:t>
                      </a:r>
                      <a:r>
                        <a:rPr lang="pl-PL" dirty="0">
                          <a:solidFill>
                            <a:srgbClr val="00B050"/>
                          </a:solidFill>
                          <a:effectLst/>
                        </a:rPr>
                        <a:t>createElement</a:t>
                      </a:r>
                      <a:r>
                        <a:rPr lang="pl-PL" dirty="0">
                          <a:effectLst/>
                        </a:rPr>
                        <a:t>(</a:t>
                      </a:r>
                      <a:r>
                        <a:rPr lang="pl-PL" i="1" dirty="0" err="1">
                          <a:effectLst/>
                        </a:rPr>
                        <a:t>newElementName</a:t>
                      </a:r>
                      <a:r>
                        <a:rPr lang="pl-PL"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pl-PL" dirty="0" err="1">
                          <a:effectLst/>
                        </a:rPr>
                        <a:t>Create</a:t>
                      </a:r>
                      <a:r>
                        <a:rPr lang="pl-PL" dirty="0">
                          <a:effectLst/>
                        </a:rPr>
                        <a:t> </a:t>
                      </a:r>
                      <a:r>
                        <a:rPr lang="pl-PL" dirty="0" err="1">
                          <a:effectLst/>
                        </a:rPr>
                        <a:t>new</a:t>
                      </a:r>
                      <a:r>
                        <a:rPr lang="pl-PL" dirty="0">
                          <a:effectLst/>
                        </a:rPr>
                        <a:t> HTML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105710040"/>
                  </a:ext>
                </a:extLst>
              </a:tr>
              <a:tr h="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pl-PL" dirty="0" err="1">
                          <a:effectLst/>
                        </a:rPr>
                        <a:t>document.</a:t>
                      </a:r>
                      <a:r>
                        <a:rPr lang="pl-PL" dirty="0" err="1">
                          <a:solidFill>
                            <a:srgbClr val="00B050"/>
                          </a:solidFill>
                          <a:effectLst/>
                        </a:rPr>
                        <a:t>createTextNode</a:t>
                      </a:r>
                      <a:r>
                        <a:rPr lang="pl-PL" dirty="0">
                          <a:effectLst/>
                        </a:rPr>
                        <a:t>(</a:t>
                      </a:r>
                      <a:r>
                        <a:rPr lang="pl-PL" dirty="0" err="1">
                          <a:effectLst/>
                        </a:rPr>
                        <a:t>text</a:t>
                      </a:r>
                      <a:r>
                        <a:rPr lang="pl-PL"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pl-PL" dirty="0" err="1">
                          <a:effectLst/>
                        </a:rPr>
                        <a:t>Create</a:t>
                      </a:r>
                      <a:r>
                        <a:rPr lang="pl-PL" dirty="0">
                          <a:effectLst/>
                        </a:rPr>
                        <a:t> </a:t>
                      </a:r>
                      <a:r>
                        <a:rPr lang="pl-PL" dirty="0" err="1">
                          <a:effectLst/>
                        </a:rPr>
                        <a:t>new</a:t>
                      </a:r>
                      <a:r>
                        <a:rPr lang="pl-PL" dirty="0">
                          <a:effectLst/>
                        </a:rPr>
                        <a:t> element </a:t>
                      </a:r>
                      <a:r>
                        <a:rPr lang="pl-PL" dirty="0" err="1">
                          <a:effectLst/>
                        </a:rPr>
                        <a:t>text</a:t>
                      </a:r>
                      <a:endParaRPr lang="pl-PL"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59076983"/>
                  </a:ext>
                </a:extLst>
              </a:tr>
              <a:tr h="0">
                <a:tc>
                  <a:txBody>
                    <a:bodyPr/>
                    <a:lstStyle/>
                    <a:p>
                      <a:pPr algn="l" fontAlgn="t"/>
                      <a:r>
                        <a:rPr lang="pl-PL" dirty="0" err="1">
                          <a:effectLst/>
                        </a:rPr>
                        <a:t>newElement.</a:t>
                      </a:r>
                      <a:r>
                        <a:rPr lang="pl-PL" dirty="0" err="1">
                          <a:solidFill>
                            <a:srgbClr val="00B050"/>
                          </a:solidFill>
                          <a:effectLst/>
                        </a:rPr>
                        <a:t>appendChild</a:t>
                      </a:r>
                      <a:r>
                        <a:rPr lang="pl-PL" dirty="0">
                          <a:effectLst/>
                        </a:rPr>
                        <a:t>(</a:t>
                      </a:r>
                      <a:r>
                        <a:rPr lang="pl-PL" dirty="0" err="1">
                          <a:effectLst/>
                        </a:rPr>
                        <a:t>textNode</a:t>
                      </a:r>
                      <a:r>
                        <a:rPr lang="pl-PL"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pl-PL" dirty="0" err="1">
                          <a:effectLst/>
                        </a:rPr>
                        <a:t>Add</a:t>
                      </a:r>
                      <a:r>
                        <a:rPr lang="pl-PL" dirty="0">
                          <a:effectLst/>
                        </a:rPr>
                        <a:t> </a:t>
                      </a:r>
                      <a:r>
                        <a:rPr lang="pl-PL" dirty="0" err="1">
                          <a:effectLst/>
                        </a:rPr>
                        <a:t>text</a:t>
                      </a:r>
                      <a:r>
                        <a:rPr lang="pl-PL" dirty="0">
                          <a:effectLst/>
                        </a:rPr>
                        <a:t> to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639639907"/>
                  </a:ext>
                </a:extLst>
              </a:tr>
              <a:tr h="0">
                <a:tc>
                  <a:txBody>
                    <a:bodyPr/>
                    <a:lstStyle/>
                    <a:p>
                      <a:pPr algn="l" fontAlgn="t"/>
                      <a:r>
                        <a:rPr lang="pl-PL" dirty="0" err="1">
                          <a:effectLst/>
                        </a:rPr>
                        <a:t>newElement.</a:t>
                      </a:r>
                      <a:r>
                        <a:rPr lang="pl-PL" dirty="0" err="1">
                          <a:solidFill>
                            <a:srgbClr val="00B050"/>
                          </a:solidFill>
                          <a:effectLst/>
                        </a:rPr>
                        <a:t>setAttribute</a:t>
                      </a:r>
                      <a:r>
                        <a:rPr lang="pl-PL" dirty="0">
                          <a:effectLst/>
                        </a:rPr>
                        <a:t>(</a:t>
                      </a:r>
                      <a:r>
                        <a:rPr lang="pl-PL" i="1" dirty="0" err="1">
                          <a:effectLst/>
                        </a:rPr>
                        <a:t>name,value</a:t>
                      </a:r>
                      <a:r>
                        <a:rPr lang="pl-PL"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pl-PL" dirty="0" err="1">
                          <a:effectLst/>
                        </a:rPr>
                        <a:t>Add</a:t>
                      </a:r>
                      <a:r>
                        <a:rPr lang="pl-PL" dirty="0">
                          <a:effectLst/>
                        </a:rPr>
                        <a:t> element </a:t>
                      </a:r>
                      <a:r>
                        <a:rPr lang="pl-PL" dirty="0" err="1">
                          <a:effectLst/>
                        </a:rPr>
                        <a:t>attribute</a:t>
                      </a:r>
                      <a:endParaRPr lang="pl-PL"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4731574"/>
                  </a:ext>
                </a:extLst>
              </a:tr>
              <a:tr h="0">
                <a:tc>
                  <a:txBody>
                    <a:bodyPr/>
                    <a:lstStyle/>
                    <a:p>
                      <a:pPr algn="l" fontAlgn="t"/>
                      <a:r>
                        <a:rPr lang="pl-PL" dirty="0" err="1">
                          <a:effectLst/>
                        </a:rPr>
                        <a:t>otherElement.</a:t>
                      </a:r>
                      <a:r>
                        <a:rPr lang="pl-PL" dirty="0" err="1">
                          <a:solidFill>
                            <a:srgbClr val="00B050"/>
                          </a:solidFill>
                          <a:effectLst/>
                        </a:rPr>
                        <a:t>appendChild</a:t>
                      </a:r>
                      <a:r>
                        <a:rPr lang="pl-PL" dirty="0">
                          <a:effectLst/>
                        </a:rPr>
                        <a:t>(</a:t>
                      </a:r>
                      <a:r>
                        <a:rPr lang="pl-PL" i="1" dirty="0" err="1">
                          <a:effectLst/>
                        </a:rPr>
                        <a:t>newElement</a:t>
                      </a:r>
                      <a:r>
                        <a:rPr lang="pl-PL"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pl-PL" dirty="0" err="1">
                          <a:effectLst/>
                        </a:rPr>
                        <a:t>Add</a:t>
                      </a:r>
                      <a:r>
                        <a:rPr lang="pl-PL" dirty="0">
                          <a:effectLst/>
                        </a:rPr>
                        <a:t> </a:t>
                      </a:r>
                      <a:r>
                        <a:rPr lang="pl-PL" dirty="0" err="1">
                          <a:effectLst/>
                        </a:rPr>
                        <a:t>new</a:t>
                      </a:r>
                      <a:r>
                        <a:rPr lang="pl-PL" dirty="0">
                          <a:effectLst/>
                        </a:rPr>
                        <a:t> element as a </a:t>
                      </a:r>
                      <a:r>
                        <a:rPr lang="pl-PL" dirty="0" err="1">
                          <a:effectLst/>
                        </a:rPr>
                        <a:t>child</a:t>
                      </a:r>
                      <a:r>
                        <a:rPr lang="pl-PL" dirty="0">
                          <a:effectLst/>
                        </a:rPr>
                        <a:t> of </a:t>
                      </a:r>
                      <a:r>
                        <a:rPr lang="pl-PL" dirty="0" err="1">
                          <a:effectLst/>
                        </a:rPr>
                        <a:t>other</a:t>
                      </a:r>
                      <a:r>
                        <a:rPr lang="pl-PL" dirty="0">
                          <a:effectLst/>
                        </a:rPr>
                        <a:t> DOM element</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697043043"/>
                  </a:ext>
                </a:extLst>
              </a:tr>
            </a:tbl>
          </a:graphicData>
        </a:graphic>
      </p:graphicFrame>
      <p:sp>
        <p:nvSpPr>
          <p:cNvPr id="3" name="Symbol zastępczy numeru slajdu 2">
            <a:extLst>
              <a:ext uri="{FF2B5EF4-FFF2-40B4-BE49-F238E27FC236}">
                <a16:creationId xmlns:a16="http://schemas.microsoft.com/office/drawing/2014/main" id="{EDAA8C9D-EF68-46CE-AB68-D08AC89892A8}"/>
              </a:ext>
            </a:extLst>
          </p:cNvPr>
          <p:cNvSpPr>
            <a:spLocks noGrp="1"/>
          </p:cNvSpPr>
          <p:nvPr>
            <p:ph type="sldNum" sz="quarter" idx="12"/>
          </p:nvPr>
        </p:nvSpPr>
        <p:spPr/>
        <p:txBody>
          <a:bodyPr/>
          <a:lstStyle/>
          <a:p>
            <a:fld id="{254C963F-D690-449C-B336-8B464EE7B8DB}" type="slidenum">
              <a:rPr lang="pl-PL" smtClean="0"/>
              <a:t>12</a:t>
            </a:fld>
            <a:endParaRPr lang="pl-PL" dirty="0"/>
          </a:p>
        </p:txBody>
      </p:sp>
      <p:sp>
        <p:nvSpPr>
          <p:cNvPr id="4" name="Tytuł 3">
            <a:extLst>
              <a:ext uri="{FF2B5EF4-FFF2-40B4-BE49-F238E27FC236}">
                <a16:creationId xmlns:a16="http://schemas.microsoft.com/office/drawing/2014/main" id="{431E91D3-5AF1-40FB-938F-7B942EF366FD}"/>
              </a:ext>
            </a:extLst>
          </p:cNvPr>
          <p:cNvSpPr>
            <a:spLocks noGrp="1"/>
          </p:cNvSpPr>
          <p:nvPr>
            <p:ph type="title"/>
          </p:nvPr>
        </p:nvSpPr>
        <p:spPr/>
        <p:txBody>
          <a:bodyPr/>
          <a:lstStyle/>
          <a:p>
            <a:r>
              <a:rPr lang="en-US" dirty="0"/>
              <a:t>Creating new elements and attributes</a:t>
            </a:r>
            <a:endParaRPr lang="pl-PL" dirty="0"/>
          </a:p>
        </p:txBody>
      </p:sp>
    </p:spTree>
    <p:extLst>
      <p:ext uri="{BB962C8B-B14F-4D97-AF65-F5344CB8AC3E}">
        <p14:creationId xmlns:p14="http://schemas.microsoft.com/office/powerpoint/2010/main" val="286008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C9E94AAF-8562-4EFF-8BAA-2B39EE7F4911}"/>
              </a:ext>
            </a:extLst>
          </p:cNvPr>
          <p:cNvSpPr>
            <a:spLocks noGrp="1"/>
          </p:cNvSpPr>
          <p:nvPr>
            <p:ph idx="1"/>
          </p:nvPr>
        </p:nvSpPr>
        <p:spPr/>
        <p:txBody>
          <a:bodyPr>
            <a:normAutofit/>
          </a:bodyPr>
          <a:lstStyle/>
          <a:p>
            <a:r>
              <a:rPr lang="pl-PL" sz="2000" b="0" dirty="0">
                <a:latin typeface="Courier New" panose="02070309020205020404" pitchFamily="49" charset="0"/>
                <a:cs typeface="Courier New" panose="02070309020205020404" pitchFamily="49" charset="0"/>
              </a:rPr>
              <a:t>&lt;</a:t>
            </a:r>
            <a:r>
              <a:rPr lang="pl-PL" sz="2000" b="0" dirty="0" err="1">
                <a:latin typeface="Courier New" panose="02070309020205020404" pitchFamily="49" charset="0"/>
                <a:cs typeface="Courier New" panose="02070309020205020404" pitchFamily="49" charset="0"/>
              </a:rPr>
              <a:t>script</a:t>
            </a:r>
            <a:r>
              <a:rPr lang="pl-PL" sz="2000" b="0" dirty="0">
                <a:latin typeface="Courier New" panose="02070309020205020404" pitchFamily="49" charset="0"/>
                <a:cs typeface="Courier New" panose="02070309020205020404" pitchFamily="49" charset="0"/>
              </a:rPr>
              <a:t>&gt; </a:t>
            </a:r>
            <a:br>
              <a:rPr lang="pl-PL" sz="2000" b="0" dirty="0">
                <a:latin typeface="Courier New" panose="02070309020205020404" pitchFamily="49" charset="0"/>
                <a:cs typeface="Courier New" panose="02070309020205020404" pitchFamily="49" charset="0"/>
              </a:rPr>
            </a:br>
            <a:br>
              <a:rPr lang="pl-PL" sz="2000" b="0" dirty="0">
                <a:latin typeface="Courier New" panose="02070309020205020404" pitchFamily="49" charset="0"/>
                <a:cs typeface="Courier New" panose="02070309020205020404" pitchFamily="49" charset="0"/>
              </a:rPr>
            </a:br>
            <a:r>
              <a:rPr lang="pl-PL" sz="2000" b="0" dirty="0">
                <a:latin typeface="Courier New" panose="02070309020205020404" pitchFamily="49" charset="0"/>
                <a:cs typeface="Courier New" panose="02070309020205020404" pitchFamily="49" charset="0"/>
              </a:rPr>
              <a:t>    </a:t>
            </a:r>
            <a:r>
              <a:rPr lang="pl-PL" sz="2000" dirty="0">
                <a:latin typeface="Courier New" panose="02070309020205020404" pitchFamily="49" charset="0"/>
                <a:cs typeface="Courier New" panose="02070309020205020404" pitchFamily="49" charset="0"/>
              </a:rPr>
              <a:t>// </a:t>
            </a:r>
            <a:r>
              <a:rPr lang="pl-PL" sz="2000" dirty="0" err="1">
                <a:latin typeface="Courier New" panose="02070309020205020404" pitchFamily="49" charset="0"/>
                <a:cs typeface="Courier New" panose="02070309020205020404" pitchFamily="49" charset="0"/>
              </a:rPr>
              <a:t>create</a:t>
            </a:r>
            <a:r>
              <a:rPr lang="pl-PL" sz="2000" dirty="0">
                <a:latin typeface="Courier New" panose="02070309020205020404" pitchFamily="49" charset="0"/>
                <a:cs typeface="Courier New" panose="02070309020205020404" pitchFamily="49" charset="0"/>
              </a:rPr>
              <a:t> </a:t>
            </a:r>
            <a:r>
              <a:rPr lang="pl-PL" sz="2000" dirty="0" err="1">
                <a:latin typeface="Courier New" panose="02070309020205020404" pitchFamily="49" charset="0"/>
                <a:cs typeface="Courier New" panose="02070309020205020404" pitchFamily="49" charset="0"/>
              </a:rPr>
              <a:t>new</a:t>
            </a:r>
            <a:r>
              <a:rPr lang="pl-PL" sz="2000" dirty="0">
                <a:latin typeface="Courier New" panose="02070309020205020404" pitchFamily="49" charset="0"/>
                <a:cs typeface="Courier New" panose="02070309020205020404" pitchFamily="49" charset="0"/>
              </a:rPr>
              <a:t> element</a:t>
            </a:r>
            <a:br>
              <a:rPr lang="pl-PL" sz="2000" b="0" dirty="0">
                <a:latin typeface="Courier New" panose="02070309020205020404" pitchFamily="49" charset="0"/>
                <a:cs typeface="Courier New" panose="02070309020205020404" pitchFamily="49" charset="0"/>
              </a:rPr>
            </a:br>
            <a:r>
              <a:rPr lang="pl-PL" sz="2000" b="0" dirty="0">
                <a:latin typeface="Courier New" panose="02070309020205020404" pitchFamily="49" charset="0"/>
                <a:cs typeface="Courier New" panose="02070309020205020404" pitchFamily="49" charset="0"/>
              </a:rPr>
              <a:t>    </a:t>
            </a:r>
            <a:r>
              <a:rPr lang="pl-PL" sz="2000" b="0" dirty="0" err="1">
                <a:latin typeface="Courier New" panose="02070309020205020404" pitchFamily="49" charset="0"/>
                <a:cs typeface="Courier New" panose="02070309020205020404" pitchFamily="49" charset="0"/>
              </a:rPr>
              <a:t>var</a:t>
            </a:r>
            <a:r>
              <a:rPr lang="pl-PL" sz="2000" b="0" dirty="0">
                <a:latin typeface="Courier New" panose="02070309020205020404" pitchFamily="49" charset="0"/>
                <a:cs typeface="Courier New" panose="02070309020205020404" pitchFamily="49" charset="0"/>
              </a:rPr>
              <a:t> e = document.</a:t>
            </a:r>
            <a:r>
              <a:rPr lang="pl-PL" sz="2000" b="0" dirty="0">
                <a:solidFill>
                  <a:srgbClr val="00B0F0"/>
                </a:solidFill>
                <a:latin typeface="Courier New" panose="02070309020205020404" pitchFamily="49" charset="0"/>
                <a:cs typeface="Courier New" panose="02070309020205020404" pitchFamily="49" charset="0"/>
              </a:rPr>
              <a:t>createElement</a:t>
            </a:r>
            <a:r>
              <a:rPr lang="pl-PL" sz="2000" b="0" dirty="0">
                <a:latin typeface="Courier New" panose="02070309020205020404" pitchFamily="49" charset="0"/>
                <a:cs typeface="Courier New" panose="02070309020205020404" pitchFamily="49" charset="0"/>
              </a:rPr>
              <a:t>("p"); </a:t>
            </a:r>
            <a:br>
              <a:rPr lang="pl-PL" sz="2000" b="0" dirty="0">
                <a:latin typeface="Courier New" panose="02070309020205020404" pitchFamily="49" charset="0"/>
                <a:cs typeface="Courier New" panose="02070309020205020404" pitchFamily="49" charset="0"/>
              </a:rPr>
            </a:br>
            <a:r>
              <a:rPr lang="pl-PL" sz="2000" b="0" dirty="0">
                <a:latin typeface="Courier New" panose="02070309020205020404" pitchFamily="49" charset="0"/>
                <a:cs typeface="Courier New" panose="02070309020205020404" pitchFamily="49" charset="0"/>
              </a:rPr>
              <a:t>    </a:t>
            </a:r>
            <a:r>
              <a:rPr lang="pl-PL" sz="2000" b="0" dirty="0" err="1">
                <a:latin typeface="Courier New" panose="02070309020205020404" pitchFamily="49" charset="0"/>
                <a:cs typeface="Courier New" panose="02070309020205020404" pitchFamily="49" charset="0"/>
              </a:rPr>
              <a:t>var</a:t>
            </a:r>
            <a:r>
              <a:rPr lang="pl-PL" sz="2000" b="0" dirty="0">
                <a:latin typeface="Courier New" panose="02070309020205020404" pitchFamily="49" charset="0"/>
                <a:cs typeface="Courier New" panose="02070309020205020404" pitchFamily="49" charset="0"/>
              </a:rPr>
              <a:t> t = </a:t>
            </a:r>
            <a:r>
              <a:rPr lang="pl-PL" sz="2000" b="0" dirty="0" err="1">
                <a:latin typeface="Courier New" panose="02070309020205020404" pitchFamily="49" charset="0"/>
                <a:cs typeface="Courier New" panose="02070309020205020404" pitchFamily="49" charset="0"/>
              </a:rPr>
              <a:t>document.</a:t>
            </a:r>
            <a:r>
              <a:rPr lang="pl-PL" sz="2000" b="0" dirty="0" err="1">
                <a:solidFill>
                  <a:srgbClr val="00B0F0"/>
                </a:solidFill>
                <a:latin typeface="Courier New" panose="02070309020205020404" pitchFamily="49" charset="0"/>
                <a:cs typeface="Courier New" panose="02070309020205020404" pitchFamily="49" charset="0"/>
              </a:rPr>
              <a:t>createTextNode</a:t>
            </a:r>
            <a:r>
              <a:rPr lang="pl-PL" sz="2000" b="0" dirty="0">
                <a:latin typeface="Courier New" panose="02070309020205020404" pitchFamily="49" charset="0"/>
                <a:cs typeface="Courier New" panose="02070309020205020404" pitchFamily="49" charset="0"/>
              </a:rPr>
              <a:t>("</a:t>
            </a:r>
            <a:r>
              <a:rPr lang="pl-PL" sz="2000" b="0" dirty="0" err="1">
                <a:latin typeface="Courier New" panose="02070309020205020404" pitchFamily="49" charset="0"/>
                <a:cs typeface="Courier New" panose="02070309020205020404" pitchFamily="49" charset="0"/>
              </a:rPr>
              <a:t>Paragraph</a:t>
            </a:r>
            <a:r>
              <a:rPr lang="pl-PL" sz="2000" b="0" dirty="0">
                <a:latin typeface="Courier New" panose="02070309020205020404" pitchFamily="49" charset="0"/>
                <a:cs typeface="Courier New" panose="02070309020205020404" pitchFamily="49" charset="0"/>
              </a:rPr>
              <a:t> </a:t>
            </a:r>
            <a:r>
              <a:rPr lang="pl-PL" sz="2000" b="0" dirty="0" err="1">
                <a:latin typeface="Courier New" panose="02070309020205020404" pitchFamily="49" charset="0"/>
                <a:cs typeface="Courier New" panose="02070309020205020404" pitchFamily="49" charset="0"/>
              </a:rPr>
              <a:t>is</a:t>
            </a:r>
            <a:r>
              <a:rPr lang="pl-PL" sz="2000" b="0" dirty="0">
                <a:latin typeface="Courier New" panose="02070309020205020404" pitchFamily="49" charset="0"/>
                <a:cs typeface="Courier New" panose="02070309020205020404" pitchFamily="49" charset="0"/>
              </a:rPr>
              <a:t> </a:t>
            </a:r>
            <a:r>
              <a:rPr lang="pl-PL" sz="2000" b="0" dirty="0" err="1">
                <a:latin typeface="Courier New" panose="02070309020205020404" pitchFamily="49" charset="0"/>
                <a:cs typeface="Courier New" panose="02070309020205020404" pitchFamily="49" charset="0"/>
              </a:rPr>
              <a:t>created</a:t>
            </a:r>
            <a:r>
              <a:rPr lang="pl-PL" sz="2000" b="0" dirty="0">
                <a:latin typeface="Courier New" panose="02070309020205020404" pitchFamily="49" charset="0"/>
                <a:cs typeface="Courier New" panose="02070309020205020404" pitchFamily="49" charset="0"/>
              </a:rPr>
              <a:t>."); </a:t>
            </a:r>
            <a:br>
              <a:rPr lang="pl-PL" sz="2000" b="0" dirty="0">
                <a:latin typeface="Courier New" panose="02070309020205020404" pitchFamily="49" charset="0"/>
                <a:cs typeface="Courier New" panose="02070309020205020404" pitchFamily="49" charset="0"/>
              </a:rPr>
            </a:br>
            <a:r>
              <a:rPr lang="pl-PL" sz="2000" b="0" dirty="0">
                <a:latin typeface="Courier New" panose="02070309020205020404" pitchFamily="49" charset="0"/>
                <a:cs typeface="Courier New" panose="02070309020205020404" pitchFamily="49" charset="0"/>
              </a:rPr>
              <a:t>    </a:t>
            </a:r>
            <a:r>
              <a:rPr lang="pl-PL" sz="2000" b="0" dirty="0" err="1">
                <a:latin typeface="Courier New" panose="02070309020205020404" pitchFamily="49" charset="0"/>
                <a:cs typeface="Courier New" panose="02070309020205020404" pitchFamily="49" charset="0"/>
              </a:rPr>
              <a:t>e.</a:t>
            </a:r>
            <a:r>
              <a:rPr lang="pl-PL" sz="2000" b="0" dirty="0" err="1">
                <a:solidFill>
                  <a:srgbClr val="00B0F0"/>
                </a:solidFill>
                <a:latin typeface="Courier New" panose="02070309020205020404" pitchFamily="49" charset="0"/>
                <a:cs typeface="Courier New" panose="02070309020205020404" pitchFamily="49" charset="0"/>
              </a:rPr>
              <a:t>appendChild</a:t>
            </a:r>
            <a:r>
              <a:rPr lang="pl-PL" sz="2000" b="0" dirty="0">
                <a:latin typeface="Courier New" panose="02070309020205020404" pitchFamily="49" charset="0"/>
                <a:cs typeface="Courier New" panose="02070309020205020404" pitchFamily="49" charset="0"/>
              </a:rPr>
              <a:t>(t);</a:t>
            </a:r>
            <a:br>
              <a:rPr lang="pl-PL" sz="2000" b="0" dirty="0">
                <a:latin typeface="Courier New" panose="02070309020205020404" pitchFamily="49" charset="0"/>
                <a:cs typeface="Courier New" panose="02070309020205020404" pitchFamily="49" charset="0"/>
              </a:rPr>
            </a:br>
            <a:r>
              <a:rPr lang="pl-PL" sz="2000" b="0" dirty="0">
                <a:latin typeface="Courier New" panose="02070309020205020404" pitchFamily="49" charset="0"/>
                <a:cs typeface="Courier New" panose="02070309020205020404" pitchFamily="49" charset="0"/>
              </a:rPr>
              <a:t>    </a:t>
            </a:r>
            <a:r>
              <a:rPr lang="pl-PL" sz="2000" b="0" dirty="0" err="1">
                <a:latin typeface="Courier New" panose="02070309020205020404" pitchFamily="49" charset="0"/>
                <a:cs typeface="Courier New" panose="02070309020205020404" pitchFamily="49" charset="0"/>
              </a:rPr>
              <a:t>e.</a:t>
            </a:r>
            <a:r>
              <a:rPr lang="pl-PL" sz="2000" b="0" dirty="0" err="1">
                <a:solidFill>
                  <a:srgbClr val="00B0F0"/>
                </a:solidFill>
                <a:latin typeface="Courier New" panose="02070309020205020404" pitchFamily="49" charset="0"/>
                <a:cs typeface="Courier New" panose="02070309020205020404" pitchFamily="49" charset="0"/>
              </a:rPr>
              <a:t>setAttribute</a:t>
            </a:r>
            <a:r>
              <a:rPr lang="pl-PL" sz="2000" b="0" dirty="0">
                <a:latin typeface="Courier New" panose="02070309020205020404" pitchFamily="49" charset="0"/>
                <a:cs typeface="Courier New" panose="02070309020205020404" pitchFamily="49" charset="0"/>
              </a:rPr>
              <a:t>("id", "</a:t>
            </a:r>
            <a:r>
              <a:rPr lang="pl-PL" sz="2000" b="0" dirty="0" err="1">
                <a:latin typeface="Courier New" panose="02070309020205020404" pitchFamily="49" charset="0"/>
                <a:cs typeface="Courier New" panose="02070309020205020404" pitchFamily="49" charset="0"/>
              </a:rPr>
              <a:t>myparagraph</a:t>
            </a:r>
            <a:r>
              <a:rPr lang="pl-PL" sz="2000" b="0" dirty="0">
                <a:latin typeface="Courier New" panose="02070309020205020404" pitchFamily="49" charset="0"/>
                <a:cs typeface="Courier New" panose="02070309020205020404" pitchFamily="49" charset="0"/>
              </a:rPr>
              <a:t>");</a:t>
            </a:r>
            <a:br>
              <a:rPr lang="pl-PL" sz="2000" b="0" dirty="0">
                <a:latin typeface="Courier New" panose="02070309020205020404" pitchFamily="49" charset="0"/>
                <a:cs typeface="Courier New" panose="02070309020205020404" pitchFamily="49" charset="0"/>
              </a:rPr>
            </a:br>
            <a:br>
              <a:rPr lang="pl-PL" sz="2000" b="0" dirty="0">
                <a:latin typeface="Courier New" panose="02070309020205020404" pitchFamily="49" charset="0"/>
                <a:cs typeface="Courier New" panose="02070309020205020404" pitchFamily="49" charset="0"/>
              </a:rPr>
            </a:br>
            <a:r>
              <a:rPr lang="pl-PL" sz="2000" b="0" dirty="0">
                <a:latin typeface="Courier New" panose="02070309020205020404" pitchFamily="49" charset="0"/>
                <a:cs typeface="Courier New" panose="02070309020205020404" pitchFamily="49" charset="0"/>
              </a:rPr>
              <a:t>    </a:t>
            </a:r>
            <a:r>
              <a:rPr lang="pl-PL" sz="2000" dirty="0">
                <a:latin typeface="Courier New" panose="02070309020205020404" pitchFamily="49" charset="0"/>
                <a:cs typeface="Courier New" panose="02070309020205020404" pitchFamily="49" charset="0"/>
              </a:rPr>
              <a:t>// </a:t>
            </a:r>
            <a:r>
              <a:rPr lang="pl-PL" sz="2000" dirty="0" err="1">
                <a:latin typeface="Courier New" panose="02070309020205020404" pitchFamily="49" charset="0"/>
                <a:cs typeface="Courier New" panose="02070309020205020404" pitchFamily="49" charset="0"/>
              </a:rPr>
              <a:t>add</a:t>
            </a:r>
            <a:r>
              <a:rPr lang="pl-PL" sz="2000" dirty="0">
                <a:latin typeface="Courier New" panose="02070309020205020404" pitchFamily="49" charset="0"/>
                <a:cs typeface="Courier New" panose="02070309020205020404" pitchFamily="49" charset="0"/>
              </a:rPr>
              <a:t> </a:t>
            </a:r>
            <a:r>
              <a:rPr lang="pl-PL" sz="2000" dirty="0" err="1">
                <a:latin typeface="Courier New" panose="02070309020205020404" pitchFamily="49" charset="0"/>
                <a:cs typeface="Courier New" panose="02070309020205020404" pitchFamily="49" charset="0"/>
              </a:rPr>
              <a:t>new</a:t>
            </a:r>
            <a:r>
              <a:rPr lang="pl-PL" sz="2000" dirty="0">
                <a:latin typeface="Courier New" panose="02070309020205020404" pitchFamily="49" charset="0"/>
                <a:cs typeface="Courier New" panose="02070309020205020404" pitchFamily="49" charset="0"/>
              </a:rPr>
              <a:t> element as a </a:t>
            </a:r>
            <a:r>
              <a:rPr lang="pl-PL" sz="2000" dirty="0" err="1">
                <a:latin typeface="Courier New" panose="02070309020205020404" pitchFamily="49" charset="0"/>
                <a:cs typeface="Courier New" panose="02070309020205020404" pitchFamily="49" charset="0"/>
              </a:rPr>
              <a:t>child</a:t>
            </a:r>
            <a:r>
              <a:rPr lang="pl-PL" sz="2000" dirty="0">
                <a:latin typeface="Courier New" panose="02070309020205020404" pitchFamily="49" charset="0"/>
                <a:cs typeface="Courier New" panose="02070309020205020404" pitchFamily="49" charset="0"/>
              </a:rPr>
              <a:t> of </a:t>
            </a:r>
            <a:r>
              <a:rPr lang="pl-PL" sz="2000" dirty="0" err="1">
                <a:latin typeface="Courier New" panose="02070309020205020404" pitchFamily="49" charset="0"/>
                <a:cs typeface="Courier New" panose="02070309020205020404" pitchFamily="49" charset="0"/>
              </a:rPr>
              <a:t>other</a:t>
            </a:r>
            <a:r>
              <a:rPr lang="pl-PL" sz="2000" dirty="0">
                <a:latin typeface="Courier New" panose="02070309020205020404" pitchFamily="49" charset="0"/>
                <a:cs typeface="Courier New" panose="02070309020205020404" pitchFamily="49" charset="0"/>
              </a:rPr>
              <a:t> element</a:t>
            </a:r>
            <a:br>
              <a:rPr lang="pl-PL" sz="2000" b="0" dirty="0">
                <a:latin typeface="Courier New" panose="02070309020205020404" pitchFamily="49" charset="0"/>
                <a:cs typeface="Courier New" panose="02070309020205020404" pitchFamily="49" charset="0"/>
              </a:rPr>
            </a:br>
            <a:r>
              <a:rPr lang="pl-PL" sz="2000" b="0" dirty="0">
                <a:latin typeface="Courier New" panose="02070309020205020404" pitchFamily="49" charset="0"/>
                <a:cs typeface="Courier New" panose="02070309020205020404" pitchFamily="49" charset="0"/>
              </a:rPr>
              <a:t>    </a:t>
            </a:r>
            <a:r>
              <a:rPr lang="pl-PL" sz="2000" b="0" dirty="0" err="1">
                <a:latin typeface="Courier New" panose="02070309020205020404" pitchFamily="49" charset="0"/>
                <a:cs typeface="Courier New" panose="02070309020205020404" pitchFamily="49" charset="0"/>
              </a:rPr>
              <a:t>document.getElementById</a:t>
            </a:r>
            <a:r>
              <a:rPr lang="pl-PL" sz="2000" b="0" dirty="0">
                <a:latin typeface="Courier New" panose="02070309020205020404" pitchFamily="49" charset="0"/>
                <a:cs typeface="Courier New" panose="02070309020205020404" pitchFamily="49" charset="0"/>
              </a:rPr>
              <a:t>("</a:t>
            </a:r>
            <a:r>
              <a:rPr lang="pl-PL" sz="2000" b="0" dirty="0" err="1">
                <a:latin typeface="Courier New" panose="02070309020205020404" pitchFamily="49" charset="0"/>
                <a:cs typeface="Courier New" panose="02070309020205020404" pitchFamily="49" charset="0"/>
              </a:rPr>
              <a:t>someElement</a:t>
            </a:r>
            <a:r>
              <a:rPr lang="pl-PL" sz="2000" b="0" dirty="0">
                <a:latin typeface="Courier New" panose="02070309020205020404" pitchFamily="49" charset="0"/>
                <a:cs typeface="Courier New" panose="02070309020205020404" pitchFamily="49" charset="0"/>
              </a:rPr>
              <a:t>").</a:t>
            </a:r>
            <a:r>
              <a:rPr lang="pl-PL" sz="2000" b="0" dirty="0" err="1">
                <a:latin typeface="Courier New" panose="02070309020205020404" pitchFamily="49" charset="0"/>
                <a:cs typeface="Courier New" panose="02070309020205020404" pitchFamily="49" charset="0"/>
              </a:rPr>
              <a:t>appendChild</a:t>
            </a:r>
            <a:r>
              <a:rPr lang="pl-PL" sz="2000" b="0" dirty="0">
                <a:latin typeface="Courier New" panose="02070309020205020404" pitchFamily="49" charset="0"/>
                <a:cs typeface="Courier New" panose="02070309020205020404" pitchFamily="49" charset="0"/>
              </a:rPr>
              <a:t>(e); </a:t>
            </a:r>
            <a:br>
              <a:rPr lang="pl-PL" sz="2000" b="0" dirty="0">
                <a:latin typeface="Courier New" panose="02070309020205020404" pitchFamily="49" charset="0"/>
                <a:cs typeface="Courier New" panose="02070309020205020404" pitchFamily="49" charset="0"/>
              </a:rPr>
            </a:br>
            <a:br>
              <a:rPr lang="pl-PL" sz="2000" b="0" dirty="0">
                <a:latin typeface="Courier New" panose="02070309020205020404" pitchFamily="49" charset="0"/>
                <a:cs typeface="Courier New" panose="02070309020205020404" pitchFamily="49" charset="0"/>
              </a:rPr>
            </a:br>
            <a:r>
              <a:rPr lang="pl-PL" sz="2000" b="0" dirty="0">
                <a:latin typeface="Courier New" panose="02070309020205020404" pitchFamily="49" charset="0"/>
                <a:cs typeface="Courier New" panose="02070309020205020404" pitchFamily="49" charset="0"/>
              </a:rPr>
              <a:t>&lt;/</a:t>
            </a:r>
            <a:r>
              <a:rPr lang="pl-PL" sz="2000" b="0" dirty="0" err="1">
                <a:latin typeface="Courier New" panose="02070309020205020404" pitchFamily="49" charset="0"/>
                <a:cs typeface="Courier New" panose="02070309020205020404" pitchFamily="49" charset="0"/>
              </a:rPr>
              <a:t>script</a:t>
            </a:r>
            <a:r>
              <a:rPr lang="pl-PL" sz="2000" b="0" dirty="0">
                <a:latin typeface="Courier New" panose="02070309020205020404" pitchFamily="49" charset="0"/>
                <a:cs typeface="Courier New" panose="02070309020205020404" pitchFamily="49" charset="0"/>
              </a:rPr>
              <a:t>&gt;</a:t>
            </a:r>
          </a:p>
        </p:txBody>
      </p:sp>
      <p:sp>
        <p:nvSpPr>
          <p:cNvPr id="3" name="Symbol zastępczy numeru slajdu 2">
            <a:extLst>
              <a:ext uri="{FF2B5EF4-FFF2-40B4-BE49-F238E27FC236}">
                <a16:creationId xmlns:a16="http://schemas.microsoft.com/office/drawing/2014/main" id="{E7CBAB71-0A00-45C1-BCE2-17C393D8C766}"/>
              </a:ext>
            </a:extLst>
          </p:cNvPr>
          <p:cNvSpPr>
            <a:spLocks noGrp="1"/>
          </p:cNvSpPr>
          <p:nvPr>
            <p:ph type="sldNum" sz="quarter" idx="12"/>
          </p:nvPr>
        </p:nvSpPr>
        <p:spPr/>
        <p:txBody>
          <a:bodyPr/>
          <a:lstStyle/>
          <a:p>
            <a:fld id="{254C963F-D690-449C-B336-8B464EE7B8DB}" type="slidenum">
              <a:rPr lang="pl-PL" smtClean="0"/>
              <a:t>13</a:t>
            </a:fld>
            <a:endParaRPr lang="pl-PL" dirty="0"/>
          </a:p>
        </p:txBody>
      </p:sp>
      <p:sp>
        <p:nvSpPr>
          <p:cNvPr id="4" name="Tytuł 3">
            <a:extLst>
              <a:ext uri="{FF2B5EF4-FFF2-40B4-BE49-F238E27FC236}">
                <a16:creationId xmlns:a16="http://schemas.microsoft.com/office/drawing/2014/main" id="{AF4AA2CD-9AF8-450D-B5CC-F240233C4E85}"/>
              </a:ext>
            </a:extLst>
          </p:cNvPr>
          <p:cNvSpPr>
            <a:spLocks noGrp="1"/>
          </p:cNvSpPr>
          <p:nvPr>
            <p:ph type="title"/>
          </p:nvPr>
        </p:nvSpPr>
        <p:spPr/>
        <p:txBody>
          <a:bodyPr/>
          <a:lstStyle/>
          <a:p>
            <a:r>
              <a:rPr lang="pl-PL" dirty="0" err="1"/>
              <a:t>Example</a:t>
            </a:r>
            <a:r>
              <a:rPr lang="pl-PL" dirty="0"/>
              <a:t> of </a:t>
            </a:r>
            <a:r>
              <a:rPr lang="pl-PL" dirty="0" err="1"/>
              <a:t>new</a:t>
            </a:r>
            <a:r>
              <a:rPr lang="pl-PL" dirty="0"/>
              <a:t> element </a:t>
            </a:r>
            <a:r>
              <a:rPr lang="pl-PL" dirty="0" err="1"/>
              <a:t>creation</a:t>
            </a:r>
            <a:endParaRPr lang="pl-PL" dirty="0"/>
          </a:p>
        </p:txBody>
      </p:sp>
    </p:spTree>
    <p:extLst>
      <p:ext uri="{BB962C8B-B14F-4D97-AF65-F5344CB8AC3E}">
        <p14:creationId xmlns:p14="http://schemas.microsoft.com/office/powerpoint/2010/main" val="3372920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9A3146F2-789C-4C08-9F4F-5C17ECCE1B94}"/>
              </a:ext>
            </a:extLst>
          </p:cNvPr>
          <p:cNvGraphicFramePr>
            <a:graphicFrameLocks noGrp="1"/>
          </p:cNvGraphicFramePr>
          <p:nvPr>
            <p:ph idx="1"/>
          </p:nvPr>
        </p:nvGraphicFramePr>
        <p:xfrm>
          <a:off x="981075" y="1874111"/>
          <a:ext cx="10229850" cy="2560320"/>
        </p:xfrm>
        <a:graphic>
          <a:graphicData uri="http://schemas.openxmlformats.org/drawingml/2006/table">
            <a:tbl>
              <a:tblPr/>
              <a:tblGrid>
                <a:gridCol w="5105400">
                  <a:extLst>
                    <a:ext uri="{9D8B030D-6E8A-4147-A177-3AD203B41FA5}">
                      <a16:colId xmlns:a16="http://schemas.microsoft.com/office/drawing/2014/main" val="70089538"/>
                    </a:ext>
                  </a:extLst>
                </a:gridCol>
                <a:gridCol w="5124450">
                  <a:extLst>
                    <a:ext uri="{9D8B030D-6E8A-4147-A177-3AD203B41FA5}">
                      <a16:colId xmlns:a16="http://schemas.microsoft.com/office/drawing/2014/main" val="1797701653"/>
                    </a:ext>
                  </a:extLst>
                </a:gridCol>
              </a:tblGrid>
              <a:tr h="0">
                <a:tc>
                  <a:txBody>
                    <a:bodyPr/>
                    <a:lstStyle/>
                    <a:p>
                      <a:pPr algn="l" fontAlgn="t"/>
                      <a:r>
                        <a:rPr lang="pl-PL" b="1" dirty="0" err="1">
                          <a:effectLst/>
                        </a:rPr>
                        <a:t>Property</a:t>
                      </a:r>
                      <a:endParaRPr lang="pl-PL" b="1"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lumMod val="75000"/>
                      </a:schemeClr>
                    </a:solidFill>
                  </a:tcPr>
                </a:tc>
                <a:tc>
                  <a:txBody>
                    <a:bodyPr/>
                    <a:lstStyle/>
                    <a:p>
                      <a:pPr algn="l" fontAlgn="t"/>
                      <a:r>
                        <a:rPr lang="pl-PL" b="1" dirty="0" err="1">
                          <a:effectLst/>
                        </a:rPr>
                        <a:t>Description</a:t>
                      </a:r>
                      <a:endParaRPr lang="pl-PL" b="1"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67935533"/>
                  </a:ext>
                </a:extLst>
              </a:tr>
              <a:tr h="0">
                <a:tc>
                  <a:txBody>
                    <a:bodyPr/>
                    <a:lstStyle/>
                    <a:p>
                      <a:pPr algn="l" fontAlgn="t"/>
                      <a:r>
                        <a:rPr lang="en-US" i="1" dirty="0" err="1">
                          <a:effectLst/>
                        </a:rPr>
                        <a:t>element</a:t>
                      </a:r>
                      <a:r>
                        <a:rPr lang="en-US" dirty="0" err="1">
                          <a:effectLst/>
                        </a:rPr>
                        <a:t>.innerHTML</a:t>
                      </a:r>
                      <a:r>
                        <a:rPr lang="en-US" dirty="0">
                          <a:effectLst/>
                        </a:rPr>
                        <a:t> =  </a:t>
                      </a:r>
                      <a:r>
                        <a:rPr lang="en-US" i="1" dirty="0">
                          <a:effectLst/>
                        </a:rPr>
                        <a:t>new html content</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Change the inner HTML of an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21008387"/>
                  </a:ext>
                </a:extLst>
              </a:tr>
              <a:tr h="0">
                <a:tc>
                  <a:txBody>
                    <a:bodyPr/>
                    <a:lstStyle/>
                    <a:p>
                      <a:pPr algn="l" fontAlgn="t"/>
                      <a:r>
                        <a:rPr lang="pl-PL" i="1" dirty="0" err="1">
                          <a:effectLst/>
                        </a:rPr>
                        <a:t>element</a:t>
                      </a:r>
                      <a:r>
                        <a:rPr lang="pl-PL" dirty="0" err="1">
                          <a:effectLst/>
                        </a:rPr>
                        <a:t>.</a:t>
                      </a:r>
                      <a:r>
                        <a:rPr lang="pl-PL" i="1" dirty="0" err="1">
                          <a:effectLst/>
                        </a:rPr>
                        <a:t>attribute</a:t>
                      </a:r>
                      <a:r>
                        <a:rPr lang="pl-PL" i="1" dirty="0">
                          <a:effectLst/>
                        </a:rPr>
                        <a:t> = </a:t>
                      </a:r>
                      <a:r>
                        <a:rPr lang="pl-PL" i="1" dirty="0" err="1">
                          <a:effectLst/>
                        </a:rPr>
                        <a:t>new</a:t>
                      </a:r>
                      <a:r>
                        <a:rPr lang="pl-PL" i="1" dirty="0">
                          <a:effectLst/>
                        </a:rPr>
                        <a:t> </a:t>
                      </a:r>
                      <a:r>
                        <a:rPr lang="pl-PL" i="1" dirty="0" err="1">
                          <a:effectLst/>
                        </a:rPr>
                        <a:t>value</a:t>
                      </a:r>
                      <a:endParaRPr lang="pl-PL"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Change the attribute value of an HTML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13556426"/>
                  </a:ext>
                </a:extLst>
              </a:tr>
              <a:tr h="0">
                <a:tc>
                  <a:txBody>
                    <a:bodyPr/>
                    <a:lstStyle/>
                    <a:p>
                      <a:pPr algn="l" fontAlgn="t"/>
                      <a:r>
                        <a:rPr lang="pl-PL" i="1">
                          <a:effectLst/>
                        </a:rPr>
                        <a:t>element</a:t>
                      </a:r>
                      <a:r>
                        <a:rPr lang="pl-PL">
                          <a:effectLst/>
                        </a:rPr>
                        <a:t>.style.</a:t>
                      </a:r>
                      <a:r>
                        <a:rPr lang="pl-PL" i="1">
                          <a:effectLst/>
                        </a:rPr>
                        <a:t>property = new style</a:t>
                      </a:r>
                      <a:endParaRPr lang="pl-PL">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Change the style of an HTML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167312113"/>
                  </a:ext>
                </a:extLst>
              </a:tr>
              <a:tr h="0">
                <a:tc>
                  <a:txBody>
                    <a:bodyPr/>
                    <a:lstStyle/>
                    <a:p>
                      <a:pPr algn="l" fontAlgn="t"/>
                      <a:r>
                        <a:rPr lang="pl-PL" b="1" dirty="0">
                          <a:effectLst/>
                        </a:rPr>
                        <a:t>Method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lumMod val="75000"/>
                      </a:schemeClr>
                    </a:solidFill>
                  </a:tcPr>
                </a:tc>
                <a:tc>
                  <a:txBody>
                    <a:bodyPr/>
                    <a:lstStyle/>
                    <a:p>
                      <a:pPr algn="l" fontAlgn="t"/>
                      <a:r>
                        <a:rPr lang="pl-PL" b="1" dirty="0" err="1">
                          <a:effectLst/>
                        </a:rPr>
                        <a:t>Description</a:t>
                      </a:r>
                      <a:endParaRPr lang="pl-PL" b="1"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486673075"/>
                  </a:ext>
                </a:extLst>
              </a:tr>
              <a:tr h="0">
                <a:tc>
                  <a:txBody>
                    <a:bodyPr/>
                    <a:lstStyle/>
                    <a:p>
                      <a:pPr algn="l" fontAlgn="t"/>
                      <a:r>
                        <a:rPr lang="pl-PL" i="1">
                          <a:effectLst/>
                        </a:rPr>
                        <a:t>element</a:t>
                      </a:r>
                      <a:r>
                        <a:rPr lang="pl-PL">
                          <a:effectLst/>
                        </a:rPr>
                        <a:t>.setAttribute</a:t>
                      </a:r>
                      <a:r>
                        <a:rPr lang="pl-PL" i="1">
                          <a:effectLst/>
                        </a:rPr>
                        <a:t>(attribute, value)</a:t>
                      </a:r>
                      <a:endParaRPr lang="pl-PL">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Change the attribute value of an HTML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54032949"/>
                  </a:ext>
                </a:extLst>
              </a:tr>
            </a:tbl>
          </a:graphicData>
        </a:graphic>
      </p:graphicFrame>
      <p:sp>
        <p:nvSpPr>
          <p:cNvPr id="3" name="Symbol zastępczy numeru slajdu 2">
            <a:extLst>
              <a:ext uri="{FF2B5EF4-FFF2-40B4-BE49-F238E27FC236}">
                <a16:creationId xmlns:a16="http://schemas.microsoft.com/office/drawing/2014/main" id="{A6E2899D-182E-4890-9F48-0411DF6C44AF}"/>
              </a:ext>
            </a:extLst>
          </p:cNvPr>
          <p:cNvSpPr>
            <a:spLocks noGrp="1"/>
          </p:cNvSpPr>
          <p:nvPr>
            <p:ph type="sldNum" sz="quarter" idx="12"/>
          </p:nvPr>
        </p:nvSpPr>
        <p:spPr/>
        <p:txBody>
          <a:bodyPr/>
          <a:lstStyle/>
          <a:p>
            <a:fld id="{254C963F-D690-449C-B336-8B464EE7B8DB}" type="slidenum">
              <a:rPr lang="pl-PL" smtClean="0"/>
              <a:t>14</a:t>
            </a:fld>
            <a:endParaRPr lang="pl-PL" dirty="0"/>
          </a:p>
        </p:txBody>
      </p:sp>
      <p:sp>
        <p:nvSpPr>
          <p:cNvPr id="4" name="Tytuł 3">
            <a:extLst>
              <a:ext uri="{FF2B5EF4-FFF2-40B4-BE49-F238E27FC236}">
                <a16:creationId xmlns:a16="http://schemas.microsoft.com/office/drawing/2014/main" id="{6025C383-C2C6-4DF5-98A8-978717542291}"/>
              </a:ext>
            </a:extLst>
          </p:cNvPr>
          <p:cNvSpPr>
            <a:spLocks noGrp="1"/>
          </p:cNvSpPr>
          <p:nvPr>
            <p:ph type="title"/>
          </p:nvPr>
        </p:nvSpPr>
        <p:spPr/>
        <p:txBody>
          <a:bodyPr/>
          <a:lstStyle/>
          <a:p>
            <a:r>
              <a:rPr lang="pl-PL" dirty="0" err="1"/>
              <a:t>Changing</a:t>
            </a:r>
            <a:r>
              <a:rPr lang="pl-PL" dirty="0"/>
              <a:t> element </a:t>
            </a:r>
            <a:r>
              <a:rPr lang="pl-PL" dirty="0" err="1"/>
              <a:t>content</a:t>
            </a:r>
            <a:endParaRPr lang="pl-PL" dirty="0"/>
          </a:p>
        </p:txBody>
      </p:sp>
    </p:spTree>
    <p:extLst>
      <p:ext uri="{BB962C8B-B14F-4D97-AF65-F5344CB8AC3E}">
        <p14:creationId xmlns:p14="http://schemas.microsoft.com/office/powerpoint/2010/main" val="3961398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6543A53-A674-4CBE-A8D5-733ACF1FC5FB}"/>
              </a:ext>
            </a:extLst>
          </p:cNvPr>
          <p:cNvSpPr>
            <a:spLocks noGrp="1"/>
          </p:cNvSpPr>
          <p:nvPr>
            <p:ph type="title"/>
          </p:nvPr>
        </p:nvSpPr>
        <p:spPr/>
        <p:txBody>
          <a:bodyPr/>
          <a:lstStyle/>
          <a:p>
            <a:r>
              <a:rPr lang="pl-PL" dirty="0" err="1"/>
              <a:t>Changing</a:t>
            </a:r>
            <a:r>
              <a:rPr lang="pl-PL" dirty="0"/>
              <a:t> element </a:t>
            </a:r>
            <a:r>
              <a:rPr lang="pl-PL" dirty="0" err="1"/>
              <a:t>content</a:t>
            </a:r>
            <a:r>
              <a:rPr lang="pl-PL" dirty="0"/>
              <a:t> </a:t>
            </a:r>
            <a:r>
              <a:rPr lang="pl-PL" dirty="0" err="1"/>
              <a:t>example</a:t>
            </a:r>
            <a:endParaRPr lang="pl-PL" dirty="0"/>
          </a:p>
        </p:txBody>
      </p:sp>
      <p:sp>
        <p:nvSpPr>
          <p:cNvPr id="7" name="Symbol zastępczy tekstu 6">
            <a:extLst>
              <a:ext uri="{FF2B5EF4-FFF2-40B4-BE49-F238E27FC236}">
                <a16:creationId xmlns:a16="http://schemas.microsoft.com/office/drawing/2014/main" id="{CA5F8234-0476-41D3-9DAD-23D1EC8E7AD0}"/>
              </a:ext>
            </a:extLst>
          </p:cNvPr>
          <p:cNvSpPr>
            <a:spLocks noGrp="1"/>
          </p:cNvSpPr>
          <p:nvPr>
            <p:ph type="body" idx="1"/>
          </p:nvPr>
        </p:nvSpPr>
        <p:spPr/>
        <p:txBody>
          <a:bodyPr/>
          <a:lstStyle/>
          <a:p>
            <a:r>
              <a:rPr lang="pl-PL" dirty="0"/>
              <a:t>Element</a:t>
            </a:r>
          </a:p>
        </p:txBody>
      </p:sp>
      <p:sp>
        <p:nvSpPr>
          <p:cNvPr id="8" name="Symbol zastępczy zawartości 7">
            <a:extLst>
              <a:ext uri="{FF2B5EF4-FFF2-40B4-BE49-F238E27FC236}">
                <a16:creationId xmlns:a16="http://schemas.microsoft.com/office/drawing/2014/main" id="{929A1E5E-5E68-447A-802A-27C85F19BBB0}"/>
              </a:ext>
            </a:extLst>
          </p:cNvPr>
          <p:cNvSpPr>
            <a:spLocks noGrp="1"/>
          </p:cNvSpPr>
          <p:nvPr>
            <p:ph sz="half" idx="2"/>
          </p:nvPr>
        </p:nvSpPr>
        <p:spPr/>
        <p:txBody>
          <a:bodyPr>
            <a:normAutofit/>
          </a:bodyPr>
          <a:lstStyle/>
          <a:p>
            <a:endParaRPr lang="pl-PL" sz="2000" dirty="0">
              <a:latin typeface="Courier New" panose="02070309020205020404" pitchFamily="49" charset="0"/>
              <a:cs typeface="Courier New" panose="02070309020205020404" pitchFamily="49" charset="0"/>
            </a:endParaRPr>
          </a:p>
          <a:p>
            <a:r>
              <a:rPr lang="pl-PL" sz="2000" dirty="0" err="1">
                <a:solidFill>
                  <a:srgbClr val="00B0F0"/>
                </a:solidFill>
                <a:latin typeface="Courier New" panose="02070309020205020404" pitchFamily="49" charset="0"/>
                <a:cs typeface="Courier New" panose="02070309020205020404" pitchFamily="49" charset="0"/>
              </a:rPr>
              <a:t>document.getElementById</a:t>
            </a:r>
            <a:r>
              <a:rPr lang="pl-PL" sz="2000" dirty="0">
                <a:solidFill>
                  <a:srgbClr val="00B0F0"/>
                </a:solidFill>
                <a:latin typeface="Courier New" panose="02070309020205020404" pitchFamily="49" charset="0"/>
                <a:cs typeface="Courier New" panose="02070309020205020404" pitchFamily="49" charset="0"/>
              </a:rPr>
              <a:t>("abc").</a:t>
            </a:r>
            <a:br>
              <a:rPr lang="pl-PL" sz="2000" dirty="0">
                <a:latin typeface="Courier New" panose="02070309020205020404" pitchFamily="49" charset="0"/>
                <a:cs typeface="Courier New" panose="02070309020205020404" pitchFamily="49" charset="0"/>
              </a:rPr>
            </a:br>
            <a:r>
              <a:rPr lang="pl-PL" sz="2000" dirty="0" err="1">
                <a:solidFill>
                  <a:srgbClr val="00B050"/>
                </a:solidFill>
                <a:latin typeface="Courier New" panose="02070309020205020404" pitchFamily="49" charset="0"/>
                <a:cs typeface="Courier New" panose="02070309020205020404" pitchFamily="49" charset="0"/>
              </a:rPr>
              <a:t>innerHTML</a:t>
            </a:r>
            <a:r>
              <a:rPr lang="pl-PL" sz="2000" dirty="0">
                <a:latin typeface="Courier New" panose="02070309020205020404" pitchFamily="49" charset="0"/>
                <a:cs typeface="Courier New" panose="02070309020205020404" pitchFamily="49" charset="0"/>
              </a:rPr>
              <a:t> = "New </a:t>
            </a:r>
            <a:r>
              <a:rPr lang="pl-PL" sz="2000" dirty="0" err="1">
                <a:latin typeface="Courier New" panose="02070309020205020404" pitchFamily="49" charset="0"/>
                <a:cs typeface="Courier New" panose="02070309020205020404" pitchFamily="49" charset="0"/>
              </a:rPr>
              <a:t>text</a:t>
            </a:r>
            <a:r>
              <a:rPr lang="pl-PL" sz="2000" dirty="0">
                <a:latin typeface="Courier New" panose="02070309020205020404" pitchFamily="49" charset="0"/>
                <a:cs typeface="Courier New" panose="02070309020205020404" pitchFamily="49" charset="0"/>
              </a:rPr>
              <a:t>";</a:t>
            </a:r>
          </a:p>
        </p:txBody>
      </p:sp>
      <p:sp>
        <p:nvSpPr>
          <p:cNvPr id="9" name="Symbol zastępczy tekstu 8">
            <a:extLst>
              <a:ext uri="{FF2B5EF4-FFF2-40B4-BE49-F238E27FC236}">
                <a16:creationId xmlns:a16="http://schemas.microsoft.com/office/drawing/2014/main" id="{4D2E0592-4AD7-418D-B777-FBA08DFEC527}"/>
              </a:ext>
            </a:extLst>
          </p:cNvPr>
          <p:cNvSpPr>
            <a:spLocks noGrp="1"/>
          </p:cNvSpPr>
          <p:nvPr>
            <p:ph type="body" sz="quarter" idx="3"/>
          </p:nvPr>
        </p:nvSpPr>
        <p:spPr/>
        <p:txBody>
          <a:bodyPr/>
          <a:lstStyle/>
          <a:p>
            <a:r>
              <a:rPr lang="pl-PL" dirty="0" err="1"/>
              <a:t>Attribute</a:t>
            </a:r>
            <a:endParaRPr lang="pl-PL" dirty="0"/>
          </a:p>
        </p:txBody>
      </p:sp>
      <p:sp>
        <p:nvSpPr>
          <p:cNvPr id="10" name="Symbol zastępczy zawartości 9">
            <a:extLst>
              <a:ext uri="{FF2B5EF4-FFF2-40B4-BE49-F238E27FC236}">
                <a16:creationId xmlns:a16="http://schemas.microsoft.com/office/drawing/2014/main" id="{91AA8179-74D8-4BC6-8EC2-609ED6A7C018}"/>
              </a:ext>
            </a:extLst>
          </p:cNvPr>
          <p:cNvSpPr>
            <a:spLocks noGrp="1"/>
          </p:cNvSpPr>
          <p:nvPr>
            <p:ph sz="quarter" idx="4"/>
          </p:nvPr>
        </p:nvSpPr>
        <p:spPr/>
        <p:txBody>
          <a:bodyPr>
            <a:normAutofit/>
          </a:bodyPr>
          <a:lstStyle/>
          <a:p>
            <a:endParaRPr lang="pl-PL" sz="2000" dirty="0">
              <a:latin typeface="Courier New" panose="02070309020205020404" pitchFamily="49" charset="0"/>
              <a:cs typeface="Courier New" panose="02070309020205020404" pitchFamily="49" charset="0"/>
            </a:endParaRPr>
          </a:p>
          <a:p>
            <a:r>
              <a:rPr lang="pl-PL" sz="2000" dirty="0" err="1">
                <a:solidFill>
                  <a:srgbClr val="00B0F0"/>
                </a:solidFill>
                <a:latin typeface="Courier New" panose="02070309020205020404" pitchFamily="49" charset="0"/>
                <a:cs typeface="Courier New" panose="02070309020205020404" pitchFamily="49" charset="0"/>
              </a:rPr>
              <a:t>document.getElementById</a:t>
            </a:r>
            <a:r>
              <a:rPr lang="pl-PL" sz="2000" dirty="0">
                <a:solidFill>
                  <a:srgbClr val="00B0F0"/>
                </a:solidFill>
                <a:latin typeface="Courier New" panose="02070309020205020404" pitchFamily="49" charset="0"/>
                <a:cs typeface="Courier New" panose="02070309020205020404" pitchFamily="49" charset="0"/>
              </a:rPr>
              <a:t>("abc").</a:t>
            </a:r>
            <a:br>
              <a:rPr lang="pl-PL" sz="2000" dirty="0">
                <a:latin typeface="Courier New" panose="02070309020205020404" pitchFamily="49" charset="0"/>
                <a:cs typeface="Courier New" panose="02070309020205020404" pitchFamily="49" charset="0"/>
              </a:rPr>
            </a:br>
            <a:r>
              <a:rPr lang="pl-PL" sz="2000" dirty="0" err="1">
                <a:solidFill>
                  <a:srgbClr val="00B050"/>
                </a:solidFill>
                <a:latin typeface="Courier New" panose="02070309020205020404" pitchFamily="49" charset="0"/>
                <a:cs typeface="Courier New" panose="02070309020205020404" pitchFamily="49" charset="0"/>
              </a:rPr>
              <a:t>attributeName</a:t>
            </a:r>
            <a:r>
              <a:rPr lang="pl-PL" sz="2000" dirty="0">
                <a:latin typeface="Courier New" panose="02070309020205020404" pitchFamily="49" charset="0"/>
                <a:cs typeface="Courier New" panose="02070309020205020404" pitchFamily="49" charset="0"/>
              </a:rPr>
              <a:t> = "New </a:t>
            </a:r>
            <a:r>
              <a:rPr lang="pl-PL" sz="2000" dirty="0" err="1">
                <a:latin typeface="Courier New" panose="02070309020205020404" pitchFamily="49" charset="0"/>
                <a:cs typeface="Courier New" panose="02070309020205020404" pitchFamily="49" charset="0"/>
              </a:rPr>
              <a:t>text</a:t>
            </a:r>
            <a:r>
              <a:rPr lang="pl-PL" sz="2000" dirty="0">
                <a:latin typeface="Courier New" panose="02070309020205020404" pitchFamily="49" charset="0"/>
                <a:cs typeface="Courier New" panose="02070309020205020404" pitchFamily="49" charset="0"/>
              </a:rPr>
              <a:t>";</a:t>
            </a:r>
            <a:endParaRPr lang="pl-PL" sz="2000" dirty="0"/>
          </a:p>
        </p:txBody>
      </p:sp>
      <p:sp>
        <p:nvSpPr>
          <p:cNvPr id="3" name="Symbol zastępczy numeru slajdu 2">
            <a:extLst>
              <a:ext uri="{FF2B5EF4-FFF2-40B4-BE49-F238E27FC236}">
                <a16:creationId xmlns:a16="http://schemas.microsoft.com/office/drawing/2014/main" id="{423C83BB-FF09-467A-B4B6-5C30AA5941CE}"/>
              </a:ext>
            </a:extLst>
          </p:cNvPr>
          <p:cNvSpPr>
            <a:spLocks noGrp="1"/>
          </p:cNvSpPr>
          <p:nvPr>
            <p:ph type="sldNum" sz="quarter" idx="12"/>
          </p:nvPr>
        </p:nvSpPr>
        <p:spPr/>
        <p:txBody>
          <a:bodyPr/>
          <a:lstStyle/>
          <a:p>
            <a:fld id="{254C963F-D690-449C-B336-8B464EE7B8DB}" type="slidenum">
              <a:rPr lang="pl-PL" smtClean="0"/>
              <a:t>15</a:t>
            </a:fld>
            <a:endParaRPr lang="pl-PL" dirty="0"/>
          </a:p>
        </p:txBody>
      </p:sp>
    </p:spTree>
    <p:extLst>
      <p:ext uri="{BB962C8B-B14F-4D97-AF65-F5344CB8AC3E}">
        <p14:creationId xmlns:p14="http://schemas.microsoft.com/office/powerpoint/2010/main" val="2277739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en-GB" dirty="0"/>
              <a:t>JS programming simplification </a:t>
            </a:r>
            <a:endParaRPr lang="pl-PL" dirty="0"/>
          </a:p>
        </p:txBody>
      </p:sp>
      <p:sp>
        <p:nvSpPr>
          <p:cNvPr id="2" name="Symbol zastępczy zawartości 1"/>
          <p:cNvSpPr>
            <a:spLocks noGrp="1"/>
          </p:cNvSpPr>
          <p:nvPr>
            <p:ph sz="half" idx="1"/>
          </p:nvPr>
        </p:nvSpPr>
        <p:spPr/>
        <p:txBody>
          <a:bodyPr>
            <a:normAutofit/>
          </a:bodyPr>
          <a:lstStyle/>
          <a:p>
            <a:r>
              <a:rPr lang="pl-PL" dirty="0"/>
              <a:t>j</a:t>
            </a:r>
            <a:r>
              <a:rPr lang="en-GB" dirty="0"/>
              <a:t>Query – cross-platform JavaScript library</a:t>
            </a:r>
          </a:p>
          <a:p>
            <a:r>
              <a:rPr lang="en-GB" dirty="0"/>
              <a:t>Write less, do more</a:t>
            </a:r>
          </a:p>
          <a:p>
            <a:r>
              <a:rPr lang="en-GB" dirty="0"/>
              <a:t>HTML DOM manipulation</a:t>
            </a:r>
          </a:p>
          <a:p>
            <a:r>
              <a:rPr lang="en-GB" dirty="0"/>
              <a:t>Tutorials</a:t>
            </a:r>
          </a:p>
          <a:p>
            <a:r>
              <a:rPr lang="en-GB" dirty="0">
                <a:hlinkClick r:id="rId2"/>
              </a:rPr>
              <a:t>jQuery Learning </a:t>
            </a:r>
            <a:r>
              <a:rPr lang="en-GB" dirty="0" err="1">
                <a:hlinkClick r:id="rId2"/>
              </a:rPr>
              <a:t>Center</a:t>
            </a:r>
            <a:endParaRPr lang="en-GB" dirty="0"/>
          </a:p>
          <a:p>
            <a:r>
              <a:rPr lang="en-GB" dirty="0">
                <a:hlinkClick r:id="rId3"/>
              </a:rPr>
              <a:t>jQuery Tutorial (w3schools)</a:t>
            </a:r>
            <a:endParaRPr lang="pl-PL" dirty="0"/>
          </a:p>
        </p:txBody>
      </p:sp>
      <p:sp>
        <p:nvSpPr>
          <p:cNvPr id="5" name="Symbol zastępczy zawartości 4">
            <a:extLst>
              <a:ext uri="{FF2B5EF4-FFF2-40B4-BE49-F238E27FC236}">
                <a16:creationId xmlns:a16="http://schemas.microsoft.com/office/drawing/2014/main" id="{93282F93-3CD6-5B46-6B05-CDFDF901EFBF}"/>
              </a:ext>
            </a:extLst>
          </p:cNvPr>
          <p:cNvSpPr>
            <a:spLocks noGrp="1"/>
          </p:cNvSpPr>
          <p:nvPr>
            <p:ph sz="half" idx="2"/>
          </p:nvPr>
        </p:nvSpPr>
        <p:spPr/>
        <p:txBody>
          <a:bodyPr>
            <a:normAutofit/>
          </a:bodyPr>
          <a:lstStyle/>
          <a:p>
            <a:r>
              <a:rPr lang="en-US" sz="2800" b="0" dirty="0">
                <a:latin typeface="Courier New" panose="02070309020205020404" pitchFamily="49" charset="0"/>
                <a:cs typeface="Courier New" panose="02070309020205020404" pitchFamily="49" charset="0"/>
              </a:rPr>
              <a:t>&lt;head&gt;</a:t>
            </a:r>
            <a:br>
              <a:rPr lang="pl-PL" sz="2800" b="0" dirty="0">
                <a:latin typeface="Courier New" panose="02070309020205020404" pitchFamily="49" charset="0"/>
                <a:cs typeface="Courier New" panose="02070309020205020404" pitchFamily="49" charset="0"/>
              </a:rPr>
            </a:br>
            <a:r>
              <a:rPr lang="pl-PL" sz="2800" b="0" dirty="0">
                <a:latin typeface="Courier New" panose="02070309020205020404" pitchFamily="49" charset="0"/>
                <a:cs typeface="Courier New" panose="02070309020205020404" pitchFamily="49" charset="0"/>
              </a:rPr>
              <a:t>  </a:t>
            </a:r>
            <a:r>
              <a:rPr lang="en-US" sz="2800" b="0" dirty="0">
                <a:latin typeface="Courier New" panose="02070309020205020404" pitchFamily="49" charset="0"/>
                <a:cs typeface="Courier New" panose="02070309020205020404" pitchFamily="49" charset="0"/>
              </a:rPr>
              <a:t>&lt;script</a:t>
            </a:r>
            <a:br>
              <a:rPr lang="pl-PL" sz="2800" b="0" dirty="0">
                <a:latin typeface="Courier New" panose="02070309020205020404" pitchFamily="49" charset="0"/>
                <a:cs typeface="Courier New" panose="02070309020205020404" pitchFamily="49" charset="0"/>
              </a:rPr>
            </a:br>
            <a:r>
              <a:rPr lang="pl-PL" sz="2800" b="0" dirty="0">
                <a:latin typeface="Courier New" panose="02070309020205020404" pitchFamily="49" charset="0"/>
                <a:cs typeface="Courier New" panose="02070309020205020404" pitchFamily="49" charset="0"/>
              </a:rPr>
              <a:t>	</a:t>
            </a:r>
            <a:r>
              <a:rPr lang="en-US" sz="2800" b="0" dirty="0" err="1">
                <a:latin typeface="Courier New" panose="02070309020205020404" pitchFamily="49" charset="0"/>
                <a:cs typeface="Courier New" panose="02070309020205020404" pitchFamily="49" charset="0"/>
              </a:rPr>
              <a:t>src</a:t>
            </a:r>
            <a:r>
              <a:rPr lang="en-US" sz="2800" b="0" dirty="0">
                <a:latin typeface="Courier New" panose="02070309020205020404" pitchFamily="49" charset="0"/>
                <a:cs typeface="Courier New" panose="02070309020205020404" pitchFamily="49" charset="0"/>
              </a:rPr>
              <a:t>="</a:t>
            </a:r>
            <a:r>
              <a:rPr lang="pl-PL" sz="2800" b="0" dirty="0">
                <a:solidFill>
                  <a:srgbClr val="00B0F0"/>
                </a:solidFill>
                <a:latin typeface="Courier New" panose="02070309020205020404" pitchFamily="49" charset="0"/>
                <a:cs typeface="Courier New" panose="02070309020205020404" pitchFamily="49" charset="0"/>
              </a:rPr>
              <a:t>link to </a:t>
            </a:r>
            <a:r>
              <a:rPr lang="pl-PL" sz="2800" b="0" dirty="0" err="1">
                <a:solidFill>
                  <a:srgbClr val="00B0F0"/>
                </a:solidFill>
                <a:latin typeface="Courier New" panose="02070309020205020404" pitchFamily="49" charset="0"/>
                <a:cs typeface="Courier New" panose="02070309020205020404" pitchFamily="49" charset="0"/>
              </a:rPr>
              <a:t>jQuery</a:t>
            </a:r>
            <a:r>
              <a:rPr lang="en-US" sz="2800" b="0" dirty="0">
                <a:latin typeface="Courier New" panose="02070309020205020404" pitchFamily="49" charset="0"/>
                <a:cs typeface="Courier New" panose="02070309020205020404" pitchFamily="49" charset="0"/>
              </a:rPr>
              <a:t>"&gt;</a:t>
            </a:r>
            <a:br>
              <a:rPr lang="pl-PL" sz="2800" b="0" dirty="0">
                <a:latin typeface="Courier New" panose="02070309020205020404" pitchFamily="49" charset="0"/>
                <a:cs typeface="Courier New" panose="02070309020205020404" pitchFamily="49" charset="0"/>
              </a:rPr>
            </a:br>
            <a:r>
              <a:rPr lang="pl-PL" sz="2800" b="0" dirty="0">
                <a:latin typeface="Courier New" panose="02070309020205020404" pitchFamily="49" charset="0"/>
                <a:cs typeface="Courier New" panose="02070309020205020404" pitchFamily="49" charset="0"/>
              </a:rPr>
              <a:t>  </a:t>
            </a:r>
            <a:r>
              <a:rPr lang="en-US" sz="2800" b="0" dirty="0">
                <a:latin typeface="Courier New" panose="02070309020205020404" pitchFamily="49" charset="0"/>
                <a:cs typeface="Courier New" panose="02070309020205020404" pitchFamily="49" charset="0"/>
              </a:rPr>
              <a:t>&lt;/script&gt;</a:t>
            </a:r>
            <a:br>
              <a:rPr lang="pl-PL" sz="2800" b="0" dirty="0">
                <a:latin typeface="Courier New" panose="02070309020205020404" pitchFamily="49" charset="0"/>
                <a:cs typeface="Courier New" panose="02070309020205020404" pitchFamily="49" charset="0"/>
              </a:rPr>
            </a:br>
            <a:r>
              <a:rPr lang="en-US" sz="2800" b="0" dirty="0">
                <a:latin typeface="Courier New" panose="02070309020205020404" pitchFamily="49" charset="0"/>
                <a:cs typeface="Courier New" panose="02070309020205020404" pitchFamily="49" charset="0"/>
              </a:rPr>
              <a:t>&lt;/head&gt;</a:t>
            </a:r>
            <a:endParaRPr lang="pl-PL" sz="2800" b="0" dirty="0">
              <a:latin typeface="Courier New" panose="02070309020205020404" pitchFamily="49" charset="0"/>
              <a:cs typeface="Courier New" panose="02070309020205020404" pitchFamily="49" charset="0"/>
            </a:endParaRPr>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16</a:t>
            </a:fld>
            <a:endParaRPr lang="pl-PL" dirty="0"/>
          </a:p>
        </p:txBody>
      </p:sp>
    </p:spTree>
    <p:extLst>
      <p:ext uri="{BB962C8B-B14F-4D97-AF65-F5344CB8AC3E}">
        <p14:creationId xmlns:p14="http://schemas.microsoft.com/office/powerpoint/2010/main" val="3166820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56C513BA-3E9D-4F21-B3A9-9CF6D48A6C59}"/>
              </a:ext>
            </a:extLst>
          </p:cNvPr>
          <p:cNvSpPr>
            <a:spLocks noGrp="1"/>
          </p:cNvSpPr>
          <p:nvPr>
            <p:ph type="title"/>
          </p:nvPr>
        </p:nvSpPr>
        <p:spPr/>
        <p:txBody>
          <a:bodyPr/>
          <a:lstStyle/>
          <a:p>
            <a:r>
              <a:rPr lang="pl-PL" dirty="0" err="1"/>
              <a:t>Adding</a:t>
            </a:r>
            <a:r>
              <a:rPr lang="pl-PL" dirty="0"/>
              <a:t> </a:t>
            </a:r>
            <a:r>
              <a:rPr lang="pl-PL" dirty="0" err="1"/>
              <a:t>jQuery</a:t>
            </a:r>
            <a:r>
              <a:rPr lang="pl-PL" dirty="0"/>
              <a:t> to HTML</a:t>
            </a:r>
          </a:p>
        </p:txBody>
      </p:sp>
      <p:sp>
        <p:nvSpPr>
          <p:cNvPr id="2" name="Symbol zastępczy zawartości 1">
            <a:extLst>
              <a:ext uri="{FF2B5EF4-FFF2-40B4-BE49-F238E27FC236}">
                <a16:creationId xmlns:a16="http://schemas.microsoft.com/office/drawing/2014/main" id="{49C6AC31-B2A8-4262-8450-68AF82EA48BB}"/>
              </a:ext>
            </a:extLst>
          </p:cNvPr>
          <p:cNvSpPr>
            <a:spLocks noGrp="1"/>
          </p:cNvSpPr>
          <p:nvPr>
            <p:ph sz="half" idx="1"/>
          </p:nvPr>
        </p:nvSpPr>
        <p:spPr/>
        <p:txBody>
          <a:bodyPr>
            <a:normAutofit/>
          </a:bodyPr>
          <a:lstStyle/>
          <a:p>
            <a:r>
              <a:rPr lang="pl-PL" sz="2000" b="0" dirty="0">
                <a:latin typeface="Courier New" panose="02070309020205020404" pitchFamily="49" charset="0"/>
                <a:cs typeface="Courier New" panose="02070309020205020404" pitchFamily="49" charset="0"/>
              </a:rPr>
              <a:t>&lt;</a:t>
            </a:r>
            <a:r>
              <a:rPr lang="pl-PL" sz="2000" b="0" dirty="0" err="1">
                <a:latin typeface="Courier New" panose="02070309020205020404" pitchFamily="49" charset="0"/>
                <a:cs typeface="Courier New" panose="02070309020205020404" pitchFamily="49" charset="0"/>
              </a:rPr>
              <a:t>script</a:t>
            </a:r>
            <a:r>
              <a:rPr lang="pl-PL" sz="2000" b="0" dirty="0">
                <a:latin typeface="Courier New" panose="02070309020205020404" pitchFamily="49" charset="0"/>
                <a:cs typeface="Courier New" panose="02070309020205020404" pitchFamily="49" charset="0"/>
              </a:rPr>
              <a:t>&gt;</a:t>
            </a:r>
            <a:br>
              <a:rPr lang="pl-PL" sz="2000" b="0" dirty="0">
                <a:latin typeface="Courier New" panose="02070309020205020404" pitchFamily="49" charset="0"/>
                <a:cs typeface="Courier New" panose="02070309020205020404" pitchFamily="49" charset="0"/>
              </a:rPr>
            </a:br>
            <a:br>
              <a:rPr lang="pl-PL" sz="2000" b="0" dirty="0">
                <a:latin typeface="Courier New" panose="02070309020205020404" pitchFamily="49" charset="0"/>
                <a:cs typeface="Courier New" panose="02070309020205020404" pitchFamily="49" charset="0"/>
              </a:rPr>
            </a:br>
            <a:r>
              <a:rPr lang="pl-PL" sz="2000" b="0" dirty="0">
                <a:solidFill>
                  <a:srgbClr val="00B050"/>
                </a:solidFill>
                <a:latin typeface="Courier New" panose="02070309020205020404" pitchFamily="49" charset="0"/>
                <a:cs typeface="Courier New" panose="02070309020205020404" pitchFamily="49" charset="0"/>
              </a:rPr>
              <a:t>// </a:t>
            </a:r>
            <a:r>
              <a:rPr lang="pl-PL" sz="2000" b="0" dirty="0" err="1">
                <a:solidFill>
                  <a:srgbClr val="00B050"/>
                </a:solidFill>
                <a:latin typeface="Courier New" panose="02070309020205020404" pitchFamily="49" charset="0"/>
                <a:cs typeface="Courier New" panose="02070309020205020404" pitchFamily="49" charset="0"/>
              </a:rPr>
              <a:t>general</a:t>
            </a:r>
            <a:r>
              <a:rPr lang="pl-PL" sz="2000" b="0" dirty="0">
                <a:solidFill>
                  <a:srgbClr val="00B050"/>
                </a:solidFill>
                <a:latin typeface="Courier New" panose="02070309020205020404" pitchFamily="49" charset="0"/>
                <a:cs typeface="Courier New" panose="02070309020205020404" pitchFamily="49" charset="0"/>
              </a:rPr>
              <a:t> </a:t>
            </a:r>
            <a:r>
              <a:rPr lang="pl-PL" sz="2000" b="0" dirty="0" err="1">
                <a:solidFill>
                  <a:srgbClr val="00B050"/>
                </a:solidFill>
                <a:latin typeface="Courier New" panose="02070309020205020404" pitchFamily="49" charset="0"/>
                <a:cs typeface="Courier New" panose="02070309020205020404" pitchFamily="49" charset="0"/>
              </a:rPr>
              <a:t>use</a:t>
            </a:r>
            <a:br>
              <a:rPr lang="pl-PL" sz="2000" b="0" dirty="0">
                <a:latin typeface="Courier New" panose="02070309020205020404" pitchFamily="49" charset="0"/>
                <a:cs typeface="Courier New" panose="02070309020205020404" pitchFamily="49" charset="0"/>
              </a:rPr>
            </a:br>
            <a:br>
              <a:rPr lang="pl-PL" sz="2000" b="0" dirty="0">
                <a:latin typeface="Courier New" panose="02070309020205020404" pitchFamily="49" charset="0"/>
                <a:cs typeface="Courier New" panose="02070309020205020404" pitchFamily="49" charset="0"/>
              </a:rPr>
            </a:br>
            <a:r>
              <a:rPr lang="en-US" sz="2000" b="0" dirty="0">
                <a:latin typeface="Courier New" panose="02070309020205020404" pitchFamily="49" charset="0"/>
                <a:cs typeface="Courier New" panose="02070309020205020404" pitchFamily="49" charset="0"/>
              </a:rPr>
              <a:t>$(document).ready(function(){</a:t>
            </a:r>
            <a:br>
              <a:rPr lang="pl-PL" sz="2000" b="0" dirty="0">
                <a:latin typeface="Courier New" panose="02070309020205020404" pitchFamily="49" charset="0"/>
                <a:cs typeface="Courier New" panose="02070309020205020404" pitchFamily="49" charset="0"/>
              </a:rPr>
            </a:br>
            <a:br>
              <a:rPr lang="pl-PL" sz="2000" b="0" dirty="0">
                <a:latin typeface="Courier New" panose="02070309020205020404" pitchFamily="49" charset="0"/>
                <a:cs typeface="Courier New" panose="02070309020205020404" pitchFamily="49" charset="0"/>
              </a:rPr>
            </a:br>
            <a:r>
              <a:rPr lang="en-US" sz="2000" b="0" dirty="0">
                <a:latin typeface="Courier New" panose="02070309020205020404" pitchFamily="49" charset="0"/>
                <a:cs typeface="Courier New" panose="02070309020205020404" pitchFamily="49" charset="0"/>
              </a:rPr>
              <a:t>  // jQuery methods</a:t>
            </a:r>
            <a:r>
              <a:rPr lang="pl-PL" sz="2000" b="0" dirty="0">
                <a:latin typeface="Courier New" panose="02070309020205020404" pitchFamily="49" charset="0"/>
                <a:cs typeface="Courier New" panose="02070309020205020404" pitchFamily="49" charset="0"/>
              </a:rPr>
              <a:t> </a:t>
            </a:r>
            <a:r>
              <a:rPr lang="en-US" sz="2000" b="0" dirty="0">
                <a:latin typeface="Courier New" panose="02070309020205020404" pitchFamily="49" charset="0"/>
                <a:cs typeface="Courier New" panose="02070309020205020404" pitchFamily="49" charset="0"/>
              </a:rPr>
              <a:t>...</a:t>
            </a:r>
            <a:br>
              <a:rPr lang="pl-PL" sz="2000" b="0" dirty="0">
                <a:latin typeface="Courier New" panose="02070309020205020404" pitchFamily="49" charset="0"/>
                <a:cs typeface="Courier New" panose="02070309020205020404" pitchFamily="49" charset="0"/>
              </a:rPr>
            </a:br>
            <a:br>
              <a:rPr lang="pl-PL" sz="2000" b="0" dirty="0">
                <a:latin typeface="Courier New" panose="02070309020205020404" pitchFamily="49" charset="0"/>
                <a:cs typeface="Courier New" panose="02070309020205020404" pitchFamily="49" charset="0"/>
              </a:rPr>
            </a:br>
            <a:r>
              <a:rPr lang="en-US" sz="2000" b="0" dirty="0">
                <a:latin typeface="Courier New" panose="02070309020205020404" pitchFamily="49" charset="0"/>
                <a:cs typeface="Courier New" panose="02070309020205020404" pitchFamily="49" charset="0"/>
              </a:rPr>
              <a:t>});</a:t>
            </a:r>
            <a:endParaRPr lang="pl-PL" sz="2000" b="0" dirty="0">
              <a:latin typeface="Courier New" panose="02070309020205020404" pitchFamily="49" charset="0"/>
              <a:cs typeface="Courier New" panose="02070309020205020404" pitchFamily="49" charset="0"/>
            </a:endParaRPr>
          </a:p>
          <a:p>
            <a:r>
              <a:rPr lang="pl-PL" sz="2000" b="0" dirty="0">
                <a:latin typeface="Courier New" panose="02070309020205020404" pitchFamily="49" charset="0"/>
                <a:cs typeface="Courier New" panose="02070309020205020404" pitchFamily="49" charset="0"/>
              </a:rPr>
              <a:t>&lt;/</a:t>
            </a:r>
            <a:r>
              <a:rPr lang="pl-PL" sz="2000" b="0" dirty="0" err="1">
                <a:latin typeface="Courier New" panose="02070309020205020404" pitchFamily="49" charset="0"/>
                <a:cs typeface="Courier New" panose="02070309020205020404" pitchFamily="49" charset="0"/>
              </a:rPr>
              <a:t>script</a:t>
            </a:r>
            <a:r>
              <a:rPr lang="pl-PL" sz="2000" b="0" dirty="0">
                <a:latin typeface="Courier New" panose="02070309020205020404" pitchFamily="49" charset="0"/>
                <a:cs typeface="Courier New" panose="02070309020205020404" pitchFamily="49" charset="0"/>
              </a:rPr>
              <a:t>&gt;</a:t>
            </a:r>
          </a:p>
        </p:txBody>
      </p:sp>
      <p:sp>
        <p:nvSpPr>
          <p:cNvPr id="5" name="Symbol zastępczy zawartości 4">
            <a:extLst>
              <a:ext uri="{FF2B5EF4-FFF2-40B4-BE49-F238E27FC236}">
                <a16:creationId xmlns:a16="http://schemas.microsoft.com/office/drawing/2014/main" id="{0B6936D9-2907-4505-B265-EA337EA9743E}"/>
              </a:ext>
            </a:extLst>
          </p:cNvPr>
          <p:cNvSpPr>
            <a:spLocks noGrp="1"/>
          </p:cNvSpPr>
          <p:nvPr>
            <p:ph sz="half" idx="2"/>
          </p:nvPr>
        </p:nvSpPr>
        <p:spPr/>
        <p:txBody>
          <a:bodyPr>
            <a:normAutofit/>
          </a:bodyPr>
          <a:lstStyle/>
          <a:p>
            <a:r>
              <a:rPr lang="pl-PL" sz="2000" b="0" dirty="0">
                <a:latin typeface="Courier New" panose="02070309020205020404" pitchFamily="49" charset="0"/>
                <a:cs typeface="Courier New" panose="02070309020205020404" pitchFamily="49" charset="0"/>
              </a:rPr>
              <a:t>&lt;</a:t>
            </a:r>
            <a:r>
              <a:rPr lang="pl-PL" sz="2000" b="0" dirty="0" err="1">
                <a:latin typeface="Courier New" panose="02070309020205020404" pitchFamily="49" charset="0"/>
                <a:cs typeface="Courier New" panose="02070309020205020404" pitchFamily="49" charset="0"/>
              </a:rPr>
              <a:t>script</a:t>
            </a:r>
            <a:r>
              <a:rPr lang="pl-PL" sz="2000" b="0" dirty="0">
                <a:latin typeface="Courier New" panose="02070309020205020404" pitchFamily="49" charset="0"/>
                <a:cs typeface="Courier New" panose="02070309020205020404" pitchFamily="49" charset="0"/>
              </a:rPr>
              <a:t>&gt;</a:t>
            </a:r>
            <a:br>
              <a:rPr lang="pl-PL" sz="2000" b="0" dirty="0">
                <a:latin typeface="Courier New" panose="02070309020205020404" pitchFamily="49" charset="0"/>
                <a:cs typeface="Courier New" panose="02070309020205020404" pitchFamily="49" charset="0"/>
              </a:rPr>
            </a:br>
            <a:br>
              <a:rPr lang="pl-PL" sz="2000" b="0" dirty="0">
                <a:latin typeface="Courier New" panose="02070309020205020404" pitchFamily="49" charset="0"/>
                <a:cs typeface="Courier New" panose="02070309020205020404" pitchFamily="49" charset="0"/>
              </a:rPr>
            </a:br>
            <a:r>
              <a:rPr lang="pl-PL" sz="2000" b="0" dirty="0">
                <a:solidFill>
                  <a:srgbClr val="00B050"/>
                </a:solidFill>
                <a:latin typeface="Courier New" panose="02070309020205020404" pitchFamily="49" charset="0"/>
                <a:cs typeface="Courier New" panose="02070309020205020404" pitchFamily="49" charset="0"/>
              </a:rPr>
              <a:t>// </a:t>
            </a:r>
            <a:r>
              <a:rPr lang="pl-PL" sz="2000" b="0" dirty="0" err="1">
                <a:solidFill>
                  <a:srgbClr val="00B050"/>
                </a:solidFill>
                <a:latin typeface="Courier New" panose="02070309020205020404" pitchFamily="49" charset="0"/>
                <a:cs typeface="Courier New" panose="02070309020205020404" pitchFamily="49" charset="0"/>
              </a:rPr>
              <a:t>example</a:t>
            </a:r>
            <a:r>
              <a:rPr lang="pl-PL" sz="2000" b="0" dirty="0">
                <a:solidFill>
                  <a:srgbClr val="00B050"/>
                </a:solidFill>
                <a:latin typeface="Courier New" panose="02070309020205020404" pitchFamily="49" charset="0"/>
                <a:cs typeface="Courier New" panose="02070309020205020404" pitchFamily="49" charset="0"/>
              </a:rPr>
              <a:t> of </a:t>
            </a:r>
            <a:r>
              <a:rPr lang="pl-PL" sz="2000" b="0" dirty="0" err="1">
                <a:solidFill>
                  <a:srgbClr val="00B050"/>
                </a:solidFill>
                <a:latin typeface="Courier New" panose="02070309020205020404" pitchFamily="49" charset="0"/>
                <a:cs typeface="Courier New" panose="02070309020205020404" pitchFamily="49" charset="0"/>
              </a:rPr>
              <a:t>use</a:t>
            </a:r>
            <a:br>
              <a:rPr lang="pl-PL" sz="2000" b="0" dirty="0">
                <a:latin typeface="Courier New" panose="02070309020205020404" pitchFamily="49" charset="0"/>
                <a:cs typeface="Courier New" panose="02070309020205020404" pitchFamily="49" charset="0"/>
              </a:rPr>
            </a:br>
            <a:br>
              <a:rPr lang="pl-PL" sz="2000" b="0" dirty="0">
                <a:latin typeface="Courier New" panose="02070309020205020404" pitchFamily="49" charset="0"/>
                <a:cs typeface="Courier New" panose="02070309020205020404" pitchFamily="49" charset="0"/>
              </a:rPr>
            </a:br>
            <a:r>
              <a:rPr lang="pl-PL" sz="2000" b="0" dirty="0">
                <a:latin typeface="Courier New" panose="02070309020205020404" pitchFamily="49" charset="0"/>
                <a:cs typeface="Courier New" panose="02070309020205020404" pitchFamily="49" charset="0"/>
              </a:rPr>
              <a:t>$(</a:t>
            </a:r>
            <a:r>
              <a:rPr lang="pl-PL" sz="2000" b="0" dirty="0" err="1">
                <a:latin typeface="Courier New" panose="02070309020205020404" pitchFamily="49" charset="0"/>
                <a:cs typeface="Courier New" panose="02070309020205020404" pitchFamily="49" charset="0"/>
              </a:rPr>
              <a:t>document</a:t>
            </a:r>
            <a:r>
              <a:rPr lang="pl-PL" sz="2000" b="0" dirty="0">
                <a:latin typeface="Courier New" panose="02070309020205020404" pitchFamily="49" charset="0"/>
                <a:cs typeface="Courier New" panose="02070309020205020404" pitchFamily="49" charset="0"/>
              </a:rPr>
              <a:t>).</a:t>
            </a:r>
            <a:r>
              <a:rPr lang="pl-PL" sz="2000" b="0" dirty="0" err="1">
                <a:latin typeface="Courier New" panose="02070309020205020404" pitchFamily="49" charset="0"/>
                <a:cs typeface="Courier New" panose="02070309020205020404" pitchFamily="49" charset="0"/>
              </a:rPr>
              <a:t>ready</a:t>
            </a:r>
            <a:r>
              <a:rPr lang="pl-PL" sz="2000" b="0" dirty="0">
                <a:latin typeface="Courier New" panose="02070309020205020404" pitchFamily="49" charset="0"/>
                <a:cs typeface="Courier New" panose="02070309020205020404" pitchFamily="49" charset="0"/>
              </a:rPr>
              <a:t>(</a:t>
            </a:r>
            <a:r>
              <a:rPr lang="pl-PL" sz="2000" b="0" dirty="0" err="1">
                <a:latin typeface="Courier New" panose="02070309020205020404" pitchFamily="49" charset="0"/>
                <a:cs typeface="Courier New" panose="02070309020205020404" pitchFamily="49" charset="0"/>
              </a:rPr>
              <a:t>function</a:t>
            </a:r>
            <a:r>
              <a:rPr lang="pl-PL" sz="2000" b="0" dirty="0">
                <a:latin typeface="Courier New" panose="02070309020205020404" pitchFamily="49" charset="0"/>
                <a:cs typeface="Courier New" panose="02070309020205020404" pitchFamily="49" charset="0"/>
              </a:rPr>
              <a:t>(){</a:t>
            </a:r>
            <a:br>
              <a:rPr lang="pl-PL" sz="2000" b="0" dirty="0">
                <a:latin typeface="Courier New" panose="02070309020205020404" pitchFamily="49" charset="0"/>
                <a:cs typeface="Courier New" panose="02070309020205020404" pitchFamily="49" charset="0"/>
              </a:rPr>
            </a:br>
            <a:r>
              <a:rPr lang="pl-PL" sz="2000" b="0" dirty="0">
                <a:latin typeface="Courier New" panose="02070309020205020404" pitchFamily="49" charset="0"/>
                <a:cs typeface="Courier New" panose="02070309020205020404" pitchFamily="49" charset="0"/>
              </a:rPr>
              <a:t>  </a:t>
            </a:r>
            <a:r>
              <a:rPr lang="pl-PL" sz="2000" b="0" dirty="0">
                <a:solidFill>
                  <a:srgbClr val="00B0F0"/>
                </a:solidFill>
                <a:latin typeface="Courier New" panose="02070309020205020404" pitchFamily="49" charset="0"/>
                <a:cs typeface="Courier New" panose="02070309020205020404" pitchFamily="49" charset="0"/>
              </a:rPr>
              <a:t>$("</a:t>
            </a:r>
            <a:r>
              <a:rPr lang="pl-PL" sz="2000" b="0" dirty="0" err="1">
                <a:solidFill>
                  <a:srgbClr val="00B0F0"/>
                </a:solidFill>
                <a:latin typeface="Courier New" panose="02070309020205020404" pitchFamily="49" charset="0"/>
                <a:cs typeface="Courier New" panose="02070309020205020404" pitchFamily="49" charset="0"/>
              </a:rPr>
              <a:t>button</a:t>
            </a:r>
            <a:r>
              <a:rPr lang="pl-PL" sz="2000" b="0" dirty="0">
                <a:solidFill>
                  <a:srgbClr val="00B0F0"/>
                </a:solidFill>
                <a:latin typeface="Courier New" panose="02070309020205020404" pitchFamily="49" charset="0"/>
                <a:cs typeface="Courier New" panose="02070309020205020404" pitchFamily="49" charset="0"/>
              </a:rPr>
              <a:t>").</a:t>
            </a:r>
            <a:r>
              <a:rPr lang="pl-PL" sz="2000" b="0" dirty="0" err="1">
                <a:solidFill>
                  <a:srgbClr val="00B0F0"/>
                </a:solidFill>
                <a:latin typeface="Courier New" panose="02070309020205020404" pitchFamily="49" charset="0"/>
                <a:cs typeface="Courier New" panose="02070309020205020404" pitchFamily="49" charset="0"/>
              </a:rPr>
              <a:t>click</a:t>
            </a:r>
            <a:r>
              <a:rPr lang="pl-PL" sz="2000" b="0" dirty="0">
                <a:latin typeface="Courier New" panose="02070309020205020404" pitchFamily="49" charset="0"/>
                <a:cs typeface="Courier New" panose="02070309020205020404" pitchFamily="49" charset="0"/>
              </a:rPr>
              <a:t>(</a:t>
            </a:r>
            <a:r>
              <a:rPr lang="pl-PL" sz="2000" b="0" dirty="0" err="1">
                <a:latin typeface="Courier New" panose="02070309020205020404" pitchFamily="49" charset="0"/>
                <a:cs typeface="Courier New" panose="02070309020205020404" pitchFamily="49" charset="0"/>
              </a:rPr>
              <a:t>function</a:t>
            </a:r>
            <a:r>
              <a:rPr lang="pl-PL" sz="2000" b="0" dirty="0">
                <a:latin typeface="Courier New" panose="02070309020205020404" pitchFamily="49" charset="0"/>
                <a:cs typeface="Courier New" panose="02070309020205020404" pitchFamily="49" charset="0"/>
              </a:rPr>
              <a:t>(){</a:t>
            </a:r>
            <a:br>
              <a:rPr lang="pl-PL" sz="2000" b="0" dirty="0">
                <a:latin typeface="Courier New" panose="02070309020205020404" pitchFamily="49" charset="0"/>
                <a:cs typeface="Courier New" panose="02070309020205020404" pitchFamily="49" charset="0"/>
              </a:rPr>
            </a:br>
            <a:r>
              <a:rPr lang="pl-PL" sz="2000" b="0" dirty="0">
                <a:latin typeface="Courier New" panose="02070309020205020404" pitchFamily="49" charset="0"/>
                <a:cs typeface="Courier New" panose="02070309020205020404" pitchFamily="49" charset="0"/>
              </a:rPr>
              <a:t>    alert("Hello World!");</a:t>
            </a:r>
            <a:br>
              <a:rPr lang="pl-PL" sz="2000" b="0" dirty="0">
                <a:latin typeface="Courier New" panose="02070309020205020404" pitchFamily="49" charset="0"/>
                <a:cs typeface="Courier New" panose="02070309020205020404" pitchFamily="49" charset="0"/>
              </a:rPr>
            </a:br>
            <a:r>
              <a:rPr lang="pl-PL" sz="2000" b="0" dirty="0">
                <a:latin typeface="Courier New" panose="02070309020205020404" pitchFamily="49" charset="0"/>
                <a:cs typeface="Courier New" panose="02070309020205020404" pitchFamily="49" charset="0"/>
              </a:rPr>
              <a:t>  });</a:t>
            </a:r>
            <a:br>
              <a:rPr lang="pl-PL" sz="2000" b="0" dirty="0">
                <a:latin typeface="Courier New" panose="02070309020205020404" pitchFamily="49" charset="0"/>
                <a:cs typeface="Courier New" panose="02070309020205020404" pitchFamily="49" charset="0"/>
              </a:rPr>
            </a:br>
            <a:r>
              <a:rPr lang="pl-PL" sz="2000" b="0" dirty="0">
                <a:latin typeface="Courier New" panose="02070309020205020404" pitchFamily="49" charset="0"/>
                <a:cs typeface="Courier New" panose="02070309020205020404" pitchFamily="49" charset="0"/>
              </a:rPr>
              <a:t>});</a:t>
            </a:r>
            <a:br>
              <a:rPr lang="pl-PL" sz="2000" b="0" dirty="0">
                <a:latin typeface="Courier New" panose="02070309020205020404" pitchFamily="49" charset="0"/>
                <a:cs typeface="Courier New" panose="02070309020205020404" pitchFamily="49" charset="0"/>
              </a:rPr>
            </a:br>
            <a:br>
              <a:rPr lang="pl-PL" sz="2000" b="0" dirty="0">
                <a:latin typeface="Courier New" panose="02070309020205020404" pitchFamily="49" charset="0"/>
                <a:cs typeface="Courier New" panose="02070309020205020404" pitchFamily="49" charset="0"/>
              </a:rPr>
            </a:br>
            <a:r>
              <a:rPr lang="pl-PL" sz="2000" b="0" dirty="0">
                <a:latin typeface="Courier New" panose="02070309020205020404" pitchFamily="49" charset="0"/>
                <a:cs typeface="Courier New" panose="02070309020205020404" pitchFamily="49" charset="0"/>
              </a:rPr>
              <a:t>&lt;/</a:t>
            </a:r>
            <a:r>
              <a:rPr lang="pl-PL" sz="2000" b="0" dirty="0" err="1">
                <a:latin typeface="Courier New" panose="02070309020205020404" pitchFamily="49" charset="0"/>
                <a:cs typeface="Courier New" panose="02070309020205020404" pitchFamily="49" charset="0"/>
              </a:rPr>
              <a:t>script</a:t>
            </a:r>
            <a:r>
              <a:rPr lang="pl-PL" sz="2000" b="0" dirty="0">
                <a:latin typeface="Courier New" panose="02070309020205020404" pitchFamily="49" charset="0"/>
                <a:cs typeface="Courier New" panose="02070309020205020404" pitchFamily="49" charset="0"/>
              </a:rPr>
              <a:t>&gt;</a:t>
            </a:r>
          </a:p>
        </p:txBody>
      </p:sp>
      <p:sp>
        <p:nvSpPr>
          <p:cNvPr id="3" name="Symbol zastępczy numeru slajdu 2">
            <a:extLst>
              <a:ext uri="{FF2B5EF4-FFF2-40B4-BE49-F238E27FC236}">
                <a16:creationId xmlns:a16="http://schemas.microsoft.com/office/drawing/2014/main" id="{C2CE8AE3-DDE2-47F7-A10D-2382AE6BBD29}"/>
              </a:ext>
            </a:extLst>
          </p:cNvPr>
          <p:cNvSpPr>
            <a:spLocks noGrp="1"/>
          </p:cNvSpPr>
          <p:nvPr>
            <p:ph type="sldNum" sz="quarter" idx="12"/>
          </p:nvPr>
        </p:nvSpPr>
        <p:spPr/>
        <p:txBody>
          <a:bodyPr/>
          <a:lstStyle/>
          <a:p>
            <a:fld id="{254C963F-D690-449C-B336-8B464EE7B8DB}" type="slidenum">
              <a:rPr lang="pl-PL" smtClean="0"/>
              <a:t>17</a:t>
            </a:fld>
            <a:endParaRPr lang="pl-PL" dirty="0"/>
          </a:p>
        </p:txBody>
      </p:sp>
    </p:spTree>
    <p:extLst>
      <p:ext uri="{BB962C8B-B14F-4D97-AF65-F5344CB8AC3E}">
        <p14:creationId xmlns:p14="http://schemas.microsoft.com/office/powerpoint/2010/main" val="4075328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pl-PL" sz="4800" dirty="0"/>
              <a:t>$(</a:t>
            </a:r>
            <a:r>
              <a:rPr lang="pl-PL" sz="4800" dirty="0" err="1"/>
              <a:t>selector</a:t>
            </a:r>
            <a:r>
              <a:rPr lang="pl-PL" sz="4800" dirty="0"/>
              <a:t>).</a:t>
            </a:r>
            <a:r>
              <a:rPr lang="pl-PL" sz="4800" dirty="0" err="1"/>
              <a:t>action</a:t>
            </a:r>
            <a:r>
              <a:rPr lang="pl-PL" sz="4800" dirty="0"/>
              <a:t>()</a:t>
            </a:r>
            <a:endParaRPr lang="en-GB" sz="4800" dirty="0"/>
          </a:p>
          <a:p>
            <a:endParaRPr lang="en-GB" dirty="0"/>
          </a:p>
          <a:p>
            <a:r>
              <a:rPr lang="en-GB" dirty="0"/>
              <a:t>Selector</a:t>
            </a:r>
          </a:p>
          <a:p>
            <a:pPr lvl="1"/>
            <a:r>
              <a:rPr lang="en-GB" dirty="0"/>
              <a:t>By element name	</a:t>
            </a:r>
            <a:r>
              <a:rPr lang="pl-PL" dirty="0"/>
              <a:t>	</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h1</a:t>
            </a:r>
            <a:r>
              <a:rPr lang="en-GB" dirty="0">
                <a:latin typeface="Courier New" panose="02070309020205020404" pitchFamily="49" charset="0"/>
                <a:cs typeface="Courier New" panose="02070309020205020404" pitchFamily="49" charset="0"/>
              </a:rPr>
              <a:t>")</a:t>
            </a:r>
            <a:br>
              <a:rPr lang="pl-PL" dirty="0">
                <a:latin typeface="Courier New" panose="02070309020205020404" pitchFamily="49" charset="0"/>
                <a:cs typeface="Courier New" panose="02070309020205020404" pitchFamily="49" charset="0"/>
              </a:rPr>
            </a:br>
            <a:endParaRPr lang="en-GB" dirty="0">
              <a:latin typeface="Courier New" panose="02070309020205020404" pitchFamily="49" charset="0"/>
              <a:cs typeface="Courier New" panose="02070309020205020404" pitchFamily="49" charset="0"/>
            </a:endParaRPr>
          </a:p>
          <a:p>
            <a:pPr lvl="1"/>
            <a:r>
              <a:rPr lang="en-GB" dirty="0"/>
              <a:t>By element id		</a:t>
            </a:r>
            <a:r>
              <a:rPr lang="pl-PL" dirty="0"/>
              <a:t>	</a:t>
            </a:r>
            <a:r>
              <a:rPr lang="en-GB" dirty="0">
                <a:latin typeface="Courier New" panose="02070309020205020404" pitchFamily="49" charset="0"/>
                <a:cs typeface="Courier New" panose="02070309020205020404" pitchFamily="49" charset="0"/>
              </a:rPr>
              <a:t>$("#student")</a:t>
            </a:r>
            <a:br>
              <a:rPr lang="pl-PL" dirty="0">
                <a:latin typeface="Courier New" panose="02070309020205020404" pitchFamily="49" charset="0"/>
                <a:cs typeface="Courier New" panose="02070309020205020404" pitchFamily="49" charset="0"/>
              </a:rPr>
            </a:br>
            <a:endParaRPr lang="en-GB" dirty="0">
              <a:latin typeface="Courier New" panose="02070309020205020404" pitchFamily="49" charset="0"/>
              <a:cs typeface="Courier New" panose="02070309020205020404" pitchFamily="49" charset="0"/>
            </a:endParaRPr>
          </a:p>
          <a:p>
            <a:pPr lvl="1"/>
            <a:r>
              <a:rPr lang="en-GB" dirty="0"/>
              <a:t>By element class		</a:t>
            </a:r>
            <a:r>
              <a:rPr lang="pl-PL" dirty="0"/>
              <a:t>	</a:t>
            </a:r>
            <a:r>
              <a:rPr lang="en-GB" dirty="0">
                <a:latin typeface="Courier New" panose="02070309020205020404" pitchFamily="49" charset="0"/>
                <a:cs typeface="Courier New" panose="02070309020205020404" pitchFamily="49" charset="0"/>
              </a:rPr>
              <a:t>$(".</a:t>
            </a:r>
            <a:r>
              <a:rPr lang="pl-PL" dirty="0" err="1">
                <a:latin typeface="Courier New" panose="02070309020205020404" pitchFamily="49" charset="0"/>
                <a:cs typeface="Courier New" panose="02070309020205020404" pitchFamily="49" charset="0"/>
              </a:rPr>
              <a:t>studentdata</a:t>
            </a:r>
            <a:r>
              <a:rPr lang="en-GB" dirty="0">
                <a:latin typeface="Courier New" panose="02070309020205020404" pitchFamily="49" charset="0"/>
                <a:cs typeface="Courier New" panose="02070309020205020404" pitchFamily="49" charset="0"/>
              </a:rPr>
              <a:t>")</a:t>
            </a:r>
            <a:endParaRPr lang="pl-PL" dirty="0">
              <a:latin typeface="Courier New" panose="02070309020205020404" pitchFamily="49" charset="0"/>
              <a:cs typeface="Courier New" panose="02070309020205020404" pitchFamily="49" charset="0"/>
            </a:endParaRPr>
          </a:p>
        </p:txBody>
      </p:sp>
      <p:sp>
        <p:nvSpPr>
          <p:cNvPr id="3" name="Symbol zastępczy numeru slajdu 2"/>
          <p:cNvSpPr>
            <a:spLocks noGrp="1"/>
          </p:cNvSpPr>
          <p:nvPr>
            <p:ph type="sldNum" sz="quarter" idx="12"/>
          </p:nvPr>
        </p:nvSpPr>
        <p:spPr/>
        <p:txBody>
          <a:bodyPr/>
          <a:lstStyle/>
          <a:p>
            <a:fld id="{254C963F-D690-449C-B336-8B464EE7B8DB}" type="slidenum">
              <a:rPr lang="pl-PL" smtClean="0"/>
              <a:t>18</a:t>
            </a:fld>
            <a:endParaRPr lang="pl-PL" dirty="0"/>
          </a:p>
        </p:txBody>
      </p:sp>
      <p:sp>
        <p:nvSpPr>
          <p:cNvPr id="4" name="Tytuł 3"/>
          <p:cNvSpPr>
            <a:spLocks noGrp="1"/>
          </p:cNvSpPr>
          <p:nvPr>
            <p:ph type="title"/>
          </p:nvPr>
        </p:nvSpPr>
        <p:spPr/>
        <p:txBody>
          <a:bodyPr/>
          <a:lstStyle/>
          <a:p>
            <a:r>
              <a:rPr lang="en-GB" dirty="0" err="1"/>
              <a:t>JQuery</a:t>
            </a:r>
            <a:r>
              <a:rPr lang="en-GB" dirty="0"/>
              <a:t> basic syntax</a:t>
            </a:r>
            <a:endParaRPr lang="pl-PL" dirty="0"/>
          </a:p>
        </p:txBody>
      </p:sp>
    </p:spTree>
    <p:extLst>
      <p:ext uri="{BB962C8B-B14F-4D97-AF65-F5344CB8AC3E}">
        <p14:creationId xmlns:p14="http://schemas.microsoft.com/office/powerpoint/2010/main" val="1109059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a:xfrm>
            <a:off x="838200" y="1825625"/>
            <a:ext cx="10515600" cy="4351338"/>
          </a:xfrm>
        </p:spPr>
        <p:txBody>
          <a:bodyPr>
            <a:normAutofit/>
          </a:bodyPr>
          <a:lstStyle/>
          <a:p>
            <a:pPr indent="-228600"/>
            <a:r>
              <a:rPr lang="en-GB" sz="2000" b="0" dirty="0">
                <a:latin typeface="Courier New" panose="02070309020205020404" pitchFamily="49" charset="0"/>
                <a:cs typeface="Courier New" panose="02070309020205020404" pitchFamily="49" charset="0"/>
              </a:rPr>
              <a:t>$("h1").hide();</a:t>
            </a:r>
            <a:br>
              <a:rPr lang="pl-PL" sz="2000" b="0" dirty="0">
                <a:latin typeface="Courier New" panose="02070309020205020404" pitchFamily="49" charset="0"/>
                <a:cs typeface="Courier New" panose="02070309020205020404" pitchFamily="49" charset="0"/>
              </a:rPr>
            </a:br>
            <a:endParaRPr lang="pl-PL" sz="2000" b="0" dirty="0">
              <a:latin typeface="Courier New" panose="02070309020205020404" pitchFamily="49" charset="0"/>
              <a:cs typeface="Courier New" panose="02070309020205020404" pitchFamily="49" charset="0"/>
            </a:endParaRPr>
          </a:p>
          <a:p>
            <a:pPr indent="-228600"/>
            <a:endParaRPr lang="en-GB" sz="2000" b="0" dirty="0">
              <a:latin typeface="Courier New" panose="02070309020205020404" pitchFamily="49" charset="0"/>
              <a:cs typeface="Courier New" panose="02070309020205020404" pitchFamily="49" charset="0"/>
            </a:endParaRPr>
          </a:p>
          <a:p>
            <a:r>
              <a:rPr lang="en-GB" sz="2000" b="0" dirty="0">
                <a:latin typeface="Courier New" panose="02070309020205020404" pitchFamily="49" charset="0"/>
                <a:cs typeface="Courier New" panose="02070309020205020404" pitchFamily="49" charset="0"/>
              </a:rPr>
              <a:t>$("#student").</a:t>
            </a:r>
            <a:r>
              <a:rPr lang="pl-PL" sz="2000" b="0" dirty="0" err="1">
                <a:latin typeface="Courier New" panose="02070309020205020404" pitchFamily="49" charset="0"/>
                <a:cs typeface="Courier New" panose="02070309020205020404" pitchFamily="49" charset="0"/>
              </a:rPr>
              <a:t>val</a:t>
            </a:r>
            <a:r>
              <a:rPr lang="pl-PL" sz="2000" b="0" dirty="0">
                <a:latin typeface="Courier New" panose="02070309020205020404" pitchFamily="49" charset="0"/>
                <a:cs typeface="Courier New" panose="02070309020205020404" pitchFamily="49" charset="0"/>
              </a:rPr>
              <a:t>(</a:t>
            </a:r>
            <a:r>
              <a:rPr lang="en-GB" sz="2000" b="0" dirty="0">
                <a:latin typeface="Courier New" panose="02070309020205020404" pitchFamily="49" charset="0"/>
                <a:cs typeface="Courier New" panose="02070309020205020404" pitchFamily="49" charset="0"/>
              </a:rPr>
              <a:t>"</a:t>
            </a:r>
            <a:r>
              <a:rPr lang="pl-PL" sz="2000" b="0" dirty="0">
                <a:latin typeface="Courier New" panose="02070309020205020404" pitchFamily="49" charset="0"/>
                <a:cs typeface="Courier New" panose="02070309020205020404" pitchFamily="49" charset="0"/>
              </a:rPr>
              <a:t>Adam</a:t>
            </a:r>
            <a:r>
              <a:rPr lang="en-GB" sz="2000" b="0" dirty="0">
                <a:latin typeface="Courier New" panose="02070309020205020404" pitchFamily="49" charset="0"/>
                <a:cs typeface="Courier New" panose="02070309020205020404" pitchFamily="49" charset="0"/>
              </a:rPr>
              <a:t>"</a:t>
            </a:r>
            <a:r>
              <a:rPr lang="pl-PL" sz="2000" b="0" dirty="0">
                <a:latin typeface="Courier New" panose="02070309020205020404" pitchFamily="49" charset="0"/>
                <a:cs typeface="Courier New" panose="02070309020205020404" pitchFamily="49" charset="0"/>
              </a:rPr>
              <a:t>)</a:t>
            </a:r>
            <a:r>
              <a:rPr lang="en-GB" sz="2000" b="0" dirty="0">
                <a:latin typeface="Courier New" panose="02070309020205020404" pitchFamily="49" charset="0"/>
                <a:cs typeface="Courier New" panose="02070309020205020404" pitchFamily="49" charset="0"/>
              </a:rPr>
              <a:t>;</a:t>
            </a:r>
            <a:br>
              <a:rPr lang="pl-PL" sz="2000" b="0" dirty="0">
                <a:latin typeface="Courier New" panose="02070309020205020404" pitchFamily="49" charset="0"/>
                <a:cs typeface="Courier New" panose="02070309020205020404" pitchFamily="49" charset="0"/>
              </a:rPr>
            </a:br>
            <a:endParaRPr lang="pl-PL" sz="2000" b="0" dirty="0">
              <a:latin typeface="Courier New" panose="02070309020205020404" pitchFamily="49" charset="0"/>
              <a:cs typeface="Courier New" panose="02070309020205020404" pitchFamily="49" charset="0"/>
            </a:endParaRPr>
          </a:p>
          <a:p>
            <a:endParaRPr lang="en-GB" sz="2000" b="0" dirty="0">
              <a:latin typeface="Courier New" panose="02070309020205020404" pitchFamily="49" charset="0"/>
              <a:cs typeface="Courier New" panose="02070309020205020404" pitchFamily="49" charset="0"/>
            </a:endParaRPr>
          </a:p>
          <a:p>
            <a:pPr indent="-228600"/>
            <a:r>
              <a:rPr lang="en-GB" sz="2000" b="0" dirty="0">
                <a:latin typeface="Courier New" panose="02070309020205020404" pitchFamily="49" charset="0"/>
                <a:cs typeface="Courier New" panose="02070309020205020404" pitchFamily="49" charset="0"/>
              </a:rPr>
              <a:t>$(".</a:t>
            </a:r>
            <a:r>
              <a:rPr lang="pl-PL" sz="2000" b="0" dirty="0" err="1">
                <a:latin typeface="Courier New" panose="02070309020205020404" pitchFamily="49" charset="0"/>
                <a:cs typeface="Courier New" panose="02070309020205020404" pitchFamily="49" charset="0"/>
              </a:rPr>
              <a:t>studentdata</a:t>
            </a:r>
            <a:r>
              <a:rPr lang="en-GB" sz="2000" b="0" dirty="0">
                <a:latin typeface="Courier New" panose="02070309020205020404" pitchFamily="49" charset="0"/>
                <a:cs typeface="Courier New" panose="02070309020205020404" pitchFamily="49" charset="0"/>
              </a:rPr>
              <a:t>").focus( function(){</a:t>
            </a:r>
            <a:br>
              <a:rPr lang="en-GB" sz="2000" b="0" dirty="0">
                <a:latin typeface="Courier New" panose="02070309020205020404" pitchFamily="49" charset="0"/>
                <a:cs typeface="Courier New" panose="02070309020205020404" pitchFamily="49" charset="0"/>
              </a:rPr>
            </a:br>
            <a:r>
              <a:rPr lang="en-GB" sz="2000" b="0" dirty="0">
                <a:latin typeface="Courier New" panose="02070309020205020404" pitchFamily="49" charset="0"/>
                <a:cs typeface="Courier New" panose="02070309020205020404" pitchFamily="49" charset="0"/>
              </a:rPr>
              <a:t>	$(this).</a:t>
            </a:r>
            <a:r>
              <a:rPr lang="en-GB" sz="2000" b="0" dirty="0" err="1">
                <a:latin typeface="Courier New" panose="02070309020205020404" pitchFamily="49" charset="0"/>
                <a:cs typeface="Courier New" panose="02070309020205020404" pitchFamily="49" charset="0"/>
              </a:rPr>
              <a:t>css</a:t>
            </a:r>
            <a:r>
              <a:rPr lang="en-GB" sz="2000" b="0" dirty="0">
                <a:latin typeface="Courier New" panose="02070309020205020404" pitchFamily="49" charset="0"/>
                <a:cs typeface="Courier New" panose="02070309020205020404" pitchFamily="49" charset="0"/>
              </a:rPr>
              <a:t>("</a:t>
            </a:r>
            <a:r>
              <a:rPr lang="en-GB" sz="2000" b="0" dirty="0" err="1">
                <a:latin typeface="Courier New" panose="02070309020205020404" pitchFamily="49" charset="0"/>
                <a:cs typeface="Courier New" panose="02070309020205020404" pitchFamily="49" charset="0"/>
              </a:rPr>
              <a:t>color</a:t>
            </a:r>
            <a:r>
              <a:rPr lang="en-GB" sz="2000" b="0" dirty="0">
                <a:latin typeface="Courier New" panose="02070309020205020404" pitchFamily="49" charset="0"/>
                <a:cs typeface="Courier New" panose="02070309020205020404" pitchFamily="49" charset="0"/>
              </a:rPr>
              <a:t>", "red");</a:t>
            </a:r>
            <a:br>
              <a:rPr lang="en-GB" sz="2000" b="0" dirty="0">
                <a:latin typeface="Courier New" panose="02070309020205020404" pitchFamily="49" charset="0"/>
                <a:cs typeface="Courier New" panose="02070309020205020404" pitchFamily="49" charset="0"/>
              </a:rPr>
            </a:br>
            <a:r>
              <a:rPr lang="en-GB" sz="2000" b="0" dirty="0">
                <a:latin typeface="Courier New" panose="02070309020205020404" pitchFamily="49" charset="0"/>
                <a:cs typeface="Courier New" panose="02070309020205020404" pitchFamily="49" charset="0"/>
              </a:rPr>
              <a:t>});</a:t>
            </a:r>
            <a:endParaRPr lang="pl-PL" sz="2000" b="0" dirty="0">
              <a:latin typeface="Courier New" panose="02070309020205020404" pitchFamily="49" charset="0"/>
              <a:cs typeface="Courier New" panose="02070309020205020404" pitchFamily="49" charset="0"/>
            </a:endParaRPr>
          </a:p>
          <a:p>
            <a:pPr indent="-228600"/>
            <a:endParaRPr lang="pl-PL" sz="2000" b="0" dirty="0">
              <a:latin typeface="Courier New" panose="02070309020205020404" pitchFamily="49" charset="0"/>
              <a:cs typeface="Courier New" panose="02070309020205020404" pitchFamily="49" charset="0"/>
            </a:endParaRPr>
          </a:p>
        </p:txBody>
      </p:sp>
      <p:sp>
        <p:nvSpPr>
          <p:cNvPr id="3" name="Symbol zastępczy numeru slajdu 2"/>
          <p:cNvSpPr>
            <a:spLocks noGrp="1"/>
          </p:cNvSpPr>
          <p:nvPr>
            <p:ph type="sldNum" sz="quarter" idx="12"/>
          </p:nvPr>
        </p:nvSpPr>
        <p:spPr/>
        <p:txBody>
          <a:bodyPr/>
          <a:lstStyle/>
          <a:p>
            <a:fld id="{254C963F-D690-449C-B336-8B464EE7B8DB}" type="slidenum">
              <a:rPr lang="pl-PL" smtClean="0"/>
              <a:t>19</a:t>
            </a:fld>
            <a:endParaRPr lang="pl-PL" dirty="0"/>
          </a:p>
        </p:txBody>
      </p:sp>
      <p:sp>
        <p:nvSpPr>
          <p:cNvPr id="4" name="Tytuł 3"/>
          <p:cNvSpPr>
            <a:spLocks noGrp="1"/>
          </p:cNvSpPr>
          <p:nvPr>
            <p:ph type="title"/>
          </p:nvPr>
        </p:nvSpPr>
        <p:spPr/>
        <p:txBody>
          <a:bodyPr/>
          <a:lstStyle/>
          <a:p>
            <a:r>
              <a:rPr lang="en-GB" dirty="0" err="1"/>
              <a:t>JQuery</a:t>
            </a:r>
            <a:r>
              <a:rPr lang="en-GB" dirty="0"/>
              <a:t> </a:t>
            </a:r>
            <a:r>
              <a:rPr lang="pl-PL" dirty="0" err="1"/>
              <a:t>example</a:t>
            </a:r>
            <a:endParaRPr lang="pl-PL" dirty="0"/>
          </a:p>
        </p:txBody>
      </p:sp>
    </p:spTree>
    <p:extLst>
      <p:ext uri="{BB962C8B-B14F-4D97-AF65-F5344CB8AC3E}">
        <p14:creationId xmlns:p14="http://schemas.microsoft.com/office/powerpoint/2010/main" val="2415846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en-GB" dirty="0"/>
              <a:t>Dialog / popup windows: </a:t>
            </a:r>
            <a:r>
              <a:rPr lang="en-GB" dirty="0">
                <a:hlinkClick r:id="rId2"/>
              </a:rPr>
              <a:t>alert, confirm, prompt</a:t>
            </a:r>
            <a:endParaRPr lang="pl-PL" dirty="0"/>
          </a:p>
          <a:p>
            <a:r>
              <a:rPr lang="en-GB" dirty="0">
                <a:hlinkClick r:id="rId3"/>
              </a:rPr>
              <a:t>Console</a:t>
            </a:r>
            <a:r>
              <a:rPr lang="pl-PL" dirty="0"/>
              <a:t>: </a:t>
            </a:r>
            <a:r>
              <a:rPr lang="en-GB" dirty="0"/>
              <a:t>Chrome </a:t>
            </a:r>
            <a:r>
              <a:rPr lang="en-GB" dirty="0" err="1"/>
              <a:t>DevTools</a:t>
            </a:r>
            <a:endParaRPr lang="en-GB" dirty="0"/>
          </a:p>
          <a:p>
            <a:r>
              <a:rPr lang="en-GB" dirty="0"/>
              <a:t>HTML DOM</a:t>
            </a:r>
          </a:p>
          <a:p>
            <a:r>
              <a:rPr lang="pl-PL" sz="2200" b="0" dirty="0">
                <a:latin typeface="Courier New" panose="02070309020205020404" pitchFamily="49" charset="0"/>
                <a:cs typeface="Courier New" panose="02070309020205020404" pitchFamily="49" charset="0"/>
              </a:rPr>
              <a:t>&lt;body&gt;</a:t>
            </a:r>
            <a:br>
              <a:rPr lang="pl-PL" sz="2200" b="0" dirty="0">
                <a:latin typeface="Courier New" panose="02070309020205020404" pitchFamily="49" charset="0"/>
                <a:cs typeface="Courier New" panose="02070309020205020404" pitchFamily="49" charset="0"/>
              </a:rPr>
            </a:br>
            <a:r>
              <a:rPr lang="pl-PL" sz="2200" b="0" dirty="0">
                <a:latin typeface="Courier New" panose="02070309020205020404" pitchFamily="49" charset="0"/>
                <a:cs typeface="Courier New" panose="02070309020205020404" pitchFamily="49" charset="0"/>
              </a:rPr>
              <a:t>	&lt;p id=</a:t>
            </a:r>
            <a:r>
              <a:rPr lang="en-GB" sz="2200" b="0" dirty="0">
                <a:latin typeface="Courier New" panose="02070309020205020404" pitchFamily="49" charset="0"/>
                <a:cs typeface="Courier New" panose="02070309020205020404" pitchFamily="49" charset="0"/>
              </a:rPr>
              <a:t>"</a:t>
            </a:r>
            <a:r>
              <a:rPr lang="pl-PL" sz="2200" dirty="0">
                <a:latin typeface="Courier New" panose="02070309020205020404" pitchFamily="49" charset="0"/>
                <a:cs typeface="Courier New" panose="02070309020205020404" pitchFamily="49" charset="0"/>
              </a:rPr>
              <a:t>country</a:t>
            </a:r>
            <a:r>
              <a:rPr lang="en-GB" sz="2200" b="0" dirty="0">
                <a:latin typeface="Courier New" panose="02070309020205020404" pitchFamily="49" charset="0"/>
                <a:cs typeface="Courier New" panose="02070309020205020404" pitchFamily="49" charset="0"/>
              </a:rPr>
              <a:t>"</a:t>
            </a:r>
            <a:r>
              <a:rPr lang="pl-PL" sz="2200" b="0" dirty="0">
                <a:latin typeface="Courier New" panose="02070309020205020404" pitchFamily="49" charset="0"/>
                <a:cs typeface="Courier New" panose="02070309020205020404" pitchFamily="49" charset="0"/>
              </a:rPr>
              <a:t>&gt;&lt;/p&gt;</a:t>
            </a:r>
            <a:br>
              <a:rPr lang="pl-PL" sz="2200" b="0" dirty="0">
                <a:latin typeface="Courier New" panose="02070309020205020404" pitchFamily="49" charset="0"/>
                <a:cs typeface="Courier New" panose="02070309020205020404" pitchFamily="49" charset="0"/>
              </a:rPr>
            </a:br>
            <a:r>
              <a:rPr lang="pl-PL" sz="2200" b="0" dirty="0">
                <a:latin typeface="Courier New" panose="02070309020205020404" pitchFamily="49" charset="0"/>
                <a:cs typeface="Courier New" panose="02070309020205020404" pitchFamily="49" charset="0"/>
              </a:rPr>
              <a:t>&lt;/body&gt;</a:t>
            </a:r>
          </a:p>
          <a:p>
            <a:r>
              <a:rPr lang="pl-PL" sz="2200" b="0" dirty="0" err="1">
                <a:latin typeface="Courier New" panose="02070309020205020404" pitchFamily="49" charset="0"/>
                <a:cs typeface="Courier New" panose="02070309020205020404" pitchFamily="49" charset="0"/>
              </a:rPr>
              <a:t>var</a:t>
            </a:r>
            <a:r>
              <a:rPr lang="pl-PL" sz="2200" b="0" dirty="0">
                <a:latin typeface="Courier New" panose="02070309020205020404" pitchFamily="49" charset="0"/>
                <a:cs typeface="Courier New" panose="02070309020205020404" pitchFamily="49" charset="0"/>
              </a:rPr>
              <a:t> el = </a:t>
            </a:r>
            <a:r>
              <a:rPr lang="en-GB" sz="2200" b="0" dirty="0" err="1">
                <a:latin typeface="Courier New" panose="02070309020205020404" pitchFamily="49" charset="0"/>
                <a:cs typeface="Courier New" panose="02070309020205020404" pitchFamily="49" charset="0"/>
              </a:rPr>
              <a:t>document.getElementById</a:t>
            </a:r>
            <a:r>
              <a:rPr lang="en-GB" sz="2200" b="0" dirty="0">
                <a:latin typeface="Courier New" panose="02070309020205020404" pitchFamily="49" charset="0"/>
                <a:cs typeface="Courier New" panose="02070309020205020404" pitchFamily="49" charset="0"/>
              </a:rPr>
              <a:t>("</a:t>
            </a:r>
            <a:r>
              <a:rPr lang="pl-PL" sz="2200" dirty="0">
                <a:latin typeface="Courier New" panose="02070309020205020404" pitchFamily="49" charset="0"/>
                <a:cs typeface="Courier New" panose="02070309020205020404" pitchFamily="49" charset="0"/>
              </a:rPr>
              <a:t>country</a:t>
            </a:r>
            <a:r>
              <a:rPr lang="en-GB" sz="2200" b="0" dirty="0">
                <a:latin typeface="Courier New" panose="02070309020205020404" pitchFamily="49" charset="0"/>
                <a:cs typeface="Courier New" panose="02070309020205020404" pitchFamily="49" charset="0"/>
              </a:rPr>
              <a:t>")</a:t>
            </a:r>
            <a:r>
              <a:rPr lang="pl-PL" sz="2200" b="0" dirty="0">
                <a:latin typeface="Courier New" panose="02070309020205020404" pitchFamily="49" charset="0"/>
                <a:cs typeface="Courier New" panose="02070309020205020404" pitchFamily="49" charset="0"/>
              </a:rPr>
              <a:t>;</a:t>
            </a:r>
            <a:br>
              <a:rPr lang="pl-PL" sz="2200" b="0" dirty="0">
                <a:latin typeface="Courier New" panose="02070309020205020404" pitchFamily="49" charset="0"/>
                <a:cs typeface="Courier New" panose="02070309020205020404" pitchFamily="49" charset="0"/>
              </a:rPr>
            </a:br>
            <a:r>
              <a:rPr lang="pl-PL" sz="2200" b="0" dirty="0">
                <a:latin typeface="Courier New" panose="02070309020205020404" pitchFamily="49" charset="0"/>
                <a:cs typeface="Courier New" panose="02070309020205020404" pitchFamily="49" charset="0"/>
              </a:rPr>
              <a:t>el.</a:t>
            </a:r>
            <a:r>
              <a:rPr lang="en-GB" sz="2200" b="0" dirty="0" err="1">
                <a:latin typeface="Courier New" panose="02070309020205020404" pitchFamily="49" charset="0"/>
                <a:cs typeface="Courier New" panose="02070309020205020404" pitchFamily="49" charset="0"/>
              </a:rPr>
              <a:t>innerHTML</a:t>
            </a:r>
            <a:r>
              <a:rPr lang="en-GB" sz="2200" b="0" dirty="0">
                <a:latin typeface="Courier New" panose="02070309020205020404" pitchFamily="49" charset="0"/>
                <a:cs typeface="Courier New" panose="02070309020205020404" pitchFamily="49" charset="0"/>
              </a:rPr>
              <a:t> = "</a:t>
            </a:r>
            <a:r>
              <a:rPr lang="pl-PL" sz="2200" b="0" dirty="0">
                <a:latin typeface="Courier New" panose="02070309020205020404" pitchFamily="49" charset="0"/>
                <a:cs typeface="Courier New" panose="02070309020205020404" pitchFamily="49" charset="0"/>
              </a:rPr>
              <a:t>Poland</a:t>
            </a:r>
            <a:r>
              <a:rPr lang="en-GB" sz="2200" b="0" dirty="0">
                <a:latin typeface="Courier New" panose="02070309020205020404" pitchFamily="49" charset="0"/>
                <a:cs typeface="Courier New" panose="02070309020205020404" pitchFamily="49" charset="0"/>
              </a:rPr>
              <a:t>";</a:t>
            </a:r>
            <a:r>
              <a:rPr lang="en-GB" dirty="0"/>
              <a:t> </a:t>
            </a:r>
          </a:p>
          <a:p>
            <a:endParaRPr lang="en-GB" dirty="0"/>
          </a:p>
          <a:p>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2</a:t>
            </a:fld>
            <a:endParaRPr lang="pl-PL" dirty="0"/>
          </a:p>
        </p:txBody>
      </p:sp>
      <p:sp>
        <p:nvSpPr>
          <p:cNvPr id="4" name="Tytuł 3"/>
          <p:cNvSpPr>
            <a:spLocks noGrp="1"/>
          </p:cNvSpPr>
          <p:nvPr>
            <p:ph type="title"/>
          </p:nvPr>
        </p:nvSpPr>
        <p:spPr/>
        <p:txBody>
          <a:bodyPr/>
          <a:lstStyle/>
          <a:p>
            <a:r>
              <a:rPr lang="en-GB" dirty="0"/>
              <a:t>Input / Output</a:t>
            </a:r>
            <a:endParaRPr lang="pl-PL" dirty="0"/>
          </a:p>
        </p:txBody>
      </p:sp>
    </p:spTree>
    <p:extLst>
      <p:ext uri="{BB962C8B-B14F-4D97-AF65-F5344CB8AC3E}">
        <p14:creationId xmlns:p14="http://schemas.microsoft.com/office/powerpoint/2010/main" val="2458548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noProof="0" dirty="0"/>
              <a:t>Network </a:t>
            </a:r>
            <a:r>
              <a:rPr lang="pl-PL" noProof="0" dirty="0" err="1"/>
              <a:t>Request</a:t>
            </a:r>
            <a:endParaRPr lang="en-GB" noProof="0" dirty="0"/>
          </a:p>
        </p:txBody>
      </p:sp>
      <p:sp>
        <p:nvSpPr>
          <p:cNvPr id="3" name="Podtytuł 2"/>
          <p:cNvSpPr>
            <a:spLocks noGrp="1"/>
          </p:cNvSpPr>
          <p:nvPr>
            <p:ph type="subTitle" idx="1"/>
          </p:nvPr>
        </p:nvSpPr>
        <p:spPr/>
        <p:txBody>
          <a:bodyPr/>
          <a:lstStyle/>
          <a:p>
            <a:r>
              <a:rPr lang="pl-PL" noProof="0" dirty="0"/>
              <a:t>Data Transfer</a:t>
            </a:r>
            <a:endParaRPr lang="en-GB" noProof="0" dirty="0"/>
          </a:p>
        </p:txBody>
      </p:sp>
    </p:spTree>
    <p:extLst>
      <p:ext uri="{BB962C8B-B14F-4D97-AF65-F5344CB8AC3E}">
        <p14:creationId xmlns:p14="http://schemas.microsoft.com/office/powerpoint/2010/main" val="1038654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2AABCF3C-14E5-9705-CB98-93C0213D16C3}"/>
              </a:ext>
            </a:extLst>
          </p:cNvPr>
          <p:cNvSpPr>
            <a:spLocks noGrp="1"/>
          </p:cNvSpPr>
          <p:nvPr>
            <p:ph idx="1"/>
          </p:nvPr>
        </p:nvSpPr>
        <p:spPr/>
        <p:txBody>
          <a:bodyPr>
            <a:normAutofit fontScale="85000" lnSpcReduction="20000"/>
          </a:bodyPr>
          <a:lstStyle/>
          <a:p>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xhttp</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new</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XMLHttpRequest</a:t>
            </a:r>
            <a:r>
              <a:rPr lang="en-US" b="0" i="0" dirty="0">
                <a:solidFill>
                  <a:srgbClr val="000000"/>
                </a:solidFill>
                <a:effectLst/>
                <a:latin typeface="Consolas" panose="020B0609020204030204" pitchFamily="49" charset="0"/>
              </a:rPr>
              <a:t>();</a:t>
            </a:r>
            <a:br>
              <a:rPr lang="en-US" dirty="0"/>
            </a:br>
            <a:endParaRPr lang="pl-PL" dirty="0"/>
          </a:p>
          <a:p>
            <a:r>
              <a:rPr lang="en-US" b="0" i="0" dirty="0" err="1">
                <a:solidFill>
                  <a:srgbClr val="000000"/>
                </a:solidFill>
                <a:effectLst/>
                <a:latin typeface="Consolas" panose="020B0609020204030204" pitchFamily="49" charset="0"/>
              </a:rPr>
              <a:t>xhttp.onreadystatechange</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err="1">
                <a:solidFill>
                  <a:srgbClr val="0000CD"/>
                </a:solidFill>
                <a:effectLst/>
                <a:latin typeface="Consolas" panose="020B0609020204030204" pitchFamily="49" charset="0"/>
              </a:rPr>
              <a:t>this</a:t>
            </a:r>
            <a:r>
              <a:rPr lang="en-US" b="0" i="0" dirty="0" err="1">
                <a:solidFill>
                  <a:srgbClr val="000000"/>
                </a:solidFill>
                <a:effectLst/>
                <a:latin typeface="Consolas" panose="020B0609020204030204" pitchFamily="49" charset="0"/>
              </a:rPr>
              <a:t>.readyState</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&amp;&amp; </a:t>
            </a:r>
            <a:r>
              <a:rPr lang="en-US" b="0" i="0" dirty="0" err="1">
                <a:solidFill>
                  <a:srgbClr val="0000CD"/>
                </a:solidFill>
                <a:effectLst/>
                <a:latin typeface="Consolas" panose="020B0609020204030204" pitchFamily="49" charset="0"/>
              </a:rPr>
              <a:t>this</a:t>
            </a:r>
            <a:r>
              <a:rPr lang="en-US" b="0" i="0" dirty="0" err="1">
                <a:solidFill>
                  <a:srgbClr val="000000"/>
                </a:solidFill>
                <a:effectLst/>
                <a:latin typeface="Consolas" panose="020B0609020204030204" pitchFamily="49" charset="0"/>
              </a:rPr>
              <a:t>.status</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200</a:t>
            </a:r>
            <a:r>
              <a:rPr lang="en-US" b="0" i="0" dirty="0">
                <a:solidFill>
                  <a:srgbClr val="000000"/>
                </a:solidFill>
                <a:effectLst/>
                <a:latin typeface="Consolas" panose="020B0609020204030204" pitchFamily="49" charset="0"/>
              </a:rPr>
              <a:t>) </a:t>
            </a:r>
            <a:r>
              <a:rPr lang="pl-PL" b="0" i="0" dirty="0">
                <a:solidFill>
                  <a:srgbClr val="00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pl-PL"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Typical action</a:t>
            </a:r>
            <a:br>
              <a:rPr lang="pl-PL" b="0" dirty="0">
                <a:solidFill>
                  <a:srgbClr val="008000"/>
                </a:solidFill>
                <a:latin typeface="Consolas" panose="020B0609020204030204" pitchFamily="49" charset="0"/>
              </a:rPr>
            </a:br>
            <a:r>
              <a:rPr lang="pl-PL" b="0" dirty="0">
                <a:solidFill>
                  <a:srgbClr val="008000"/>
                </a:solidFill>
                <a:latin typeface="Consolas" panose="020B0609020204030204" pitchFamily="49" charset="0"/>
              </a:rPr>
              <a:t>		// </a:t>
            </a:r>
            <a:r>
              <a:rPr lang="en-US" b="0" i="0" dirty="0">
                <a:solidFill>
                  <a:srgbClr val="008000"/>
                </a:solidFill>
                <a:effectLst/>
                <a:latin typeface="Consolas" panose="020B0609020204030204" pitchFamily="49" charset="0"/>
              </a:rPr>
              <a:t>when the document is ready:</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pl-PL"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document.getElementById</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"demo"</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innerHTML</a:t>
            </a:r>
            <a:r>
              <a:rPr lang="en-US" b="0" i="0" dirty="0">
                <a:solidFill>
                  <a:srgbClr val="000000"/>
                </a:solidFill>
                <a:effectLst/>
                <a:latin typeface="Consolas" panose="020B0609020204030204" pitchFamily="49" charset="0"/>
              </a:rPr>
              <a:t> = </a:t>
            </a:r>
            <a:r>
              <a:rPr lang="pl-PL"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xhttp.responseText</a:t>
            </a:r>
            <a:r>
              <a:rPr lang="en-US" b="0" i="0" dirty="0">
                <a:solidFill>
                  <a:srgbClr val="000000"/>
                </a:solidFill>
                <a:effectLst/>
                <a:latin typeface="Consolas" panose="020B0609020204030204" pitchFamily="49" charset="0"/>
              </a:rPr>
              <a:t>;</a:t>
            </a:r>
            <a:br>
              <a:rPr lang="en-US" dirty="0"/>
            </a:br>
            <a:r>
              <a:rPr lang="pl-PL" b="0" dirty="0">
                <a:solidFill>
                  <a:srgbClr val="000000"/>
                </a:solidFill>
                <a:latin typeface="Consolas" panose="020B0609020204030204" pitchFamily="49" charset="0"/>
              </a:rPr>
              <a:t>	</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br>
              <a:rPr lang="en-US" dirty="0"/>
            </a:br>
            <a:endParaRPr lang="pl-PL" dirty="0"/>
          </a:p>
          <a:p>
            <a:r>
              <a:rPr lang="en-US" b="0" i="0" dirty="0" err="1">
                <a:solidFill>
                  <a:srgbClr val="000000"/>
                </a:solidFill>
                <a:effectLst/>
                <a:latin typeface="Consolas" panose="020B0609020204030204" pitchFamily="49" charset="0"/>
              </a:rPr>
              <a:t>xhttp.open</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"GET"</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a:t>
            </a:r>
            <a:r>
              <a:rPr lang="en-US" b="0" i="1" dirty="0">
                <a:solidFill>
                  <a:srgbClr val="A52A2A"/>
                </a:solidFill>
                <a:effectLst/>
                <a:latin typeface="Consolas" panose="020B0609020204030204" pitchFamily="49" charset="0"/>
              </a:rPr>
              <a:t>filename</a:t>
            </a:r>
            <a:r>
              <a:rPr lang="pl-PL" b="0" i="1" dirty="0">
                <a:solidFill>
                  <a:srgbClr val="A52A2A"/>
                </a:solidFill>
                <a:effectLst/>
                <a:latin typeface="Consolas" panose="020B0609020204030204" pitchFamily="49" charset="0"/>
              </a:rPr>
              <a:t>|link</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true</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xhttp.send</a:t>
            </a:r>
            <a:r>
              <a:rPr lang="en-US" b="0" i="0" dirty="0">
                <a:solidFill>
                  <a:srgbClr val="000000"/>
                </a:solidFill>
                <a:effectLst/>
                <a:latin typeface="Consolas" panose="020B0609020204030204" pitchFamily="49" charset="0"/>
              </a:rPr>
              <a:t>();</a:t>
            </a:r>
            <a:endParaRPr lang="pl-PL" dirty="0"/>
          </a:p>
        </p:txBody>
      </p:sp>
      <p:sp>
        <p:nvSpPr>
          <p:cNvPr id="3" name="Symbol zastępczy numeru slajdu 2">
            <a:extLst>
              <a:ext uri="{FF2B5EF4-FFF2-40B4-BE49-F238E27FC236}">
                <a16:creationId xmlns:a16="http://schemas.microsoft.com/office/drawing/2014/main" id="{26FF860F-E0C0-478B-7E69-1C1069DC663B}"/>
              </a:ext>
            </a:extLst>
          </p:cNvPr>
          <p:cNvSpPr>
            <a:spLocks noGrp="1"/>
          </p:cNvSpPr>
          <p:nvPr>
            <p:ph type="sldNum" sz="quarter" idx="12"/>
          </p:nvPr>
        </p:nvSpPr>
        <p:spPr/>
        <p:txBody>
          <a:bodyPr/>
          <a:lstStyle/>
          <a:p>
            <a:fld id="{254C963F-D690-449C-B336-8B464EE7B8DB}" type="slidenum">
              <a:rPr lang="pl-PL" smtClean="0"/>
              <a:t>21</a:t>
            </a:fld>
            <a:endParaRPr lang="pl-PL" dirty="0"/>
          </a:p>
        </p:txBody>
      </p:sp>
      <p:sp>
        <p:nvSpPr>
          <p:cNvPr id="4" name="Tytuł 3">
            <a:extLst>
              <a:ext uri="{FF2B5EF4-FFF2-40B4-BE49-F238E27FC236}">
                <a16:creationId xmlns:a16="http://schemas.microsoft.com/office/drawing/2014/main" id="{EE95E003-930E-4A28-78DE-2BE71B6D928F}"/>
              </a:ext>
            </a:extLst>
          </p:cNvPr>
          <p:cNvSpPr>
            <a:spLocks noGrp="1"/>
          </p:cNvSpPr>
          <p:nvPr>
            <p:ph type="title"/>
          </p:nvPr>
        </p:nvSpPr>
        <p:spPr/>
        <p:txBody>
          <a:bodyPr/>
          <a:lstStyle/>
          <a:p>
            <a:r>
              <a:rPr lang="pl-PL" dirty="0" err="1"/>
              <a:t>XMLHttpRequest</a:t>
            </a:r>
            <a:r>
              <a:rPr lang="pl-PL" dirty="0"/>
              <a:t> Object</a:t>
            </a:r>
          </a:p>
        </p:txBody>
      </p:sp>
    </p:spTree>
    <p:extLst>
      <p:ext uri="{BB962C8B-B14F-4D97-AF65-F5344CB8AC3E}">
        <p14:creationId xmlns:p14="http://schemas.microsoft.com/office/powerpoint/2010/main" val="1171690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8E93823B-A1FE-575C-DBA1-138BD25F1FE6}"/>
              </a:ext>
            </a:extLst>
          </p:cNvPr>
          <p:cNvSpPr>
            <a:spLocks noGrp="1"/>
          </p:cNvSpPr>
          <p:nvPr>
            <p:ph idx="1"/>
          </p:nvPr>
        </p:nvSpPr>
        <p:spPr/>
        <p:txBody>
          <a:bodyPr>
            <a:normAutofit fontScale="92500" lnSpcReduction="10000"/>
          </a:bodyPr>
          <a:lstStyle/>
          <a:p>
            <a:r>
              <a:rPr lang="pl-PL" dirty="0" err="1"/>
              <a:t>XMLHttpRequest</a:t>
            </a:r>
            <a:endParaRPr lang="pl-PL" dirty="0"/>
          </a:p>
          <a:p>
            <a:r>
              <a:rPr lang="pl-PL" dirty="0">
                <a:hlinkClick r:id="rId2"/>
              </a:rPr>
              <a:t>https://javascript.info/xmlhttprequest</a:t>
            </a:r>
            <a:r>
              <a:rPr lang="pl-PL" dirty="0"/>
              <a:t> </a:t>
            </a:r>
          </a:p>
          <a:p>
            <a:br>
              <a:rPr lang="pl-PL" dirty="0"/>
            </a:br>
            <a:r>
              <a:rPr lang="pl-PL" dirty="0" err="1"/>
              <a:t>Fetch</a:t>
            </a:r>
            <a:endParaRPr lang="pl-PL" dirty="0"/>
          </a:p>
          <a:p>
            <a:r>
              <a:rPr lang="pl-PL" dirty="0">
                <a:hlinkClick r:id="rId3"/>
              </a:rPr>
              <a:t>https://javascript.info/fetch</a:t>
            </a:r>
            <a:endParaRPr lang="pl-PL" dirty="0"/>
          </a:p>
          <a:p>
            <a:br>
              <a:rPr lang="pl-PL" dirty="0"/>
            </a:br>
            <a:r>
              <a:rPr lang="pl-PL" dirty="0" err="1"/>
              <a:t>JQuery</a:t>
            </a:r>
            <a:endParaRPr lang="pl-PL" dirty="0"/>
          </a:p>
          <a:p>
            <a:r>
              <a:rPr lang="pl-PL" dirty="0">
                <a:hlinkClick r:id="rId4"/>
              </a:rPr>
              <a:t>https://api.jquery.com/category/ajax/</a:t>
            </a:r>
            <a:r>
              <a:rPr lang="pl-PL" dirty="0"/>
              <a:t> </a:t>
            </a:r>
          </a:p>
        </p:txBody>
      </p:sp>
      <p:sp>
        <p:nvSpPr>
          <p:cNvPr id="3" name="Symbol zastępczy numeru slajdu 2">
            <a:extLst>
              <a:ext uri="{FF2B5EF4-FFF2-40B4-BE49-F238E27FC236}">
                <a16:creationId xmlns:a16="http://schemas.microsoft.com/office/drawing/2014/main" id="{C9FC9F5B-B4A0-C684-4CC0-B2627B842698}"/>
              </a:ext>
            </a:extLst>
          </p:cNvPr>
          <p:cNvSpPr>
            <a:spLocks noGrp="1"/>
          </p:cNvSpPr>
          <p:nvPr>
            <p:ph type="sldNum" sz="quarter" idx="12"/>
          </p:nvPr>
        </p:nvSpPr>
        <p:spPr/>
        <p:txBody>
          <a:bodyPr/>
          <a:lstStyle/>
          <a:p>
            <a:fld id="{254C963F-D690-449C-B336-8B464EE7B8DB}" type="slidenum">
              <a:rPr lang="pl-PL" smtClean="0"/>
              <a:t>22</a:t>
            </a:fld>
            <a:endParaRPr lang="pl-PL" dirty="0"/>
          </a:p>
        </p:txBody>
      </p:sp>
      <p:sp>
        <p:nvSpPr>
          <p:cNvPr id="4" name="Tytuł 3">
            <a:extLst>
              <a:ext uri="{FF2B5EF4-FFF2-40B4-BE49-F238E27FC236}">
                <a16:creationId xmlns:a16="http://schemas.microsoft.com/office/drawing/2014/main" id="{E630B04C-FB06-BC98-126E-D0723DF1B90E}"/>
              </a:ext>
            </a:extLst>
          </p:cNvPr>
          <p:cNvSpPr>
            <a:spLocks noGrp="1"/>
          </p:cNvSpPr>
          <p:nvPr>
            <p:ph type="title"/>
          </p:nvPr>
        </p:nvSpPr>
        <p:spPr/>
        <p:txBody>
          <a:bodyPr/>
          <a:lstStyle/>
          <a:p>
            <a:r>
              <a:rPr lang="pl-PL" dirty="0" err="1"/>
              <a:t>Other</a:t>
            </a:r>
            <a:r>
              <a:rPr lang="pl-PL" dirty="0"/>
              <a:t> </a:t>
            </a:r>
            <a:r>
              <a:rPr lang="pl-PL" dirty="0" err="1"/>
              <a:t>methods</a:t>
            </a:r>
            <a:endParaRPr lang="pl-PL" dirty="0"/>
          </a:p>
        </p:txBody>
      </p:sp>
    </p:spTree>
    <p:extLst>
      <p:ext uri="{BB962C8B-B14F-4D97-AF65-F5344CB8AC3E}">
        <p14:creationId xmlns:p14="http://schemas.microsoft.com/office/powerpoint/2010/main" val="4117444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noProof="0" dirty="0" err="1"/>
              <a:t>Final</a:t>
            </a:r>
            <a:r>
              <a:rPr lang="pl-PL" noProof="0" dirty="0"/>
              <a:t> </a:t>
            </a:r>
            <a:r>
              <a:rPr lang="pl-PL" dirty="0"/>
              <a:t>P</a:t>
            </a:r>
            <a:r>
              <a:rPr lang="pl-PL" noProof="0" dirty="0" err="1"/>
              <a:t>roject</a:t>
            </a:r>
            <a:endParaRPr lang="en-GB" noProof="0" dirty="0"/>
          </a:p>
        </p:txBody>
      </p:sp>
      <p:sp>
        <p:nvSpPr>
          <p:cNvPr id="3" name="Podtytuł 2"/>
          <p:cNvSpPr>
            <a:spLocks noGrp="1"/>
          </p:cNvSpPr>
          <p:nvPr>
            <p:ph type="subTitle" idx="1"/>
          </p:nvPr>
        </p:nvSpPr>
        <p:spPr/>
        <p:txBody>
          <a:bodyPr/>
          <a:lstStyle/>
          <a:p>
            <a:endParaRPr lang="en-GB" noProof="0" dirty="0"/>
          </a:p>
        </p:txBody>
      </p:sp>
    </p:spTree>
    <p:extLst>
      <p:ext uri="{BB962C8B-B14F-4D97-AF65-F5344CB8AC3E}">
        <p14:creationId xmlns:p14="http://schemas.microsoft.com/office/powerpoint/2010/main" val="1364861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A36EC4F8-4D2B-0107-99F7-4565DDF6E5C1}"/>
              </a:ext>
            </a:extLst>
          </p:cNvPr>
          <p:cNvSpPr>
            <a:spLocks noGrp="1"/>
          </p:cNvSpPr>
          <p:nvPr>
            <p:ph idx="1"/>
          </p:nvPr>
        </p:nvSpPr>
        <p:spPr/>
        <p:txBody>
          <a:bodyPr/>
          <a:lstStyle/>
          <a:p>
            <a:r>
              <a:rPr lang="en-US" dirty="0"/>
              <a:t>1.</a:t>
            </a:r>
            <a:r>
              <a:rPr lang="pl-PL" dirty="0"/>
              <a:t> </a:t>
            </a:r>
            <a:r>
              <a:rPr lang="en-US" dirty="0"/>
              <a:t>Create a project team:</a:t>
            </a:r>
          </a:p>
          <a:p>
            <a:r>
              <a:rPr lang="en-US" dirty="0"/>
              <a:t>a.</a:t>
            </a:r>
            <a:r>
              <a:rPr lang="pl-PL" dirty="0"/>
              <a:t> </a:t>
            </a:r>
            <a:r>
              <a:rPr lang="en-US" dirty="0"/>
              <a:t>Create a group of 3 students. </a:t>
            </a:r>
          </a:p>
          <a:p>
            <a:r>
              <a:rPr lang="en-US" dirty="0"/>
              <a:t>b.</a:t>
            </a:r>
            <a:r>
              <a:rPr lang="pl-PL" dirty="0"/>
              <a:t> </a:t>
            </a:r>
            <a:r>
              <a:rPr lang="en-US" dirty="0"/>
              <a:t>Select a group leader.</a:t>
            </a:r>
          </a:p>
          <a:p>
            <a:r>
              <a:rPr lang="en-US" dirty="0"/>
              <a:t>c.</a:t>
            </a:r>
            <a:r>
              <a:rPr lang="pl-PL" dirty="0"/>
              <a:t> </a:t>
            </a:r>
            <a:r>
              <a:rPr lang="en-US" dirty="0"/>
              <a:t>Register the project team on Moodle (group leader only). If you register the team after the deadline, the final grade for the project will be reduced by 20 points.</a:t>
            </a:r>
          </a:p>
          <a:p>
            <a:endParaRPr lang="pl-PL" dirty="0"/>
          </a:p>
        </p:txBody>
      </p:sp>
      <p:sp>
        <p:nvSpPr>
          <p:cNvPr id="3" name="Symbol zastępczy numeru slajdu 2">
            <a:extLst>
              <a:ext uri="{FF2B5EF4-FFF2-40B4-BE49-F238E27FC236}">
                <a16:creationId xmlns:a16="http://schemas.microsoft.com/office/drawing/2014/main" id="{E61FD25B-9856-0494-3E19-4335C2FFA8F2}"/>
              </a:ext>
            </a:extLst>
          </p:cNvPr>
          <p:cNvSpPr>
            <a:spLocks noGrp="1"/>
          </p:cNvSpPr>
          <p:nvPr>
            <p:ph type="sldNum" sz="quarter" idx="12"/>
          </p:nvPr>
        </p:nvSpPr>
        <p:spPr/>
        <p:txBody>
          <a:bodyPr/>
          <a:lstStyle/>
          <a:p>
            <a:fld id="{254C963F-D690-449C-B336-8B464EE7B8DB}" type="slidenum">
              <a:rPr lang="pl-PL" smtClean="0"/>
              <a:t>24</a:t>
            </a:fld>
            <a:endParaRPr lang="pl-PL" dirty="0"/>
          </a:p>
        </p:txBody>
      </p:sp>
      <p:sp>
        <p:nvSpPr>
          <p:cNvPr id="4" name="Tytuł 3">
            <a:extLst>
              <a:ext uri="{FF2B5EF4-FFF2-40B4-BE49-F238E27FC236}">
                <a16:creationId xmlns:a16="http://schemas.microsoft.com/office/drawing/2014/main" id="{3653857E-AD9C-517B-51FB-38B245675F94}"/>
              </a:ext>
            </a:extLst>
          </p:cNvPr>
          <p:cNvSpPr>
            <a:spLocks noGrp="1"/>
          </p:cNvSpPr>
          <p:nvPr>
            <p:ph type="title"/>
          </p:nvPr>
        </p:nvSpPr>
        <p:spPr/>
        <p:txBody>
          <a:bodyPr/>
          <a:lstStyle/>
          <a:p>
            <a:r>
              <a:rPr lang="pl-PL" dirty="0"/>
              <a:t>Project </a:t>
            </a:r>
            <a:r>
              <a:rPr lang="pl-PL" dirty="0" err="1"/>
              <a:t>Details</a:t>
            </a:r>
            <a:endParaRPr lang="pl-PL" dirty="0"/>
          </a:p>
        </p:txBody>
      </p:sp>
    </p:spTree>
    <p:extLst>
      <p:ext uri="{BB962C8B-B14F-4D97-AF65-F5344CB8AC3E}">
        <p14:creationId xmlns:p14="http://schemas.microsoft.com/office/powerpoint/2010/main" val="3754020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A36EC4F8-4D2B-0107-99F7-4565DDF6E5C1}"/>
              </a:ext>
            </a:extLst>
          </p:cNvPr>
          <p:cNvSpPr>
            <a:spLocks noGrp="1"/>
          </p:cNvSpPr>
          <p:nvPr>
            <p:ph idx="1"/>
          </p:nvPr>
        </p:nvSpPr>
        <p:spPr/>
        <p:txBody>
          <a:bodyPr/>
          <a:lstStyle/>
          <a:p>
            <a:r>
              <a:rPr lang="en-US" dirty="0"/>
              <a:t>2.</a:t>
            </a:r>
            <a:r>
              <a:rPr lang="pl-PL" dirty="0"/>
              <a:t> </a:t>
            </a:r>
            <a:r>
              <a:rPr lang="en-US" dirty="0"/>
              <a:t>As a group leader, create a new project on the </a:t>
            </a:r>
            <a:r>
              <a:rPr lang="en-US" dirty="0" err="1"/>
              <a:t>github</a:t>
            </a:r>
            <a:r>
              <a:rPr lang="en-US" dirty="0"/>
              <a:t> with the name “EDI” (it stands for Electronic Data Interchange, name of the course). </a:t>
            </a:r>
            <a:endParaRPr lang="pl-PL" dirty="0"/>
          </a:p>
        </p:txBody>
      </p:sp>
      <p:sp>
        <p:nvSpPr>
          <p:cNvPr id="3" name="Symbol zastępczy numeru slajdu 2">
            <a:extLst>
              <a:ext uri="{FF2B5EF4-FFF2-40B4-BE49-F238E27FC236}">
                <a16:creationId xmlns:a16="http://schemas.microsoft.com/office/drawing/2014/main" id="{E61FD25B-9856-0494-3E19-4335C2FFA8F2}"/>
              </a:ext>
            </a:extLst>
          </p:cNvPr>
          <p:cNvSpPr>
            <a:spLocks noGrp="1"/>
          </p:cNvSpPr>
          <p:nvPr>
            <p:ph type="sldNum" sz="quarter" idx="12"/>
          </p:nvPr>
        </p:nvSpPr>
        <p:spPr/>
        <p:txBody>
          <a:bodyPr/>
          <a:lstStyle/>
          <a:p>
            <a:fld id="{254C963F-D690-449C-B336-8B464EE7B8DB}" type="slidenum">
              <a:rPr lang="pl-PL" smtClean="0"/>
              <a:t>25</a:t>
            </a:fld>
            <a:endParaRPr lang="pl-PL" dirty="0"/>
          </a:p>
        </p:txBody>
      </p:sp>
      <p:sp>
        <p:nvSpPr>
          <p:cNvPr id="4" name="Tytuł 3">
            <a:extLst>
              <a:ext uri="{FF2B5EF4-FFF2-40B4-BE49-F238E27FC236}">
                <a16:creationId xmlns:a16="http://schemas.microsoft.com/office/drawing/2014/main" id="{3653857E-AD9C-517B-51FB-38B245675F94}"/>
              </a:ext>
            </a:extLst>
          </p:cNvPr>
          <p:cNvSpPr>
            <a:spLocks noGrp="1"/>
          </p:cNvSpPr>
          <p:nvPr>
            <p:ph type="title"/>
          </p:nvPr>
        </p:nvSpPr>
        <p:spPr/>
        <p:txBody>
          <a:bodyPr/>
          <a:lstStyle/>
          <a:p>
            <a:r>
              <a:rPr lang="pl-PL" dirty="0"/>
              <a:t>Project </a:t>
            </a:r>
            <a:r>
              <a:rPr lang="pl-PL" dirty="0" err="1"/>
              <a:t>Details</a:t>
            </a:r>
            <a:endParaRPr lang="pl-PL" dirty="0"/>
          </a:p>
        </p:txBody>
      </p:sp>
    </p:spTree>
    <p:extLst>
      <p:ext uri="{BB962C8B-B14F-4D97-AF65-F5344CB8AC3E}">
        <p14:creationId xmlns:p14="http://schemas.microsoft.com/office/powerpoint/2010/main" val="3256907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A36EC4F8-4D2B-0107-99F7-4565DDF6E5C1}"/>
              </a:ext>
            </a:extLst>
          </p:cNvPr>
          <p:cNvSpPr>
            <a:spLocks noGrp="1"/>
          </p:cNvSpPr>
          <p:nvPr>
            <p:ph idx="1"/>
          </p:nvPr>
        </p:nvSpPr>
        <p:spPr/>
        <p:txBody>
          <a:bodyPr/>
          <a:lstStyle/>
          <a:p>
            <a:r>
              <a:rPr lang="en-US" dirty="0"/>
              <a:t>3.</a:t>
            </a:r>
            <a:r>
              <a:rPr lang="pl-PL" dirty="0"/>
              <a:t> </a:t>
            </a:r>
            <a:r>
              <a:rPr lang="en-US" dirty="0"/>
              <a:t>Assign the rest of the group members to the repository as project collaborators. Make sure that each student in the group has their real name and surname entered in the </a:t>
            </a:r>
            <a:r>
              <a:rPr lang="en-US" dirty="0" err="1"/>
              <a:t>github</a:t>
            </a:r>
            <a:r>
              <a:rPr lang="en-US" dirty="0"/>
              <a:t> settings. </a:t>
            </a:r>
            <a:endParaRPr lang="pl-PL" dirty="0"/>
          </a:p>
        </p:txBody>
      </p:sp>
      <p:sp>
        <p:nvSpPr>
          <p:cNvPr id="3" name="Symbol zastępczy numeru slajdu 2">
            <a:extLst>
              <a:ext uri="{FF2B5EF4-FFF2-40B4-BE49-F238E27FC236}">
                <a16:creationId xmlns:a16="http://schemas.microsoft.com/office/drawing/2014/main" id="{E61FD25B-9856-0494-3E19-4335C2FFA8F2}"/>
              </a:ext>
            </a:extLst>
          </p:cNvPr>
          <p:cNvSpPr>
            <a:spLocks noGrp="1"/>
          </p:cNvSpPr>
          <p:nvPr>
            <p:ph type="sldNum" sz="quarter" idx="12"/>
          </p:nvPr>
        </p:nvSpPr>
        <p:spPr/>
        <p:txBody>
          <a:bodyPr/>
          <a:lstStyle/>
          <a:p>
            <a:fld id="{254C963F-D690-449C-B336-8B464EE7B8DB}" type="slidenum">
              <a:rPr lang="pl-PL" smtClean="0"/>
              <a:t>26</a:t>
            </a:fld>
            <a:endParaRPr lang="pl-PL" dirty="0"/>
          </a:p>
        </p:txBody>
      </p:sp>
      <p:sp>
        <p:nvSpPr>
          <p:cNvPr id="4" name="Tytuł 3">
            <a:extLst>
              <a:ext uri="{FF2B5EF4-FFF2-40B4-BE49-F238E27FC236}">
                <a16:creationId xmlns:a16="http://schemas.microsoft.com/office/drawing/2014/main" id="{3653857E-AD9C-517B-51FB-38B245675F94}"/>
              </a:ext>
            </a:extLst>
          </p:cNvPr>
          <p:cNvSpPr>
            <a:spLocks noGrp="1"/>
          </p:cNvSpPr>
          <p:nvPr>
            <p:ph type="title"/>
          </p:nvPr>
        </p:nvSpPr>
        <p:spPr/>
        <p:txBody>
          <a:bodyPr/>
          <a:lstStyle/>
          <a:p>
            <a:r>
              <a:rPr lang="pl-PL" dirty="0"/>
              <a:t>Project </a:t>
            </a:r>
            <a:r>
              <a:rPr lang="pl-PL" dirty="0" err="1"/>
              <a:t>Details</a:t>
            </a:r>
            <a:endParaRPr lang="pl-PL" dirty="0"/>
          </a:p>
        </p:txBody>
      </p:sp>
    </p:spTree>
    <p:extLst>
      <p:ext uri="{BB962C8B-B14F-4D97-AF65-F5344CB8AC3E}">
        <p14:creationId xmlns:p14="http://schemas.microsoft.com/office/powerpoint/2010/main" val="623215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A36EC4F8-4D2B-0107-99F7-4565DDF6E5C1}"/>
              </a:ext>
            </a:extLst>
          </p:cNvPr>
          <p:cNvSpPr>
            <a:spLocks noGrp="1"/>
          </p:cNvSpPr>
          <p:nvPr>
            <p:ph idx="1"/>
          </p:nvPr>
        </p:nvSpPr>
        <p:spPr/>
        <p:txBody>
          <a:bodyPr/>
          <a:lstStyle/>
          <a:p>
            <a:r>
              <a:rPr lang="en-US" dirty="0"/>
              <a:t>4.</a:t>
            </a:r>
            <a:r>
              <a:rPr lang="pl-PL" dirty="0"/>
              <a:t> </a:t>
            </a:r>
            <a:r>
              <a:rPr lang="en-US" dirty="0"/>
              <a:t>You can make changes to project files on </a:t>
            </a:r>
            <a:r>
              <a:rPr lang="en-US" dirty="0" err="1"/>
              <a:t>github</a:t>
            </a:r>
            <a:r>
              <a:rPr lang="en-US" dirty="0"/>
              <a:t> before the deadline. If you make changes to the project files after the deadline, the final grade for the project will be reduced by 20 points.</a:t>
            </a:r>
            <a:endParaRPr lang="pl-PL" dirty="0"/>
          </a:p>
        </p:txBody>
      </p:sp>
      <p:sp>
        <p:nvSpPr>
          <p:cNvPr id="3" name="Symbol zastępczy numeru slajdu 2">
            <a:extLst>
              <a:ext uri="{FF2B5EF4-FFF2-40B4-BE49-F238E27FC236}">
                <a16:creationId xmlns:a16="http://schemas.microsoft.com/office/drawing/2014/main" id="{E61FD25B-9856-0494-3E19-4335C2FFA8F2}"/>
              </a:ext>
            </a:extLst>
          </p:cNvPr>
          <p:cNvSpPr>
            <a:spLocks noGrp="1"/>
          </p:cNvSpPr>
          <p:nvPr>
            <p:ph type="sldNum" sz="quarter" idx="12"/>
          </p:nvPr>
        </p:nvSpPr>
        <p:spPr/>
        <p:txBody>
          <a:bodyPr/>
          <a:lstStyle/>
          <a:p>
            <a:fld id="{254C963F-D690-449C-B336-8B464EE7B8DB}" type="slidenum">
              <a:rPr lang="pl-PL" smtClean="0"/>
              <a:t>27</a:t>
            </a:fld>
            <a:endParaRPr lang="pl-PL" dirty="0"/>
          </a:p>
        </p:txBody>
      </p:sp>
      <p:sp>
        <p:nvSpPr>
          <p:cNvPr id="4" name="Tytuł 3">
            <a:extLst>
              <a:ext uri="{FF2B5EF4-FFF2-40B4-BE49-F238E27FC236}">
                <a16:creationId xmlns:a16="http://schemas.microsoft.com/office/drawing/2014/main" id="{3653857E-AD9C-517B-51FB-38B245675F94}"/>
              </a:ext>
            </a:extLst>
          </p:cNvPr>
          <p:cNvSpPr>
            <a:spLocks noGrp="1"/>
          </p:cNvSpPr>
          <p:nvPr>
            <p:ph type="title"/>
          </p:nvPr>
        </p:nvSpPr>
        <p:spPr/>
        <p:txBody>
          <a:bodyPr/>
          <a:lstStyle/>
          <a:p>
            <a:r>
              <a:rPr lang="pl-PL" dirty="0"/>
              <a:t>Project </a:t>
            </a:r>
            <a:r>
              <a:rPr lang="pl-PL" dirty="0" err="1"/>
              <a:t>Details</a:t>
            </a:r>
            <a:endParaRPr lang="pl-PL" dirty="0"/>
          </a:p>
        </p:txBody>
      </p:sp>
    </p:spTree>
    <p:extLst>
      <p:ext uri="{BB962C8B-B14F-4D97-AF65-F5344CB8AC3E}">
        <p14:creationId xmlns:p14="http://schemas.microsoft.com/office/powerpoint/2010/main" val="1375950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A36EC4F8-4D2B-0107-99F7-4565DDF6E5C1}"/>
              </a:ext>
            </a:extLst>
          </p:cNvPr>
          <p:cNvSpPr>
            <a:spLocks noGrp="1"/>
          </p:cNvSpPr>
          <p:nvPr>
            <p:ph idx="1"/>
          </p:nvPr>
        </p:nvSpPr>
        <p:spPr/>
        <p:txBody>
          <a:bodyPr>
            <a:normAutofit fontScale="85000" lnSpcReduction="20000"/>
          </a:bodyPr>
          <a:lstStyle/>
          <a:p>
            <a:r>
              <a:rPr lang="en-US" dirty="0"/>
              <a:t>5.</a:t>
            </a:r>
            <a:r>
              <a:rPr lang="pl-PL" dirty="0"/>
              <a:t> </a:t>
            </a:r>
            <a:r>
              <a:rPr lang="en-US" dirty="0"/>
              <a:t>Using the mockaroo.com website, create an API (Application Programming Interface) that will allow you to download data in JSON format:</a:t>
            </a:r>
          </a:p>
          <a:p>
            <a:r>
              <a:rPr lang="en-US" dirty="0"/>
              <a:t>a.</a:t>
            </a:r>
            <a:r>
              <a:rPr lang="pl-PL" dirty="0"/>
              <a:t> </a:t>
            </a:r>
            <a:r>
              <a:rPr lang="en-US" dirty="0"/>
              <a:t>Find out how to create an API:</a:t>
            </a:r>
          </a:p>
          <a:p>
            <a:r>
              <a:rPr lang="en-US" dirty="0"/>
              <a:t>https://youtu.be/H91_P_Zr2M0</a:t>
            </a:r>
          </a:p>
          <a:p>
            <a:r>
              <a:rPr lang="en-US" dirty="0"/>
              <a:t>b.</a:t>
            </a:r>
            <a:r>
              <a:rPr lang="pl-PL" dirty="0"/>
              <a:t> </a:t>
            </a:r>
            <a:r>
              <a:rPr lang="en-US" dirty="0"/>
              <a:t>Create an account on mockaroo.com.</a:t>
            </a:r>
          </a:p>
          <a:p>
            <a:r>
              <a:rPr lang="en-US" dirty="0"/>
              <a:t>c.</a:t>
            </a:r>
            <a:r>
              <a:rPr lang="pl-PL" dirty="0"/>
              <a:t> </a:t>
            </a:r>
            <a:r>
              <a:rPr lang="en-US" dirty="0"/>
              <a:t>Create a data schema in JSON. You can prepare data on any topic, such as product data in the store, top player ranking, country data, and more. Familiarize yourself with the types of data available on mockaroo.com</a:t>
            </a:r>
          </a:p>
          <a:p>
            <a:r>
              <a:rPr lang="en-US" dirty="0"/>
              <a:t>d.</a:t>
            </a:r>
            <a:r>
              <a:rPr lang="pl-PL" dirty="0"/>
              <a:t> </a:t>
            </a:r>
            <a:r>
              <a:rPr lang="en-US" dirty="0"/>
              <a:t>Create an API to retrieve 100 rows of data in JSON using the API and GET method.</a:t>
            </a:r>
          </a:p>
          <a:p>
            <a:endParaRPr lang="pl-PL" dirty="0"/>
          </a:p>
        </p:txBody>
      </p:sp>
      <p:sp>
        <p:nvSpPr>
          <p:cNvPr id="3" name="Symbol zastępczy numeru slajdu 2">
            <a:extLst>
              <a:ext uri="{FF2B5EF4-FFF2-40B4-BE49-F238E27FC236}">
                <a16:creationId xmlns:a16="http://schemas.microsoft.com/office/drawing/2014/main" id="{E61FD25B-9856-0494-3E19-4335C2FFA8F2}"/>
              </a:ext>
            </a:extLst>
          </p:cNvPr>
          <p:cNvSpPr>
            <a:spLocks noGrp="1"/>
          </p:cNvSpPr>
          <p:nvPr>
            <p:ph type="sldNum" sz="quarter" idx="12"/>
          </p:nvPr>
        </p:nvSpPr>
        <p:spPr/>
        <p:txBody>
          <a:bodyPr/>
          <a:lstStyle/>
          <a:p>
            <a:fld id="{254C963F-D690-449C-B336-8B464EE7B8DB}" type="slidenum">
              <a:rPr lang="pl-PL" smtClean="0"/>
              <a:t>28</a:t>
            </a:fld>
            <a:endParaRPr lang="pl-PL" dirty="0"/>
          </a:p>
        </p:txBody>
      </p:sp>
      <p:sp>
        <p:nvSpPr>
          <p:cNvPr id="4" name="Tytuł 3">
            <a:extLst>
              <a:ext uri="{FF2B5EF4-FFF2-40B4-BE49-F238E27FC236}">
                <a16:creationId xmlns:a16="http://schemas.microsoft.com/office/drawing/2014/main" id="{3653857E-AD9C-517B-51FB-38B245675F94}"/>
              </a:ext>
            </a:extLst>
          </p:cNvPr>
          <p:cNvSpPr>
            <a:spLocks noGrp="1"/>
          </p:cNvSpPr>
          <p:nvPr>
            <p:ph type="title"/>
          </p:nvPr>
        </p:nvSpPr>
        <p:spPr/>
        <p:txBody>
          <a:bodyPr/>
          <a:lstStyle/>
          <a:p>
            <a:r>
              <a:rPr lang="pl-PL" dirty="0"/>
              <a:t>Project </a:t>
            </a:r>
            <a:r>
              <a:rPr lang="pl-PL" dirty="0" err="1"/>
              <a:t>Details</a:t>
            </a:r>
            <a:endParaRPr lang="pl-PL" dirty="0"/>
          </a:p>
        </p:txBody>
      </p:sp>
    </p:spTree>
    <p:extLst>
      <p:ext uri="{BB962C8B-B14F-4D97-AF65-F5344CB8AC3E}">
        <p14:creationId xmlns:p14="http://schemas.microsoft.com/office/powerpoint/2010/main" val="1826043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A36EC4F8-4D2B-0107-99F7-4565DDF6E5C1}"/>
              </a:ext>
            </a:extLst>
          </p:cNvPr>
          <p:cNvSpPr>
            <a:spLocks noGrp="1"/>
          </p:cNvSpPr>
          <p:nvPr>
            <p:ph idx="1"/>
          </p:nvPr>
        </p:nvSpPr>
        <p:spPr/>
        <p:txBody>
          <a:bodyPr>
            <a:normAutofit fontScale="70000" lnSpcReduction="20000"/>
          </a:bodyPr>
          <a:lstStyle/>
          <a:p>
            <a:r>
              <a:rPr lang="en-US" dirty="0"/>
              <a:t>6.</a:t>
            </a:r>
            <a:r>
              <a:rPr lang="pl-PL" dirty="0"/>
              <a:t> </a:t>
            </a:r>
            <a:r>
              <a:rPr lang="en-US" dirty="0"/>
              <a:t>Create a website for retrieving and displaying data:</a:t>
            </a:r>
          </a:p>
          <a:p>
            <a:r>
              <a:rPr lang="en-US" dirty="0"/>
              <a:t>a.</a:t>
            </a:r>
            <a:r>
              <a:rPr lang="pl-PL" dirty="0"/>
              <a:t> </a:t>
            </a:r>
            <a:r>
              <a:rPr lang="en-US" dirty="0"/>
              <a:t>On the project website display project title and project team members.</a:t>
            </a:r>
          </a:p>
          <a:p>
            <a:r>
              <a:rPr lang="en-US" dirty="0"/>
              <a:t>b.</a:t>
            </a:r>
            <a:r>
              <a:rPr lang="pl-PL" dirty="0"/>
              <a:t> </a:t>
            </a:r>
            <a:r>
              <a:rPr lang="en-US" dirty="0"/>
              <a:t>Download data using the created API.</a:t>
            </a:r>
          </a:p>
          <a:p>
            <a:r>
              <a:rPr lang="en-US" dirty="0"/>
              <a:t>c.</a:t>
            </a:r>
            <a:r>
              <a:rPr lang="pl-PL" dirty="0"/>
              <a:t> </a:t>
            </a:r>
            <a:r>
              <a:rPr lang="en-US" dirty="0"/>
              <a:t>Use </a:t>
            </a:r>
            <a:r>
              <a:rPr lang="en-US" dirty="0" err="1"/>
              <a:t>XMLHttpRequest</a:t>
            </a:r>
            <a:r>
              <a:rPr lang="en-US" dirty="0"/>
              <a:t>, Fetch API or </a:t>
            </a:r>
            <a:r>
              <a:rPr lang="en-US" dirty="0" err="1"/>
              <a:t>JQuery</a:t>
            </a:r>
            <a:r>
              <a:rPr lang="en-US" dirty="0"/>
              <a:t> library to retrieve data from </a:t>
            </a:r>
            <a:r>
              <a:rPr lang="en-US" dirty="0" err="1"/>
              <a:t>Mockaroo</a:t>
            </a:r>
            <a:r>
              <a:rPr lang="en-US" dirty="0"/>
              <a:t> service:</a:t>
            </a:r>
          </a:p>
          <a:p>
            <a:r>
              <a:rPr lang="en-US" dirty="0" err="1"/>
              <a:t>i</a:t>
            </a:r>
            <a:r>
              <a:rPr lang="en-US" dirty="0"/>
              <a:t>)</a:t>
            </a:r>
            <a:r>
              <a:rPr lang="pl-PL" dirty="0"/>
              <a:t> </a:t>
            </a:r>
            <a:r>
              <a:rPr lang="en-US" dirty="0"/>
              <a:t>https://www.w3schools.com/xml/xml_http.asp </a:t>
            </a:r>
          </a:p>
          <a:p>
            <a:r>
              <a:rPr lang="en-US" dirty="0"/>
              <a:t>ii)</a:t>
            </a:r>
            <a:r>
              <a:rPr lang="pl-PL" dirty="0"/>
              <a:t> </a:t>
            </a:r>
            <a:r>
              <a:rPr lang="en-US" dirty="0"/>
              <a:t>https://developer.mozilla.org/en-US/docs/Web/API/XMLHttpRequest/Using_XMLHttpRequest</a:t>
            </a:r>
          </a:p>
          <a:p>
            <a:r>
              <a:rPr lang="en-US" dirty="0"/>
              <a:t>iii)</a:t>
            </a:r>
            <a:r>
              <a:rPr lang="pl-PL" dirty="0"/>
              <a:t> </a:t>
            </a:r>
            <a:r>
              <a:rPr lang="en-US" dirty="0"/>
              <a:t>https://developer.mozilla.org/en-US/docs/Web/API/Fetch_API/Using_Fetch</a:t>
            </a:r>
          </a:p>
          <a:p>
            <a:r>
              <a:rPr lang="en-US" dirty="0"/>
              <a:t>iv)</a:t>
            </a:r>
            <a:r>
              <a:rPr lang="pl-PL" dirty="0"/>
              <a:t> </a:t>
            </a:r>
            <a:r>
              <a:rPr lang="en-US" dirty="0"/>
              <a:t>https://api.jquery.com/jquery.getJSON/ </a:t>
            </a:r>
          </a:p>
          <a:p>
            <a:endParaRPr lang="pl-PL" dirty="0"/>
          </a:p>
        </p:txBody>
      </p:sp>
      <p:sp>
        <p:nvSpPr>
          <p:cNvPr id="3" name="Symbol zastępczy numeru slajdu 2">
            <a:extLst>
              <a:ext uri="{FF2B5EF4-FFF2-40B4-BE49-F238E27FC236}">
                <a16:creationId xmlns:a16="http://schemas.microsoft.com/office/drawing/2014/main" id="{E61FD25B-9856-0494-3E19-4335C2FFA8F2}"/>
              </a:ext>
            </a:extLst>
          </p:cNvPr>
          <p:cNvSpPr>
            <a:spLocks noGrp="1"/>
          </p:cNvSpPr>
          <p:nvPr>
            <p:ph type="sldNum" sz="quarter" idx="12"/>
          </p:nvPr>
        </p:nvSpPr>
        <p:spPr/>
        <p:txBody>
          <a:bodyPr/>
          <a:lstStyle/>
          <a:p>
            <a:fld id="{254C963F-D690-449C-B336-8B464EE7B8DB}" type="slidenum">
              <a:rPr lang="pl-PL" smtClean="0"/>
              <a:t>29</a:t>
            </a:fld>
            <a:endParaRPr lang="pl-PL" dirty="0"/>
          </a:p>
        </p:txBody>
      </p:sp>
      <p:sp>
        <p:nvSpPr>
          <p:cNvPr id="4" name="Tytuł 3">
            <a:extLst>
              <a:ext uri="{FF2B5EF4-FFF2-40B4-BE49-F238E27FC236}">
                <a16:creationId xmlns:a16="http://schemas.microsoft.com/office/drawing/2014/main" id="{3653857E-AD9C-517B-51FB-38B245675F94}"/>
              </a:ext>
            </a:extLst>
          </p:cNvPr>
          <p:cNvSpPr>
            <a:spLocks noGrp="1"/>
          </p:cNvSpPr>
          <p:nvPr>
            <p:ph type="title"/>
          </p:nvPr>
        </p:nvSpPr>
        <p:spPr/>
        <p:txBody>
          <a:bodyPr/>
          <a:lstStyle/>
          <a:p>
            <a:r>
              <a:rPr lang="pl-PL" dirty="0"/>
              <a:t>Project </a:t>
            </a:r>
            <a:r>
              <a:rPr lang="pl-PL" dirty="0" err="1"/>
              <a:t>Details</a:t>
            </a:r>
            <a:endParaRPr lang="pl-PL" dirty="0"/>
          </a:p>
        </p:txBody>
      </p:sp>
    </p:spTree>
    <p:extLst>
      <p:ext uri="{BB962C8B-B14F-4D97-AF65-F5344CB8AC3E}">
        <p14:creationId xmlns:p14="http://schemas.microsoft.com/office/powerpoint/2010/main" val="307151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en-US" b="0" dirty="0">
                <a:latin typeface="Courier New" panose="02070309020205020404" pitchFamily="49" charset="0"/>
                <a:cs typeface="Courier New" panose="02070309020205020404" pitchFamily="49" charset="0"/>
              </a:rPr>
              <a:t>function name(parameter1, parameter2, …) {</a:t>
            </a:r>
          </a:p>
          <a:p>
            <a:r>
              <a:rPr lang="en-US" b="0" dirty="0">
                <a:latin typeface="Courier New" panose="02070309020205020404" pitchFamily="49" charset="0"/>
                <a:cs typeface="Courier New" panose="02070309020205020404" pitchFamily="49" charset="0"/>
              </a:rPr>
              <a:t>    code to be executed</a:t>
            </a:r>
          </a:p>
          <a:p>
            <a:r>
              <a:rPr lang="en-US" b="0" dirty="0">
                <a:latin typeface="Courier New" panose="02070309020205020404" pitchFamily="49" charset="0"/>
                <a:cs typeface="Courier New" panose="02070309020205020404" pitchFamily="49" charset="0"/>
              </a:rPr>
              <a:t>	return value;  // optional</a:t>
            </a:r>
          </a:p>
          <a:p>
            <a:r>
              <a:rPr lang="en-US" b="0" dirty="0">
                <a:latin typeface="Courier New" panose="02070309020205020404" pitchFamily="49" charset="0"/>
                <a:cs typeface="Courier New" panose="02070309020205020404" pitchFamily="49" charset="0"/>
              </a:rPr>
              <a:t>}</a:t>
            </a:r>
          </a:p>
          <a:p>
            <a:r>
              <a:rPr lang="en-US" dirty="0">
                <a:hlinkClick r:id="rId2"/>
              </a:rPr>
              <a:t>Defining and calling functions</a:t>
            </a:r>
            <a:endParaRPr lang="en-US" dirty="0"/>
          </a:p>
          <a:p>
            <a:r>
              <a:rPr lang="en-GB" dirty="0">
                <a:hlinkClick r:id="rId3"/>
              </a:rPr>
              <a:t>JavaScript Functions</a:t>
            </a:r>
            <a:endParaRPr lang="en-GB"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3</a:t>
            </a:fld>
            <a:endParaRPr lang="pl-PL" dirty="0"/>
          </a:p>
        </p:txBody>
      </p:sp>
      <p:sp>
        <p:nvSpPr>
          <p:cNvPr id="4" name="Tytuł 3"/>
          <p:cNvSpPr>
            <a:spLocks noGrp="1"/>
          </p:cNvSpPr>
          <p:nvPr>
            <p:ph type="title"/>
          </p:nvPr>
        </p:nvSpPr>
        <p:spPr/>
        <p:txBody>
          <a:bodyPr/>
          <a:lstStyle/>
          <a:p>
            <a:r>
              <a:rPr lang="en-GB" dirty="0"/>
              <a:t>Functions</a:t>
            </a:r>
            <a:endParaRPr lang="pl-PL" dirty="0"/>
          </a:p>
        </p:txBody>
      </p:sp>
    </p:spTree>
    <p:extLst>
      <p:ext uri="{BB962C8B-B14F-4D97-AF65-F5344CB8AC3E}">
        <p14:creationId xmlns:p14="http://schemas.microsoft.com/office/powerpoint/2010/main" val="2576239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A36EC4F8-4D2B-0107-99F7-4565DDF6E5C1}"/>
              </a:ext>
            </a:extLst>
          </p:cNvPr>
          <p:cNvSpPr>
            <a:spLocks noGrp="1"/>
          </p:cNvSpPr>
          <p:nvPr>
            <p:ph idx="1"/>
          </p:nvPr>
        </p:nvSpPr>
        <p:spPr/>
        <p:txBody>
          <a:bodyPr>
            <a:normAutofit lnSpcReduction="10000"/>
          </a:bodyPr>
          <a:lstStyle/>
          <a:p>
            <a:r>
              <a:rPr lang="en-US" dirty="0"/>
              <a:t>d.</a:t>
            </a:r>
            <a:r>
              <a:rPr lang="pl-PL" dirty="0"/>
              <a:t> </a:t>
            </a:r>
            <a:r>
              <a:rPr lang="en-US" dirty="0"/>
              <a:t>Display the downloaded data. Use the HTML DOM and CSS. Format data using Bootstrap framework or similar tools.</a:t>
            </a:r>
          </a:p>
          <a:p>
            <a:r>
              <a:rPr lang="en-US" dirty="0"/>
              <a:t>e.</a:t>
            </a:r>
            <a:r>
              <a:rPr lang="pl-PL" dirty="0"/>
              <a:t> </a:t>
            </a:r>
            <a:r>
              <a:rPr lang="en-US" dirty="0"/>
              <a:t>Create at least two different types of charts for selected data. Use any of the programming platforms (framework) to create charts, </a:t>
            </a:r>
            <a:r>
              <a:rPr lang="en-US" dirty="0" err="1"/>
              <a:t>e.g</a:t>
            </a:r>
            <a:r>
              <a:rPr lang="en-US" dirty="0"/>
              <a:t> .:</a:t>
            </a:r>
          </a:p>
          <a:p>
            <a:r>
              <a:rPr lang="en-US" dirty="0" err="1"/>
              <a:t>i</a:t>
            </a:r>
            <a:r>
              <a:rPr lang="en-US" dirty="0"/>
              <a:t>)</a:t>
            </a:r>
            <a:r>
              <a:rPr lang="pl-PL" dirty="0"/>
              <a:t> </a:t>
            </a:r>
            <a:r>
              <a:rPr lang="en-US" dirty="0"/>
              <a:t>https://www.chartjs.org/ </a:t>
            </a:r>
          </a:p>
          <a:p>
            <a:r>
              <a:rPr lang="en-US" dirty="0"/>
              <a:t>ii)</a:t>
            </a:r>
            <a:r>
              <a:rPr lang="pl-PL" dirty="0"/>
              <a:t> </a:t>
            </a:r>
            <a:r>
              <a:rPr lang="en-US" dirty="0"/>
              <a:t>https://naver.github.io/billboard.js/ </a:t>
            </a:r>
          </a:p>
          <a:p>
            <a:r>
              <a:rPr lang="en-US" dirty="0"/>
              <a:t>iii)</a:t>
            </a:r>
            <a:r>
              <a:rPr lang="pl-PL" dirty="0"/>
              <a:t> </a:t>
            </a:r>
            <a:r>
              <a:rPr lang="en-US" dirty="0"/>
              <a:t>https://www.freecodecamp.org/news/these-are-the-best-javascript-chart-libraries-for-2019-29782f5e1dc2/ </a:t>
            </a:r>
          </a:p>
          <a:p>
            <a:endParaRPr lang="pl-PL" dirty="0"/>
          </a:p>
        </p:txBody>
      </p:sp>
      <p:sp>
        <p:nvSpPr>
          <p:cNvPr id="3" name="Symbol zastępczy numeru slajdu 2">
            <a:extLst>
              <a:ext uri="{FF2B5EF4-FFF2-40B4-BE49-F238E27FC236}">
                <a16:creationId xmlns:a16="http://schemas.microsoft.com/office/drawing/2014/main" id="{E61FD25B-9856-0494-3E19-4335C2FFA8F2}"/>
              </a:ext>
            </a:extLst>
          </p:cNvPr>
          <p:cNvSpPr>
            <a:spLocks noGrp="1"/>
          </p:cNvSpPr>
          <p:nvPr>
            <p:ph type="sldNum" sz="quarter" idx="12"/>
          </p:nvPr>
        </p:nvSpPr>
        <p:spPr/>
        <p:txBody>
          <a:bodyPr/>
          <a:lstStyle/>
          <a:p>
            <a:fld id="{254C963F-D690-449C-B336-8B464EE7B8DB}" type="slidenum">
              <a:rPr lang="pl-PL" smtClean="0"/>
              <a:t>30</a:t>
            </a:fld>
            <a:endParaRPr lang="pl-PL" dirty="0"/>
          </a:p>
        </p:txBody>
      </p:sp>
      <p:sp>
        <p:nvSpPr>
          <p:cNvPr id="4" name="Tytuł 3">
            <a:extLst>
              <a:ext uri="{FF2B5EF4-FFF2-40B4-BE49-F238E27FC236}">
                <a16:creationId xmlns:a16="http://schemas.microsoft.com/office/drawing/2014/main" id="{3653857E-AD9C-517B-51FB-38B245675F94}"/>
              </a:ext>
            </a:extLst>
          </p:cNvPr>
          <p:cNvSpPr>
            <a:spLocks noGrp="1"/>
          </p:cNvSpPr>
          <p:nvPr>
            <p:ph type="title"/>
          </p:nvPr>
        </p:nvSpPr>
        <p:spPr/>
        <p:txBody>
          <a:bodyPr/>
          <a:lstStyle/>
          <a:p>
            <a:r>
              <a:rPr lang="pl-PL" dirty="0"/>
              <a:t>Project </a:t>
            </a:r>
            <a:r>
              <a:rPr lang="pl-PL" dirty="0" err="1"/>
              <a:t>Details</a:t>
            </a:r>
            <a:endParaRPr lang="pl-PL" dirty="0"/>
          </a:p>
        </p:txBody>
      </p:sp>
    </p:spTree>
    <p:extLst>
      <p:ext uri="{BB962C8B-B14F-4D97-AF65-F5344CB8AC3E}">
        <p14:creationId xmlns:p14="http://schemas.microsoft.com/office/powerpoint/2010/main" val="4075433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A36EC4F8-4D2B-0107-99F7-4565DDF6E5C1}"/>
              </a:ext>
            </a:extLst>
          </p:cNvPr>
          <p:cNvSpPr>
            <a:spLocks noGrp="1"/>
          </p:cNvSpPr>
          <p:nvPr>
            <p:ph idx="1"/>
          </p:nvPr>
        </p:nvSpPr>
        <p:spPr/>
        <p:txBody>
          <a:bodyPr>
            <a:normAutofit/>
          </a:bodyPr>
          <a:lstStyle/>
          <a:p>
            <a:r>
              <a:rPr lang="en-US" dirty="0"/>
              <a:t>7.</a:t>
            </a:r>
            <a:r>
              <a:rPr lang="pl-PL" dirty="0"/>
              <a:t> </a:t>
            </a:r>
            <a:r>
              <a:rPr lang="en-US" dirty="0"/>
              <a:t>Host the website on </a:t>
            </a:r>
            <a:r>
              <a:rPr lang="en-US" dirty="0" err="1"/>
              <a:t>github</a:t>
            </a:r>
            <a:r>
              <a:rPr lang="en-US" dirty="0"/>
              <a:t>. The project website should be </a:t>
            </a:r>
            <a:r>
              <a:rPr lang="pl-PL" dirty="0"/>
              <a:t>a</a:t>
            </a:r>
            <a:r>
              <a:rPr lang="en-US" dirty="0" err="1"/>
              <a:t>vailable</a:t>
            </a:r>
            <a:r>
              <a:rPr lang="en-US" dirty="0"/>
              <a:t> at the URL: https://&lt;github_account_name&gt;.github.io/EDI</a:t>
            </a:r>
          </a:p>
          <a:p>
            <a:r>
              <a:rPr lang="en-US" dirty="0"/>
              <a:t>https://docs.github.com/en/pages/getting-started-with-github-pages/creating-a-github-pages-site</a:t>
            </a:r>
          </a:p>
          <a:p>
            <a:endParaRPr lang="pl-PL" dirty="0"/>
          </a:p>
        </p:txBody>
      </p:sp>
      <p:sp>
        <p:nvSpPr>
          <p:cNvPr id="3" name="Symbol zastępczy numeru slajdu 2">
            <a:extLst>
              <a:ext uri="{FF2B5EF4-FFF2-40B4-BE49-F238E27FC236}">
                <a16:creationId xmlns:a16="http://schemas.microsoft.com/office/drawing/2014/main" id="{E61FD25B-9856-0494-3E19-4335C2FFA8F2}"/>
              </a:ext>
            </a:extLst>
          </p:cNvPr>
          <p:cNvSpPr>
            <a:spLocks noGrp="1"/>
          </p:cNvSpPr>
          <p:nvPr>
            <p:ph type="sldNum" sz="quarter" idx="12"/>
          </p:nvPr>
        </p:nvSpPr>
        <p:spPr/>
        <p:txBody>
          <a:bodyPr/>
          <a:lstStyle/>
          <a:p>
            <a:fld id="{254C963F-D690-449C-B336-8B464EE7B8DB}" type="slidenum">
              <a:rPr lang="pl-PL" smtClean="0"/>
              <a:t>31</a:t>
            </a:fld>
            <a:endParaRPr lang="pl-PL" dirty="0"/>
          </a:p>
        </p:txBody>
      </p:sp>
      <p:sp>
        <p:nvSpPr>
          <p:cNvPr id="4" name="Tytuł 3">
            <a:extLst>
              <a:ext uri="{FF2B5EF4-FFF2-40B4-BE49-F238E27FC236}">
                <a16:creationId xmlns:a16="http://schemas.microsoft.com/office/drawing/2014/main" id="{3653857E-AD9C-517B-51FB-38B245675F94}"/>
              </a:ext>
            </a:extLst>
          </p:cNvPr>
          <p:cNvSpPr>
            <a:spLocks noGrp="1"/>
          </p:cNvSpPr>
          <p:nvPr>
            <p:ph type="title"/>
          </p:nvPr>
        </p:nvSpPr>
        <p:spPr/>
        <p:txBody>
          <a:bodyPr/>
          <a:lstStyle/>
          <a:p>
            <a:r>
              <a:rPr lang="pl-PL" dirty="0"/>
              <a:t>Project </a:t>
            </a:r>
            <a:r>
              <a:rPr lang="pl-PL" dirty="0" err="1"/>
              <a:t>Details</a:t>
            </a:r>
            <a:endParaRPr lang="pl-PL" dirty="0"/>
          </a:p>
        </p:txBody>
      </p:sp>
    </p:spTree>
    <p:extLst>
      <p:ext uri="{BB962C8B-B14F-4D97-AF65-F5344CB8AC3E}">
        <p14:creationId xmlns:p14="http://schemas.microsoft.com/office/powerpoint/2010/main" val="1391351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A36EC4F8-4D2B-0107-99F7-4565DDF6E5C1}"/>
              </a:ext>
            </a:extLst>
          </p:cNvPr>
          <p:cNvSpPr>
            <a:spLocks noGrp="1"/>
          </p:cNvSpPr>
          <p:nvPr>
            <p:ph idx="1"/>
          </p:nvPr>
        </p:nvSpPr>
        <p:spPr/>
        <p:txBody>
          <a:bodyPr>
            <a:normAutofit/>
          </a:bodyPr>
          <a:lstStyle/>
          <a:p>
            <a:r>
              <a:rPr lang="en-US" dirty="0"/>
              <a:t>8.</a:t>
            </a:r>
            <a:r>
              <a:rPr lang="pl-PL" dirty="0"/>
              <a:t> </a:t>
            </a:r>
            <a:r>
              <a:rPr lang="en-US" dirty="0"/>
              <a:t>Submit the project for assessment:</a:t>
            </a:r>
          </a:p>
          <a:p>
            <a:r>
              <a:rPr lang="en-US" dirty="0"/>
              <a:t>a.</a:t>
            </a:r>
            <a:r>
              <a:rPr lang="pl-PL" dirty="0"/>
              <a:t> </a:t>
            </a:r>
            <a:r>
              <a:rPr lang="en-US" dirty="0"/>
              <a:t>On the Moodle platform (Group Project item), paste the link to your project website, hosted on the </a:t>
            </a:r>
            <a:r>
              <a:rPr lang="en-US" dirty="0" err="1"/>
              <a:t>github</a:t>
            </a:r>
            <a:r>
              <a:rPr lang="en-US" dirty="0"/>
              <a:t> (each team member do this separately). </a:t>
            </a:r>
          </a:p>
          <a:p>
            <a:r>
              <a:rPr lang="en-US" dirty="0"/>
              <a:t>b.</a:t>
            </a:r>
            <a:r>
              <a:rPr lang="pl-PL" dirty="0"/>
              <a:t> </a:t>
            </a:r>
            <a:r>
              <a:rPr lang="en-US" dirty="0"/>
              <a:t>Additionally, paste the link to your project below the project registration post (add a reply to the project registration post and paste the project link in the reply).</a:t>
            </a:r>
          </a:p>
          <a:p>
            <a:endParaRPr lang="pl-PL" dirty="0"/>
          </a:p>
        </p:txBody>
      </p:sp>
      <p:sp>
        <p:nvSpPr>
          <p:cNvPr id="3" name="Symbol zastępczy numeru slajdu 2">
            <a:extLst>
              <a:ext uri="{FF2B5EF4-FFF2-40B4-BE49-F238E27FC236}">
                <a16:creationId xmlns:a16="http://schemas.microsoft.com/office/drawing/2014/main" id="{E61FD25B-9856-0494-3E19-4335C2FFA8F2}"/>
              </a:ext>
            </a:extLst>
          </p:cNvPr>
          <p:cNvSpPr>
            <a:spLocks noGrp="1"/>
          </p:cNvSpPr>
          <p:nvPr>
            <p:ph type="sldNum" sz="quarter" idx="12"/>
          </p:nvPr>
        </p:nvSpPr>
        <p:spPr/>
        <p:txBody>
          <a:bodyPr/>
          <a:lstStyle/>
          <a:p>
            <a:fld id="{254C963F-D690-449C-B336-8B464EE7B8DB}" type="slidenum">
              <a:rPr lang="pl-PL" smtClean="0"/>
              <a:t>32</a:t>
            </a:fld>
            <a:endParaRPr lang="pl-PL" dirty="0"/>
          </a:p>
        </p:txBody>
      </p:sp>
      <p:sp>
        <p:nvSpPr>
          <p:cNvPr id="4" name="Tytuł 3">
            <a:extLst>
              <a:ext uri="{FF2B5EF4-FFF2-40B4-BE49-F238E27FC236}">
                <a16:creationId xmlns:a16="http://schemas.microsoft.com/office/drawing/2014/main" id="{3653857E-AD9C-517B-51FB-38B245675F94}"/>
              </a:ext>
            </a:extLst>
          </p:cNvPr>
          <p:cNvSpPr>
            <a:spLocks noGrp="1"/>
          </p:cNvSpPr>
          <p:nvPr>
            <p:ph type="title"/>
          </p:nvPr>
        </p:nvSpPr>
        <p:spPr/>
        <p:txBody>
          <a:bodyPr/>
          <a:lstStyle/>
          <a:p>
            <a:r>
              <a:rPr lang="pl-PL" dirty="0"/>
              <a:t>Project </a:t>
            </a:r>
            <a:r>
              <a:rPr lang="pl-PL" dirty="0" err="1"/>
              <a:t>Details</a:t>
            </a:r>
            <a:endParaRPr lang="pl-PL" dirty="0"/>
          </a:p>
        </p:txBody>
      </p:sp>
    </p:spTree>
    <p:extLst>
      <p:ext uri="{BB962C8B-B14F-4D97-AF65-F5344CB8AC3E}">
        <p14:creationId xmlns:p14="http://schemas.microsoft.com/office/powerpoint/2010/main" val="1056035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A36EC4F8-4D2B-0107-99F7-4565DDF6E5C1}"/>
              </a:ext>
            </a:extLst>
          </p:cNvPr>
          <p:cNvSpPr>
            <a:spLocks noGrp="1"/>
          </p:cNvSpPr>
          <p:nvPr>
            <p:ph idx="1"/>
          </p:nvPr>
        </p:nvSpPr>
        <p:spPr/>
        <p:txBody>
          <a:bodyPr>
            <a:normAutofit fontScale="85000" lnSpcReduction="20000"/>
          </a:bodyPr>
          <a:lstStyle/>
          <a:p>
            <a:r>
              <a:rPr lang="en-US" dirty="0"/>
              <a:t>9.</a:t>
            </a:r>
            <a:r>
              <a:rPr lang="pl-PL" dirty="0"/>
              <a:t> </a:t>
            </a:r>
            <a:r>
              <a:rPr lang="en-US" dirty="0"/>
              <a:t>Present the project for assessment:</a:t>
            </a:r>
          </a:p>
          <a:p>
            <a:r>
              <a:rPr lang="en-US" dirty="0"/>
              <a:t>a.</a:t>
            </a:r>
            <a:r>
              <a:rPr lang="pl-PL" dirty="0"/>
              <a:t> </a:t>
            </a:r>
            <a:r>
              <a:rPr lang="en-US" dirty="0"/>
              <a:t>On the day set by the teacher, present the project with the whole team.</a:t>
            </a:r>
          </a:p>
          <a:p>
            <a:r>
              <a:rPr lang="en-US" dirty="0"/>
              <a:t>b.</a:t>
            </a:r>
            <a:r>
              <a:rPr lang="pl-PL" dirty="0"/>
              <a:t> </a:t>
            </a:r>
            <a:r>
              <a:rPr lang="en-US" dirty="0"/>
              <a:t>The presence of each team member during the presentation is mandatory.</a:t>
            </a:r>
          </a:p>
          <a:p>
            <a:r>
              <a:rPr lang="en-US" dirty="0"/>
              <a:t>c.</a:t>
            </a:r>
            <a:r>
              <a:rPr lang="pl-PL" dirty="0"/>
              <a:t> </a:t>
            </a:r>
            <a:r>
              <a:rPr lang="en-US" dirty="0"/>
              <a:t>The project will be presented by a person indicated by the teacher. Hence, each team member must have knowledge of the entire project.</a:t>
            </a:r>
          </a:p>
          <a:p>
            <a:r>
              <a:rPr lang="en-US" dirty="0"/>
              <a:t>d.</a:t>
            </a:r>
            <a:r>
              <a:rPr lang="pl-PL" dirty="0"/>
              <a:t> </a:t>
            </a:r>
            <a:r>
              <a:rPr lang="en-US" dirty="0"/>
              <a:t>If the indicated student is unable to present the project and answer the questions, the project will not be accepted. In this case, the team will have the second and last chance to present the project.</a:t>
            </a:r>
          </a:p>
          <a:p>
            <a:r>
              <a:rPr lang="en-US" dirty="0"/>
              <a:t>e.</a:t>
            </a:r>
            <a:r>
              <a:rPr lang="pl-PL" dirty="0"/>
              <a:t> </a:t>
            </a:r>
            <a:r>
              <a:rPr lang="en-US" dirty="0"/>
              <a:t>The team can receive a maximum of 50 points for the development of the project and a maximum of 50 points for the project presentation.</a:t>
            </a:r>
          </a:p>
          <a:p>
            <a:endParaRPr lang="pl-PL" dirty="0"/>
          </a:p>
        </p:txBody>
      </p:sp>
      <p:sp>
        <p:nvSpPr>
          <p:cNvPr id="3" name="Symbol zastępczy numeru slajdu 2">
            <a:extLst>
              <a:ext uri="{FF2B5EF4-FFF2-40B4-BE49-F238E27FC236}">
                <a16:creationId xmlns:a16="http://schemas.microsoft.com/office/drawing/2014/main" id="{E61FD25B-9856-0494-3E19-4335C2FFA8F2}"/>
              </a:ext>
            </a:extLst>
          </p:cNvPr>
          <p:cNvSpPr>
            <a:spLocks noGrp="1"/>
          </p:cNvSpPr>
          <p:nvPr>
            <p:ph type="sldNum" sz="quarter" idx="12"/>
          </p:nvPr>
        </p:nvSpPr>
        <p:spPr/>
        <p:txBody>
          <a:bodyPr/>
          <a:lstStyle/>
          <a:p>
            <a:fld id="{254C963F-D690-449C-B336-8B464EE7B8DB}" type="slidenum">
              <a:rPr lang="pl-PL" smtClean="0"/>
              <a:t>33</a:t>
            </a:fld>
            <a:endParaRPr lang="pl-PL" dirty="0"/>
          </a:p>
        </p:txBody>
      </p:sp>
      <p:sp>
        <p:nvSpPr>
          <p:cNvPr id="4" name="Tytuł 3">
            <a:extLst>
              <a:ext uri="{FF2B5EF4-FFF2-40B4-BE49-F238E27FC236}">
                <a16:creationId xmlns:a16="http://schemas.microsoft.com/office/drawing/2014/main" id="{3653857E-AD9C-517B-51FB-38B245675F94}"/>
              </a:ext>
            </a:extLst>
          </p:cNvPr>
          <p:cNvSpPr>
            <a:spLocks noGrp="1"/>
          </p:cNvSpPr>
          <p:nvPr>
            <p:ph type="title"/>
          </p:nvPr>
        </p:nvSpPr>
        <p:spPr/>
        <p:txBody>
          <a:bodyPr/>
          <a:lstStyle/>
          <a:p>
            <a:r>
              <a:rPr lang="pl-PL" dirty="0"/>
              <a:t>Project </a:t>
            </a:r>
            <a:r>
              <a:rPr lang="pl-PL" dirty="0" err="1"/>
              <a:t>Details</a:t>
            </a:r>
            <a:endParaRPr lang="pl-PL" dirty="0"/>
          </a:p>
        </p:txBody>
      </p:sp>
    </p:spTree>
    <p:extLst>
      <p:ext uri="{BB962C8B-B14F-4D97-AF65-F5344CB8AC3E}">
        <p14:creationId xmlns:p14="http://schemas.microsoft.com/office/powerpoint/2010/main" val="116189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a:bodyPr>
          <a:lstStyle/>
          <a:p>
            <a:r>
              <a:rPr lang="en-GB" dirty="0"/>
              <a:t>HTML code</a:t>
            </a:r>
          </a:p>
          <a:p>
            <a:r>
              <a:rPr lang="en-GB" dirty="0"/>
              <a:t>	</a:t>
            </a:r>
            <a:r>
              <a:rPr lang="pl-PL" b="0" dirty="0">
                <a:latin typeface="Courier New" panose="02070309020205020404" pitchFamily="49" charset="0"/>
                <a:cs typeface="Courier New" panose="02070309020205020404" pitchFamily="49" charset="0"/>
              </a:rPr>
              <a:t>&lt;HTML-element </a:t>
            </a:r>
            <a:r>
              <a:rPr lang="pl-PL" b="0" dirty="0" err="1">
                <a:latin typeface="Courier New" panose="02070309020205020404" pitchFamily="49" charset="0"/>
                <a:cs typeface="Courier New" panose="02070309020205020404" pitchFamily="49" charset="0"/>
              </a:rPr>
              <a:t>onclick</a:t>
            </a:r>
            <a:r>
              <a:rPr lang="pl-PL" b="0" dirty="0">
                <a:latin typeface="Courier New" panose="02070309020205020404" pitchFamily="49" charset="0"/>
                <a:cs typeface="Courier New" panose="02070309020205020404" pitchFamily="49" charset="0"/>
              </a:rPr>
              <a:t>="</a:t>
            </a:r>
            <a:r>
              <a:rPr lang="pl-PL" b="0" dirty="0" err="1">
                <a:latin typeface="Courier New" panose="02070309020205020404" pitchFamily="49" charset="0"/>
                <a:cs typeface="Courier New" panose="02070309020205020404" pitchFamily="49" charset="0"/>
              </a:rPr>
              <a:t>myFunction</a:t>
            </a:r>
            <a:r>
              <a:rPr lang="pl-PL" b="0" dirty="0">
                <a:latin typeface="Courier New" panose="02070309020205020404" pitchFamily="49" charset="0"/>
                <a:cs typeface="Courier New" panose="02070309020205020404" pitchFamily="49" charset="0"/>
              </a:rPr>
              <a:t>()"&gt;</a:t>
            </a:r>
            <a:endParaRPr lang="en-GB" b="0" dirty="0">
              <a:latin typeface="Courier New" panose="02070309020205020404" pitchFamily="49" charset="0"/>
              <a:cs typeface="Courier New" panose="02070309020205020404" pitchFamily="49" charset="0"/>
            </a:endParaRPr>
          </a:p>
          <a:p>
            <a:r>
              <a:rPr lang="en-GB" dirty="0"/>
              <a:t>JS code</a:t>
            </a:r>
          </a:p>
          <a:p>
            <a:r>
              <a:rPr lang="en-GB" dirty="0"/>
              <a:t>	</a:t>
            </a:r>
            <a:r>
              <a:rPr lang="en-GB" b="0" i="1" dirty="0" err="1">
                <a:latin typeface="Courier New" panose="02070309020205020404" pitchFamily="49" charset="0"/>
                <a:cs typeface="Courier New" panose="02070309020205020404" pitchFamily="49" charset="0"/>
              </a:rPr>
              <a:t>element.addEventListener</a:t>
            </a:r>
            <a:r>
              <a:rPr lang="en-GB" b="0" i="1" dirty="0">
                <a:latin typeface="Courier New" panose="02070309020205020404" pitchFamily="49" charset="0"/>
                <a:cs typeface="Courier New" panose="02070309020205020404" pitchFamily="49" charset="0"/>
              </a:rPr>
              <a:t>(event, function);</a:t>
            </a:r>
          </a:p>
          <a:p>
            <a:r>
              <a:rPr lang="en-GB" b="0" dirty="0">
                <a:latin typeface="Courier New" panose="02070309020205020404" pitchFamily="49" charset="0"/>
                <a:cs typeface="Courier New" panose="02070309020205020404" pitchFamily="49" charset="0"/>
              </a:rPr>
              <a:t>	var el = </a:t>
            </a:r>
            <a:r>
              <a:rPr lang="en-GB" b="0" dirty="0" err="1">
                <a:latin typeface="Courier New" panose="02070309020205020404" pitchFamily="49" charset="0"/>
                <a:cs typeface="Courier New" panose="02070309020205020404" pitchFamily="49" charset="0"/>
              </a:rPr>
              <a:t>document.getElementById</a:t>
            </a:r>
            <a:r>
              <a:rPr lang="en-GB" b="0" dirty="0">
                <a:latin typeface="Courier New" panose="02070309020205020404" pitchFamily="49" charset="0"/>
                <a:cs typeface="Courier New" panose="02070309020205020404" pitchFamily="49" charset="0"/>
              </a:rPr>
              <a:t>("h1");</a:t>
            </a:r>
            <a:br>
              <a:rPr lang="pl-PL" b="0" dirty="0">
                <a:latin typeface="Courier New" panose="02070309020205020404" pitchFamily="49" charset="0"/>
                <a:cs typeface="Courier New" panose="02070309020205020404" pitchFamily="49" charset="0"/>
              </a:rPr>
            </a:br>
            <a:r>
              <a:rPr lang="pl-PL" b="0" dirty="0">
                <a:latin typeface="Courier New" panose="02070309020205020404" pitchFamily="49" charset="0"/>
                <a:cs typeface="Courier New" panose="02070309020205020404" pitchFamily="49" charset="0"/>
              </a:rPr>
              <a:t>	</a:t>
            </a:r>
            <a:r>
              <a:rPr lang="en-GB" b="0" dirty="0" err="1">
                <a:latin typeface="Courier New" panose="02070309020205020404" pitchFamily="49" charset="0"/>
                <a:cs typeface="Courier New" panose="02070309020205020404" pitchFamily="49" charset="0"/>
              </a:rPr>
              <a:t>el.addEventListener</a:t>
            </a:r>
            <a:r>
              <a:rPr lang="en-GB" b="0" dirty="0">
                <a:latin typeface="Courier New" panose="02070309020205020404" pitchFamily="49" charset="0"/>
                <a:cs typeface="Courier New" panose="02070309020205020404" pitchFamily="49" charset="0"/>
              </a:rPr>
              <a:t>("click", </a:t>
            </a:r>
            <a:r>
              <a:rPr lang="en-GB" b="0" dirty="0" err="1">
                <a:latin typeface="Courier New" panose="02070309020205020404" pitchFamily="49" charset="0"/>
                <a:cs typeface="Courier New" panose="02070309020205020404" pitchFamily="49" charset="0"/>
              </a:rPr>
              <a:t>myFunction</a:t>
            </a:r>
            <a:r>
              <a:rPr lang="en-GB" b="0" dirty="0">
                <a:latin typeface="Courier New" panose="02070309020205020404" pitchFamily="49" charset="0"/>
                <a:cs typeface="Courier New" panose="02070309020205020404" pitchFamily="49" charset="0"/>
              </a:rPr>
              <a:t>);</a:t>
            </a:r>
          </a:p>
          <a:p>
            <a:r>
              <a:rPr lang="en-GB" dirty="0">
                <a:hlinkClick r:id="rId2"/>
              </a:rPr>
              <a:t>Event reference</a:t>
            </a:r>
            <a:endParaRPr lang="en-GB"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4</a:t>
            </a:fld>
            <a:endParaRPr lang="pl-PL" dirty="0"/>
          </a:p>
        </p:txBody>
      </p:sp>
      <p:sp>
        <p:nvSpPr>
          <p:cNvPr id="4" name="Tytuł 3"/>
          <p:cNvSpPr>
            <a:spLocks noGrp="1"/>
          </p:cNvSpPr>
          <p:nvPr>
            <p:ph type="title"/>
          </p:nvPr>
        </p:nvSpPr>
        <p:spPr/>
        <p:txBody>
          <a:bodyPr/>
          <a:lstStyle/>
          <a:p>
            <a:r>
              <a:rPr lang="en-GB" dirty="0"/>
              <a:t>Events</a:t>
            </a:r>
            <a:endParaRPr lang="pl-PL" dirty="0"/>
          </a:p>
        </p:txBody>
      </p:sp>
    </p:spTree>
    <p:extLst>
      <p:ext uri="{BB962C8B-B14F-4D97-AF65-F5344CB8AC3E}">
        <p14:creationId xmlns:p14="http://schemas.microsoft.com/office/powerpoint/2010/main" val="168519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en-GB" dirty="0"/>
              <a:t>Document Object Model</a:t>
            </a:r>
            <a:endParaRPr lang="en-GB" noProof="0" dirty="0"/>
          </a:p>
        </p:txBody>
      </p:sp>
      <p:sp>
        <p:nvSpPr>
          <p:cNvPr id="3" name="Podtytuł 2"/>
          <p:cNvSpPr>
            <a:spLocks noGrp="1"/>
          </p:cNvSpPr>
          <p:nvPr>
            <p:ph type="subTitle" idx="1"/>
          </p:nvPr>
        </p:nvSpPr>
        <p:spPr/>
        <p:txBody>
          <a:bodyPr/>
          <a:lstStyle/>
          <a:p>
            <a:endParaRPr lang="en-GB" noProof="0" dirty="0"/>
          </a:p>
        </p:txBody>
      </p:sp>
    </p:spTree>
    <p:extLst>
      <p:ext uri="{BB962C8B-B14F-4D97-AF65-F5344CB8AC3E}">
        <p14:creationId xmlns:p14="http://schemas.microsoft.com/office/powerpoint/2010/main" val="581576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74CF65C6-55DC-4F5E-ADAD-F173BF7AD931}"/>
              </a:ext>
            </a:extLst>
          </p:cNvPr>
          <p:cNvSpPr>
            <a:spLocks noGrp="1"/>
          </p:cNvSpPr>
          <p:nvPr>
            <p:ph idx="1"/>
          </p:nvPr>
        </p:nvSpPr>
        <p:spPr/>
        <p:txBody>
          <a:bodyPr anchor="t"/>
          <a:lstStyle/>
          <a:p>
            <a:endParaRPr lang="en-US" dirty="0"/>
          </a:p>
        </p:txBody>
      </p:sp>
      <p:sp>
        <p:nvSpPr>
          <p:cNvPr id="3" name="Symbol zastępczy numeru slajdu 2">
            <a:extLst>
              <a:ext uri="{FF2B5EF4-FFF2-40B4-BE49-F238E27FC236}">
                <a16:creationId xmlns:a16="http://schemas.microsoft.com/office/drawing/2014/main" id="{5932B536-BB27-4FCD-A860-472E57DF5B95}"/>
              </a:ext>
            </a:extLst>
          </p:cNvPr>
          <p:cNvSpPr>
            <a:spLocks noGrp="1"/>
          </p:cNvSpPr>
          <p:nvPr>
            <p:ph type="sldNum" sz="quarter" idx="12"/>
          </p:nvPr>
        </p:nvSpPr>
        <p:spPr/>
        <p:txBody>
          <a:bodyPr/>
          <a:lstStyle/>
          <a:p>
            <a:fld id="{254C963F-D690-449C-B336-8B464EE7B8DB}" type="slidenum">
              <a:rPr lang="pl-PL" smtClean="0"/>
              <a:t>6</a:t>
            </a:fld>
            <a:endParaRPr lang="pl-PL" dirty="0"/>
          </a:p>
        </p:txBody>
      </p:sp>
      <p:sp>
        <p:nvSpPr>
          <p:cNvPr id="4" name="Tytuł 3">
            <a:extLst>
              <a:ext uri="{FF2B5EF4-FFF2-40B4-BE49-F238E27FC236}">
                <a16:creationId xmlns:a16="http://schemas.microsoft.com/office/drawing/2014/main" id="{14D7CBC4-3B28-404C-85BD-61D92DEFDA02}"/>
              </a:ext>
            </a:extLst>
          </p:cNvPr>
          <p:cNvSpPr>
            <a:spLocks noGrp="1"/>
          </p:cNvSpPr>
          <p:nvPr>
            <p:ph type="title"/>
          </p:nvPr>
        </p:nvSpPr>
        <p:spPr/>
        <p:txBody>
          <a:bodyPr/>
          <a:lstStyle/>
          <a:p>
            <a:r>
              <a:rPr lang="pl-PL" dirty="0" err="1"/>
              <a:t>Document</a:t>
            </a:r>
            <a:r>
              <a:rPr lang="pl-PL" dirty="0"/>
              <a:t> Object Model</a:t>
            </a:r>
          </a:p>
        </p:txBody>
      </p:sp>
      <p:sp>
        <p:nvSpPr>
          <p:cNvPr id="5" name="pole tekstowe 4">
            <a:extLst>
              <a:ext uri="{FF2B5EF4-FFF2-40B4-BE49-F238E27FC236}">
                <a16:creationId xmlns:a16="http://schemas.microsoft.com/office/drawing/2014/main" id="{E3293BAC-A868-452F-AE6F-843FDF708572}"/>
              </a:ext>
            </a:extLst>
          </p:cNvPr>
          <p:cNvSpPr txBox="1"/>
          <p:nvPr/>
        </p:nvSpPr>
        <p:spPr>
          <a:xfrm>
            <a:off x="2703094" y="2717572"/>
            <a:ext cx="6785811" cy="2246769"/>
          </a:xfrm>
          <a:prstGeom prst="rect">
            <a:avLst/>
          </a:prstGeom>
          <a:noFill/>
        </p:spPr>
        <p:txBody>
          <a:bodyPr wrap="square" rtlCol="0">
            <a:spAutoFit/>
          </a:bodyPr>
          <a:lstStyle/>
          <a:p>
            <a:pPr algn="ctr"/>
            <a:r>
              <a:rPr lang="en-US" sz="2800" dirty="0"/>
              <a:t>The Document Object Model (DOM) is the data representation of the objects that comprise the structure and content of a document on the web. DOM represents an HTML or XML document in memory.</a:t>
            </a:r>
          </a:p>
        </p:txBody>
      </p:sp>
    </p:spTree>
    <p:extLst>
      <p:ext uri="{BB962C8B-B14F-4D97-AF65-F5344CB8AC3E}">
        <p14:creationId xmlns:p14="http://schemas.microsoft.com/office/powerpoint/2010/main" val="4124166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numeru slajdu 2">
            <a:extLst>
              <a:ext uri="{FF2B5EF4-FFF2-40B4-BE49-F238E27FC236}">
                <a16:creationId xmlns:a16="http://schemas.microsoft.com/office/drawing/2014/main" id="{93BEEEE7-7DA5-41EF-9B4A-94AFD74D2E54}"/>
              </a:ext>
            </a:extLst>
          </p:cNvPr>
          <p:cNvSpPr>
            <a:spLocks noGrp="1"/>
          </p:cNvSpPr>
          <p:nvPr>
            <p:ph type="sldNum" sz="quarter" idx="12"/>
          </p:nvPr>
        </p:nvSpPr>
        <p:spPr/>
        <p:txBody>
          <a:bodyPr/>
          <a:lstStyle/>
          <a:p>
            <a:fld id="{254C963F-D690-449C-B336-8B464EE7B8DB}" type="slidenum">
              <a:rPr lang="pl-PL" smtClean="0"/>
              <a:t>7</a:t>
            </a:fld>
            <a:endParaRPr lang="pl-PL" dirty="0"/>
          </a:p>
        </p:txBody>
      </p:sp>
      <p:sp>
        <p:nvSpPr>
          <p:cNvPr id="4" name="Tytuł 3">
            <a:extLst>
              <a:ext uri="{FF2B5EF4-FFF2-40B4-BE49-F238E27FC236}">
                <a16:creationId xmlns:a16="http://schemas.microsoft.com/office/drawing/2014/main" id="{4FF558EB-1E6D-45D8-9A7E-847C6DBFFB25}"/>
              </a:ext>
            </a:extLst>
          </p:cNvPr>
          <p:cNvSpPr>
            <a:spLocks noGrp="1"/>
          </p:cNvSpPr>
          <p:nvPr>
            <p:ph type="title"/>
          </p:nvPr>
        </p:nvSpPr>
        <p:spPr/>
        <p:txBody>
          <a:bodyPr/>
          <a:lstStyle/>
          <a:p>
            <a:r>
              <a:rPr lang="pl-PL" dirty="0" err="1"/>
              <a:t>Introduction</a:t>
            </a:r>
            <a:r>
              <a:rPr lang="pl-PL" dirty="0"/>
              <a:t> to DOM</a:t>
            </a:r>
          </a:p>
        </p:txBody>
      </p:sp>
      <p:sp>
        <p:nvSpPr>
          <p:cNvPr id="7" name="Symbol zastępczy zawartości 6">
            <a:extLst>
              <a:ext uri="{FF2B5EF4-FFF2-40B4-BE49-F238E27FC236}">
                <a16:creationId xmlns:a16="http://schemas.microsoft.com/office/drawing/2014/main" id="{3451DFF2-12F2-4A44-94A0-86A1D252667E}"/>
              </a:ext>
            </a:extLst>
          </p:cNvPr>
          <p:cNvSpPr>
            <a:spLocks noGrp="1"/>
          </p:cNvSpPr>
          <p:nvPr>
            <p:ph idx="1"/>
          </p:nvPr>
        </p:nvSpPr>
        <p:spPr/>
        <p:txBody>
          <a:bodyPr>
            <a:normAutofit/>
          </a:bodyPr>
          <a:lstStyle/>
          <a:p>
            <a:r>
              <a:rPr lang="en-US" dirty="0"/>
              <a:t>The DOM: What's the Document Object Model?</a:t>
            </a:r>
            <a:endParaRPr lang="pl-PL" dirty="0"/>
          </a:p>
          <a:p>
            <a:pPr lvl="1"/>
            <a:r>
              <a:rPr lang="pl-PL" dirty="0">
                <a:hlinkClick r:id="rId2"/>
              </a:rPr>
              <a:t>https://www.youtube.com/watch?v=80Mr2Z6Qikc&amp;list=PLck2iFB-00xk_sAMTE3_bGxvWrkZl6Td9&amp;index=12&amp;t=0s</a:t>
            </a:r>
            <a:endParaRPr lang="pl-PL" dirty="0"/>
          </a:p>
          <a:p>
            <a:r>
              <a:rPr lang="pl-PL" dirty="0" err="1"/>
              <a:t>What</a:t>
            </a:r>
            <a:r>
              <a:rPr lang="pl-PL" dirty="0"/>
              <a:t> </a:t>
            </a:r>
            <a:r>
              <a:rPr lang="pl-PL" dirty="0" err="1"/>
              <a:t>is</a:t>
            </a:r>
            <a:r>
              <a:rPr lang="pl-PL" dirty="0"/>
              <a:t> </a:t>
            </a:r>
            <a:r>
              <a:rPr lang="pl-PL" dirty="0" err="1"/>
              <a:t>an</a:t>
            </a:r>
            <a:r>
              <a:rPr lang="pl-PL" dirty="0"/>
              <a:t> API?</a:t>
            </a:r>
          </a:p>
          <a:p>
            <a:pPr lvl="1"/>
            <a:r>
              <a:rPr lang="pl-PL" dirty="0">
                <a:hlinkClick r:id="rId3"/>
              </a:rPr>
              <a:t>https://www.youtube.com/watch?v=s7wmiS2mSXY&amp;list=PLck2iFB-00xk_sAMTE3_bGxvWrkZl6Td9&amp;index=13&amp;t=0s</a:t>
            </a:r>
            <a:endParaRPr lang="pl-PL" dirty="0"/>
          </a:p>
          <a:p>
            <a:r>
              <a:rPr lang="en-US" dirty="0"/>
              <a:t>An Introduction to the DOM (Document Object Model) in JavaScript</a:t>
            </a:r>
          </a:p>
          <a:p>
            <a:pPr lvl="1"/>
            <a:r>
              <a:rPr lang="pl-PL" dirty="0">
                <a:hlinkClick r:id="rId4"/>
              </a:rPr>
              <a:t>https://www.youtube.com/watch?v=l-0nPnSvbX8&amp;list=PLck2iFB-00xk_sAMTE3_bGxvWrkZl6Td9&amp;index=11&amp;t=0s</a:t>
            </a:r>
            <a:r>
              <a:rPr lang="pl-PL" dirty="0"/>
              <a:t> </a:t>
            </a:r>
          </a:p>
        </p:txBody>
      </p:sp>
    </p:spTree>
    <p:extLst>
      <p:ext uri="{BB962C8B-B14F-4D97-AF65-F5344CB8AC3E}">
        <p14:creationId xmlns:p14="http://schemas.microsoft.com/office/powerpoint/2010/main" val="1343748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Symbol zastępczy zawartości 7"/>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ymbol zastępczy numeru slajdu 2"/>
          <p:cNvSpPr>
            <a:spLocks noGrp="1"/>
          </p:cNvSpPr>
          <p:nvPr>
            <p:ph type="sldNum" sz="quarter" idx="12"/>
          </p:nvPr>
        </p:nvSpPr>
        <p:spPr/>
        <p:txBody>
          <a:bodyPr/>
          <a:lstStyle/>
          <a:p>
            <a:fld id="{254C963F-D690-449C-B336-8B464EE7B8DB}" type="slidenum">
              <a:rPr lang="pl-PL" smtClean="0"/>
              <a:t>8</a:t>
            </a:fld>
            <a:endParaRPr lang="pl-PL" dirty="0"/>
          </a:p>
        </p:txBody>
      </p:sp>
      <p:sp>
        <p:nvSpPr>
          <p:cNvPr id="4" name="Tytuł 3"/>
          <p:cNvSpPr>
            <a:spLocks noGrp="1"/>
          </p:cNvSpPr>
          <p:nvPr>
            <p:ph type="title"/>
          </p:nvPr>
        </p:nvSpPr>
        <p:spPr/>
        <p:txBody>
          <a:bodyPr/>
          <a:lstStyle/>
          <a:p>
            <a:r>
              <a:rPr lang="en-GB" dirty="0"/>
              <a:t>HTML DOM </a:t>
            </a:r>
            <a:r>
              <a:rPr lang="pl-PL" dirty="0" err="1"/>
              <a:t>tree</a:t>
            </a:r>
            <a:r>
              <a:rPr lang="pl-PL" dirty="0"/>
              <a:t> of </a:t>
            </a:r>
            <a:r>
              <a:rPr lang="pl-PL" dirty="0" err="1"/>
              <a:t>objects</a:t>
            </a:r>
            <a:endParaRPr lang="pl-PL" dirty="0"/>
          </a:p>
        </p:txBody>
      </p:sp>
    </p:spTree>
    <p:extLst>
      <p:ext uri="{BB962C8B-B14F-4D97-AF65-F5344CB8AC3E}">
        <p14:creationId xmlns:p14="http://schemas.microsoft.com/office/powerpoint/2010/main" val="409801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p:cNvSpPr>
            <a:spLocks noGrp="1"/>
          </p:cNvSpPr>
          <p:nvPr>
            <p:ph idx="1"/>
          </p:nvPr>
        </p:nvSpPr>
        <p:spPr/>
        <p:txBody>
          <a:bodyPr>
            <a:normAutofit lnSpcReduction="10000"/>
          </a:bodyPr>
          <a:lstStyle/>
          <a:p>
            <a:r>
              <a:rPr lang="en-GB" dirty="0"/>
              <a:t>Defines:</a:t>
            </a:r>
          </a:p>
          <a:p>
            <a:r>
              <a:rPr lang="en-GB" dirty="0"/>
              <a:t>	</a:t>
            </a:r>
            <a:r>
              <a:rPr lang="en-US" dirty="0"/>
              <a:t>HTML elements as objects</a:t>
            </a:r>
          </a:p>
          <a:p>
            <a:r>
              <a:rPr lang="en-US" dirty="0"/>
              <a:t>	Properties of all HTML elements</a:t>
            </a:r>
          </a:p>
          <a:p>
            <a:r>
              <a:rPr lang="en-US" dirty="0"/>
              <a:t>	Methods to access all HTML elements</a:t>
            </a:r>
          </a:p>
          <a:p>
            <a:r>
              <a:rPr lang="en-US" dirty="0"/>
              <a:t>	Events for all HTML elements</a:t>
            </a:r>
          </a:p>
          <a:p>
            <a:r>
              <a:rPr lang="pl-PL" dirty="0">
                <a:hlinkClick r:id="rId2"/>
              </a:rPr>
              <a:t>Introduction to the DOM</a:t>
            </a:r>
            <a:endParaRPr lang="en-GB" dirty="0"/>
          </a:p>
          <a:p>
            <a:r>
              <a:rPr lang="pl-PL" dirty="0">
                <a:hlinkClick r:id="rId3"/>
              </a:rPr>
              <a:t>JavaScript HTML DOM</a:t>
            </a:r>
            <a:endParaRPr lang="pl-PL" dirty="0"/>
          </a:p>
        </p:txBody>
      </p:sp>
      <p:sp>
        <p:nvSpPr>
          <p:cNvPr id="3" name="Symbol zastępczy numeru slajdu 2"/>
          <p:cNvSpPr>
            <a:spLocks noGrp="1"/>
          </p:cNvSpPr>
          <p:nvPr>
            <p:ph type="sldNum" sz="quarter" idx="12"/>
          </p:nvPr>
        </p:nvSpPr>
        <p:spPr/>
        <p:txBody>
          <a:bodyPr/>
          <a:lstStyle/>
          <a:p>
            <a:fld id="{254C963F-D690-449C-B336-8B464EE7B8DB}" type="slidenum">
              <a:rPr lang="pl-PL" smtClean="0"/>
              <a:t>9</a:t>
            </a:fld>
            <a:endParaRPr lang="pl-PL" dirty="0"/>
          </a:p>
        </p:txBody>
      </p:sp>
      <p:sp>
        <p:nvSpPr>
          <p:cNvPr id="4" name="Tytuł 3"/>
          <p:cNvSpPr>
            <a:spLocks noGrp="1"/>
          </p:cNvSpPr>
          <p:nvPr>
            <p:ph type="title"/>
          </p:nvPr>
        </p:nvSpPr>
        <p:spPr/>
        <p:txBody>
          <a:bodyPr/>
          <a:lstStyle/>
          <a:p>
            <a:r>
              <a:rPr lang="en-GB" dirty="0"/>
              <a:t>HTML DOM</a:t>
            </a:r>
            <a:endParaRPr lang="pl-PL" dirty="0"/>
          </a:p>
        </p:txBody>
      </p:sp>
    </p:spTree>
    <p:extLst>
      <p:ext uri="{BB962C8B-B14F-4D97-AF65-F5344CB8AC3E}">
        <p14:creationId xmlns:p14="http://schemas.microsoft.com/office/powerpoint/2010/main" val="2904831195"/>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3865</TotalTime>
  <Words>1933</Words>
  <Application>Microsoft Office PowerPoint</Application>
  <PresentationFormat>Panoramiczny</PresentationFormat>
  <Paragraphs>225</Paragraphs>
  <Slides>33</Slides>
  <Notes>5</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33</vt:i4>
      </vt:variant>
    </vt:vector>
  </HeadingPairs>
  <TitlesOfParts>
    <vt:vector size="38" baseType="lpstr">
      <vt:lpstr>Arial</vt:lpstr>
      <vt:lpstr>Calibri</vt:lpstr>
      <vt:lpstr>Consolas</vt:lpstr>
      <vt:lpstr>Courier New</vt:lpstr>
      <vt:lpstr>Motyw pakietu Office</vt:lpstr>
      <vt:lpstr>Web Document Manipulation</vt:lpstr>
      <vt:lpstr>Input / Output</vt:lpstr>
      <vt:lpstr>Functions</vt:lpstr>
      <vt:lpstr>Events</vt:lpstr>
      <vt:lpstr>Document Object Model</vt:lpstr>
      <vt:lpstr>Document Object Model</vt:lpstr>
      <vt:lpstr>Introduction to DOM</vt:lpstr>
      <vt:lpstr>HTML DOM tree of objects</vt:lpstr>
      <vt:lpstr>HTML DOM</vt:lpstr>
      <vt:lpstr>Finding elements in DOM structure</vt:lpstr>
      <vt:lpstr>Finding existing elements</vt:lpstr>
      <vt:lpstr>Creating new elements and attributes</vt:lpstr>
      <vt:lpstr>Example of new element creation</vt:lpstr>
      <vt:lpstr>Changing element content</vt:lpstr>
      <vt:lpstr>Changing element content example</vt:lpstr>
      <vt:lpstr>JS programming simplification </vt:lpstr>
      <vt:lpstr>Adding jQuery to HTML</vt:lpstr>
      <vt:lpstr>JQuery basic syntax</vt:lpstr>
      <vt:lpstr>JQuery example</vt:lpstr>
      <vt:lpstr>Network Request</vt:lpstr>
      <vt:lpstr>XMLHttpRequest Object</vt:lpstr>
      <vt:lpstr>Other methods</vt:lpstr>
      <vt:lpstr>Final Project</vt:lpstr>
      <vt:lpstr>Project Details</vt:lpstr>
      <vt:lpstr>Project Details</vt:lpstr>
      <vt:lpstr>Project Details</vt:lpstr>
      <vt:lpstr>Project Details</vt:lpstr>
      <vt:lpstr>Project Details</vt:lpstr>
      <vt:lpstr>Project Details</vt:lpstr>
      <vt:lpstr>Project Details</vt:lpstr>
      <vt:lpstr>Project Details</vt:lpstr>
      <vt:lpstr>Project Details</vt:lpstr>
      <vt:lpstr>Project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Janusz Stal</dc:creator>
  <cp:lastModifiedBy>Janusz Stal</cp:lastModifiedBy>
  <cp:revision>430</cp:revision>
  <cp:lastPrinted>2017-02-08T15:25:29Z</cp:lastPrinted>
  <dcterms:created xsi:type="dcterms:W3CDTF">2017-01-20T14:56:17Z</dcterms:created>
  <dcterms:modified xsi:type="dcterms:W3CDTF">2022-11-27T12:01:35Z</dcterms:modified>
</cp:coreProperties>
</file>