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37" r:id="rId3"/>
    <p:sldId id="314" r:id="rId4"/>
    <p:sldId id="323" r:id="rId5"/>
    <p:sldId id="325" r:id="rId6"/>
    <p:sldId id="321" r:id="rId7"/>
    <p:sldId id="311" r:id="rId8"/>
    <p:sldId id="338" r:id="rId9"/>
    <p:sldId id="343" r:id="rId10"/>
    <p:sldId id="331" r:id="rId11"/>
    <p:sldId id="333" r:id="rId12"/>
    <p:sldId id="336" r:id="rId13"/>
    <p:sldId id="339" r:id="rId14"/>
    <p:sldId id="340" r:id="rId15"/>
    <p:sldId id="341" r:id="rId16"/>
    <p:sldId id="332" r:id="rId17"/>
    <p:sldId id="328" r:id="rId18"/>
    <p:sldId id="335" r:id="rId19"/>
    <p:sldId id="334" r:id="rId20"/>
    <p:sldId id="329" r:id="rId21"/>
    <p:sldId id="330" r:id="rId22"/>
    <p:sldId id="342" r:id="rId23"/>
    <p:sldId id="310" r:id="rId24"/>
    <p:sldId id="344" r:id="rId25"/>
    <p:sldId id="309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zemysław Marcinkiewicz" initials="PM" lastIdx="1" clrIdx="0">
    <p:extLst>
      <p:ext uri="{19B8F6BF-5375-455C-9EA6-DF929625EA0E}">
        <p15:presenceInfo xmlns:p15="http://schemas.microsoft.com/office/powerpoint/2012/main" userId="46d90ef81833de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535" autoAdjust="0"/>
  </p:normalViewPr>
  <p:slideViewPr>
    <p:cSldViewPr snapToGrid="0">
      <p:cViewPr varScale="1">
        <p:scale>
          <a:sx n="60" d="100"/>
          <a:sy n="60" d="100"/>
        </p:scale>
        <p:origin x="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C46FC-DAB5-42A9-96F7-A70089DC96D7}" type="datetimeFigureOut">
              <a:rPr lang="pl-PL" smtClean="0"/>
              <a:t>07.11.2018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30BF-956C-40BD-A0F8-5935DC2A4E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78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F30BF-956C-40BD-A0F8-5935DC2A4E6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96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07.11.2018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491156"/>
      </p:ext>
    </p:extLst>
  </p:cSld>
  <p:clrMapOvr>
    <a:masterClrMapping/>
  </p:clrMapOvr>
  <p:transition spd="slow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07.11.2018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9147861"/>
      </p:ext>
    </p:extLst>
  </p:cSld>
  <p:clrMapOvr>
    <a:masterClrMapping/>
  </p:clrMapOvr>
  <p:transition spd="slow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07.11.2018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8005503"/>
      </p:ext>
    </p:extLst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07.11.2018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23911"/>
      </p:ext>
    </p:extLst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07.11.2018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880032"/>
      </p:ext>
    </p:extLst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07.11.2018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5433275"/>
      </p:ext>
    </p:extLst>
  </p:cSld>
  <p:clrMapOvr>
    <a:masterClrMapping/>
  </p:clrMapOvr>
  <p:transition spd="slow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07.11.2018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597599"/>
      </p:ext>
    </p:extLst>
  </p:cSld>
  <p:clrMapOvr>
    <a:masterClrMapping/>
  </p:clrMapOvr>
  <p:transition spd="slow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07.11.2018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370060"/>
      </p:ext>
    </p:extLst>
  </p:cSld>
  <p:clrMapOvr>
    <a:masterClrMapping/>
  </p:clrMapOvr>
  <p:transition spd="slow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07.11.2018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6054115"/>
      </p:ext>
    </p:extLst>
  </p:cSld>
  <p:clrMapOvr>
    <a:masterClrMapping/>
  </p:clrMapOvr>
  <p:transition spd="slow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07.11.2018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1302738"/>
      </p:ext>
    </p:extLst>
  </p:cSld>
  <p:clrMapOvr>
    <a:masterClrMapping/>
  </p:clrMapOvr>
  <p:transition spd="slow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07.11.2018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646077"/>
      </p:ext>
    </p:extLst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53D5-E0F8-43FA-9492-4600D00639AD}" type="datetimeFigureOut">
              <a:rPr lang="pl-PL" smtClean="0"/>
              <a:t>07.11.2018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98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ircl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bartosz-strachowski-747a32140" TargetMode="External"/><Relationship Id="rId2" Type="http://schemas.openxmlformats.org/officeDocument/2006/relationships/hyperlink" Target="https://www.facebook.com/bartek.strachowsk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brand.ly/certyfikat?fbclid=IwAR0Mv1XNcJ8yOEtJdjBkywdTv3wE28TvO_qVnTXaxS8XSJyB3q_phsofuE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213" y="622843"/>
            <a:ext cx="10023774" cy="1402334"/>
          </a:xfrm>
        </p:spPr>
        <p:txBody>
          <a:bodyPr>
            <a:normAutofit/>
          </a:bodyPr>
          <a:lstStyle/>
          <a:p>
            <a:r>
              <a:rPr lang="pl-PL" sz="7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GRUPA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86" y="2025177"/>
            <a:ext cx="4738650" cy="438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1801"/>
      </p:ext>
    </p:extLst>
  </p:cSld>
  <p:clrMapOvr>
    <a:masterClrMapping/>
  </p:clrMapOvr>
  <p:transition spd="slow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725174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6000" dirty="0">
                <a:latin typeface="Segoe UI" panose="020B0502040204020203" pitchFamily="34" charset="0"/>
                <a:cs typeface="Segoe UI" panose="020B0502040204020203" pitchFamily="34" charset="0"/>
              </a:rPr>
              <a:t>Modyfikatory</a:t>
            </a:r>
            <a:endParaRPr lang="pl-PL" sz="6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A5A53D8-B149-42EA-8862-3CDE3F31E40E}"/>
              </a:ext>
            </a:extLst>
          </p:cNvPr>
          <p:cNvSpPr txBox="1"/>
          <p:nvPr/>
        </p:nvSpPr>
        <p:spPr>
          <a:xfrm>
            <a:off x="1689370" y="2524129"/>
            <a:ext cx="8813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800" dirty="0"/>
              <a:t>public –dostępny dla wszystkich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800" dirty="0" err="1"/>
              <a:t>private</a:t>
            </a:r>
            <a:r>
              <a:rPr lang="pl-PL" sz="4800" dirty="0"/>
              <a:t> – dostępny dla mnie</a:t>
            </a:r>
          </a:p>
        </p:txBody>
      </p:sp>
    </p:spTree>
    <p:extLst>
      <p:ext uri="{BB962C8B-B14F-4D97-AF65-F5344CB8AC3E}">
        <p14:creationId xmlns:p14="http://schemas.microsoft.com/office/powerpoint/2010/main" val="78512606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-1" y="837565"/>
            <a:ext cx="12192000" cy="104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Pole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A7431A-8166-45D7-9495-B596E58F9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494" y="2523295"/>
            <a:ext cx="985411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40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ublic 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Kosmetyki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4000" dirty="0">
                <a:solidFill>
                  <a:srgbClr val="333333"/>
                </a:solidFill>
                <a:latin typeface="Consolas" panose="020B0609020204030204" pitchFamily="49" charset="0"/>
              </a:rPr>
              <a:t>	public 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LiczbaLakierow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20;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00518"/>
      </p:ext>
    </p:extLst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-1" y="837565"/>
            <a:ext cx="12192000" cy="104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Pole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A7431A-8166-45D7-9495-B596E58F9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494" y="2215518"/>
            <a:ext cx="985411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40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ublic 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Kosmetyki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4000" dirty="0">
                <a:solidFill>
                  <a:srgbClr val="333333"/>
                </a:solidFill>
                <a:latin typeface="Consolas" panose="020B0609020204030204" pitchFamily="49" charset="0"/>
              </a:rPr>
              <a:t>	public 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LiczbaLakierow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20;</a:t>
            </a:r>
            <a:b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LiczbaPedzli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53067"/>
      </p:ext>
    </p:extLst>
  </p:cSld>
  <p:clrMapOvr>
    <a:masterClrMapping/>
  </p:clrMapOvr>
  <p:transition spd="slow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F08CD7-C6E5-4BE5-8604-A5A321C5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244"/>
            <a:ext cx="10515600" cy="996747"/>
          </a:xfrm>
        </p:spPr>
        <p:txBody>
          <a:bodyPr/>
          <a:lstStyle/>
          <a:p>
            <a:pPr algn="ctr"/>
            <a:r>
              <a:rPr lang="pl-PL" dirty="0"/>
              <a:t>Metody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5B814C-B412-4870-AD4D-264ABEB0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272"/>
            <a:ext cx="10515600" cy="379176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aboutCar</a:t>
            </a:r>
            <a:r>
              <a:rPr lang="pl-PL" dirty="0"/>
              <a:t>()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Console.WriteLine</a:t>
            </a:r>
            <a:r>
              <a:rPr lang="en-US" dirty="0"/>
              <a:t>(</a:t>
            </a:r>
            <a:r>
              <a:rPr lang="pl-PL" dirty="0"/>
              <a:t>”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Porsche”</a:t>
            </a:r>
            <a:r>
              <a:rPr lang="en-US" dirty="0"/>
              <a:t>)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6623059"/>
      </p:ext>
    </p:extLst>
  </p:cSld>
  <p:clrMapOvr>
    <a:masterClrMapping/>
  </p:clrMapOvr>
  <p:transition spd="slow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F08CD7-C6E5-4BE5-8604-A5A321C5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244"/>
            <a:ext cx="10515600" cy="996747"/>
          </a:xfrm>
        </p:spPr>
        <p:txBody>
          <a:bodyPr/>
          <a:lstStyle/>
          <a:p>
            <a:pPr algn="ctr"/>
            <a:r>
              <a:rPr lang="pl-PL" dirty="0"/>
              <a:t>Metody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5B814C-B412-4870-AD4D-264ABEB0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272"/>
            <a:ext cx="10515600" cy="3791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public </a:t>
            </a:r>
            <a:r>
              <a:rPr lang="pl-PL" dirty="0" err="1"/>
              <a:t>class</a:t>
            </a:r>
            <a:r>
              <a:rPr lang="pl-PL" dirty="0"/>
              <a:t> Car{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currentSpeed</a:t>
            </a:r>
            <a:r>
              <a:rPr lang="pl-PL" dirty="0"/>
              <a:t> = 50;</a:t>
            </a:r>
          </a:p>
          <a:p>
            <a:pPr marL="0" indent="0">
              <a:buNone/>
            </a:pPr>
            <a:r>
              <a:rPr lang="pl-PL" dirty="0"/>
              <a:t>	public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increaseSpeed</a:t>
            </a:r>
            <a:r>
              <a:rPr lang="pl-PL" dirty="0"/>
              <a:t>(</a:t>
            </a:r>
            <a:r>
              <a:rPr lang="pl-PL" dirty="0" err="1"/>
              <a:t>int</a:t>
            </a:r>
            <a:r>
              <a:rPr lang="pl-PL" dirty="0"/>
              <a:t> v) {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newSpeed</a:t>
            </a:r>
            <a:r>
              <a:rPr lang="pl-PL" dirty="0"/>
              <a:t> = </a:t>
            </a:r>
            <a:r>
              <a:rPr lang="pl-PL" dirty="0" err="1"/>
              <a:t>currentSpeed</a:t>
            </a:r>
            <a:r>
              <a:rPr lang="pl-PL" dirty="0"/>
              <a:t> + v;</a:t>
            </a:r>
          </a:p>
          <a:p>
            <a:pPr marL="0" indent="0">
              <a:buNone/>
            </a:pPr>
            <a:r>
              <a:rPr lang="pl-PL" dirty="0"/>
              <a:t>		return </a:t>
            </a:r>
            <a:r>
              <a:rPr lang="pl-PL" dirty="0" err="1"/>
              <a:t>newSpeed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	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6031890"/>
      </p:ext>
    </p:extLst>
  </p:cSld>
  <p:clrMapOvr>
    <a:masterClrMapping/>
  </p:clrMapOvr>
  <p:transition spd="slow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7B449C-CEB5-4131-AB45-03695388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325" y="2766218"/>
            <a:ext cx="5345349" cy="1325563"/>
          </a:xfrm>
        </p:spPr>
        <p:txBody>
          <a:bodyPr/>
          <a:lstStyle/>
          <a:p>
            <a:r>
              <a:rPr lang="pl-PL" dirty="0"/>
              <a:t>Demo [Pola i metody]</a:t>
            </a:r>
          </a:p>
        </p:txBody>
      </p:sp>
    </p:spTree>
    <p:extLst>
      <p:ext uri="{BB962C8B-B14F-4D97-AF65-F5344CB8AC3E}">
        <p14:creationId xmlns:p14="http://schemas.microsoft.com/office/powerpoint/2010/main" val="1430285900"/>
      </p:ext>
    </p:extLst>
  </p:cSld>
  <p:clrMapOvr>
    <a:masterClrMapping/>
  </p:clrMapOvr>
  <p:transition spd="slow"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-1" y="837565"/>
            <a:ext cx="12192000" cy="104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Właściwość -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CC7233-01C7-47A5-9342-CA9FF2A95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172" y="1653873"/>
            <a:ext cx="9850774" cy="436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66CC"/>
                </a:solidFill>
                <a:effectLst/>
                <a:latin typeface="Menlo"/>
              </a:rPr>
              <a:t>class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Klasa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{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600FF"/>
                </a:solidFill>
                <a:effectLst/>
                <a:latin typeface="Menlo"/>
              </a:rPr>
              <a:t>public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6666CC"/>
                </a:solidFill>
                <a:effectLst/>
                <a:latin typeface="Menlo"/>
              </a:rPr>
              <a:t>int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Wlasciwosc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solidFill>
                  <a:srgbClr val="008000"/>
                </a:solidFill>
                <a:latin typeface="Menlo"/>
              </a:rPr>
              <a:t>		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rgbClr val="0600FF"/>
                </a:solidFill>
                <a:effectLst/>
                <a:latin typeface="Menlo"/>
              </a:rPr>
              <a:t>get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 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{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solidFill>
                  <a:srgbClr val="333333"/>
                </a:solidFill>
                <a:latin typeface="Menlo"/>
              </a:rPr>
              <a:t>			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 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// co ma zostać zwrócone przy odwołaniu do tej właściwości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 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}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 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rgbClr val="0600FF"/>
                </a:solidFill>
                <a:effectLst/>
                <a:latin typeface="Menlo"/>
              </a:rPr>
              <a:t>set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 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solidFill>
                  <a:srgbClr val="008000"/>
                </a:solidFill>
                <a:latin typeface="Menlo"/>
              </a:rPr>
              <a:t>			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// co ma stać się z wartością przypisaną do tej właściwości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}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}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5885"/>
      </p:ext>
    </p:extLst>
  </p:cSld>
  <p:clrMapOvr>
    <a:masterClrMapping/>
  </p:clrMapOvr>
  <p:transition spd="slow"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-1" y="837565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Właściwości vs pola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5C1712C-C6F0-4328-821E-1E49E82FB8B5}"/>
              </a:ext>
            </a:extLst>
          </p:cNvPr>
          <p:cNvSpPr txBox="1"/>
          <p:nvPr/>
        </p:nvSpPr>
        <p:spPr>
          <a:xfrm>
            <a:off x="1750979" y="2636520"/>
            <a:ext cx="9338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Dlaczego właściwości(</a:t>
            </a:r>
            <a:r>
              <a:rPr lang="pl-PL" sz="4000" dirty="0" err="1"/>
              <a:t>property</a:t>
            </a:r>
            <a:r>
              <a:rPr lang="pl-PL" sz="4000" dirty="0"/>
              <a:t>) a nie pola?</a:t>
            </a:r>
          </a:p>
          <a:p>
            <a:r>
              <a:rPr lang="pl-PL" sz="4000" dirty="0"/>
              <a:t>Pozwalają w kontrolowany sposób dostawać się do wartości</a:t>
            </a:r>
          </a:p>
        </p:txBody>
      </p:sp>
    </p:spTree>
    <p:extLst>
      <p:ext uri="{BB962C8B-B14F-4D97-AF65-F5344CB8AC3E}">
        <p14:creationId xmlns:p14="http://schemas.microsoft.com/office/powerpoint/2010/main" val="350748973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-1" y="837565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Właściwości vs pola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5CACA9F-F197-4B57-9DB8-CED8612460E0}"/>
              </a:ext>
            </a:extLst>
          </p:cNvPr>
          <p:cNvSpPr/>
          <p:nvPr/>
        </p:nvSpPr>
        <p:spPr>
          <a:xfrm>
            <a:off x="836579" y="3105834"/>
            <a:ext cx="11079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800080"/>
                </a:solidFill>
                <a:latin typeface="Courier New" panose="02070309020205020404" pitchFamily="49" charset="0"/>
              </a:rPr>
              <a:t>public</a:t>
            </a:r>
            <a:r>
              <a:rPr lang="en-US" sz="3600" dirty="0">
                <a:solidFill>
                  <a:srgbClr val="006FE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 err="1">
                <a:solidFill>
                  <a:srgbClr val="800080"/>
                </a:solidFill>
                <a:latin typeface="Courier New" panose="02070309020205020404" pitchFamily="49" charset="0"/>
              </a:rPr>
              <a:t>int</a:t>
            </a:r>
            <a:r>
              <a:rPr lang="en-US" sz="3600" dirty="0">
                <a:solidFill>
                  <a:srgbClr val="006FE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 err="1">
                <a:solidFill>
                  <a:srgbClr val="004ED0"/>
                </a:solidFill>
                <a:latin typeface="Courier New" panose="02070309020205020404" pitchFamily="49" charset="0"/>
              </a:rPr>
              <a:t>Nazwa</a:t>
            </a:r>
            <a:r>
              <a:rPr lang="en-US" sz="3600" dirty="0">
                <a:solidFill>
                  <a:srgbClr val="006FE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Courier New" panose="02070309020205020404" pitchFamily="49" charset="0"/>
              </a:rPr>
              <a:t>{</a:t>
            </a:r>
            <a:r>
              <a:rPr lang="en-US" sz="3600" dirty="0">
                <a:solidFill>
                  <a:srgbClr val="006FE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800080"/>
                </a:solidFill>
                <a:latin typeface="Courier New" panose="02070309020205020404" pitchFamily="49" charset="0"/>
              </a:rPr>
              <a:t>get</a:t>
            </a:r>
            <a:r>
              <a:rPr lang="en-US" sz="3600" dirty="0">
                <a:solidFill>
                  <a:srgbClr val="333333"/>
                </a:solidFill>
                <a:latin typeface="Courier New" panose="02070309020205020404" pitchFamily="49" charset="0"/>
              </a:rPr>
              <a:t>;</a:t>
            </a:r>
            <a:r>
              <a:rPr lang="en-US" sz="3600" dirty="0">
                <a:solidFill>
                  <a:srgbClr val="006FE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800080"/>
                </a:solidFill>
                <a:latin typeface="Courier New" panose="02070309020205020404" pitchFamily="49" charset="0"/>
              </a:rPr>
              <a:t>private</a:t>
            </a:r>
            <a:r>
              <a:rPr lang="en-US" sz="3600" dirty="0">
                <a:solidFill>
                  <a:srgbClr val="006FE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800080"/>
                </a:solidFill>
                <a:latin typeface="Courier New" panose="02070309020205020404" pitchFamily="49" charset="0"/>
              </a:rPr>
              <a:t>set</a:t>
            </a:r>
            <a:r>
              <a:rPr lang="en-US" sz="3600" dirty="0">
                <a:solidFill>
                  <a:srgbClr val="333333"/>
                </a:solidFill>
                <a:latin typeface="Courier New" panose="02070309020205020404" pitchFamily="49" charset="0"/>
              </a:rPr>
              <a:t>;</a:t>
            </a:r>
            <a:r>
              <a:rPr lang="en-US" sz="3600" dirty="0">
                <a:solidFill>
                  <a:srgbClr val="006FE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Courier New" panose="02070309020205020404" pitchFamily="49" charset="0"/>
              </a:rPr>
              <a:t>}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003749997"/>
      </p:ext>
    </p:extLst>
  </p:cSld>
  <p:clrMapOvr>
    <a:masterClrMapping/>
  </p:clrMapOvr>
  <p:transition spd="slow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-1" y="837565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Właściwości vs pola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585DA27-2B68-45E0-9BB8-F838566064FD}"/>
              </a:ext>
            </a:extLst>
          </p:cNvPr>
          <p:cNvSpPr txBox="1"/>
          <p:nvPr/>
        </p:nvSpPr>
        <p:spPr>
          <a:xfrm>
            <a:off x="2208179" y="2118154"/>
            <a:ext cx="69650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public </a:t>
            </a:r>
            <a:r>
              <a:rPr lang="pl-PL" sz="2000" dirty="0" err="1"/>
              <a:t>class</a:t>
            </a:r>
            <a:r>
              <a:rPr lang="pl-PL" sz="2000" dirty="0"/>
              <a:t> Osoba</a:t>
            </a:r>
          </a:p>
          <a:p>
            <a:r>
              <a:rPr lang="pl-PL" sz="2000" dirty="0"/>
              <a:t>{</a:t>
            </a:r>
          </a:p>
          <a:p>
            <a:r>
              <a:rPr lang="pl-PL" sz="2000" dirty="0"/>
              <a:t>	</a:t>
            </a:r>
            <a:r>
              <a:rPr lang="pl-PL" sz="2000" dirty="0" err="1"/>
              <a:t>private</a:t>
            </a:r>
            <a:r>
              <a:rPr lang="pl-PL" sz="2000" dirty="0"/>
              <a:t> </a:t>
            </a:r>
            <a:r>
              <a:rPr lang="pl-PL" sz="2000" dirty="0" err="1"/>
              <a:t>int</a:t>
            </a:r>
            <a:r>
              <a:rPr lang="pl-PL" sz="2000" dirty="0"/>
              <a:t> _wiek;</a:t>
            </a:r>
          </a:p>
          <a:p>
            <a:r>
              <a:rPr lang="pl-PL" sz="2000" dirty="0"/>
              <a:t>	public </a:t>
            </a:r>
            <a:r>
              <a:rPr lang="pl-PL" sz="2000" dirty="0" err="1"/>
              <a:t>int</a:t>
            </a:r>
            <a:r>
              <a:rPr lang="pl-PL" sz="2000" dirty="0"/>
              <a:t> Wiek </a:t>
            </a:r>
          </a:p>
          <a:p>
            <a:r>
              <a:rPr lang="pl-PL" sz="2000" dirty="0"/>
              <a:t>	{</a:t>
            </a:r>
          </a:p>
          <a:p>
            <a:r>
              <a:rPr lang="pl-PL" sz="2000" dirty="0"/>
              <a:t>		</a:t>
            </a:r>
            <a:r>
              <a:rPr lang="pl-PL" sz="2000" dirty="0" err="1"/>
              <a:t>get</a:t>
            </a:r>
            <a:r>
              <a:rPr lang="pl-PL" sz="2000" dirty="0"/>
              <a:t> { return _wiek; }</a:t>
            </a:r>
          </a:p>
          <a:p>
            <a:r>
              <a:rPr lang="pl-PL" sz="2000" dirty="0"/>
              <a:t>		set</a:t>
            </a:r>
          </a:p>
          <a:p>
            <a:r>
              <a:rPr lang="pl-PL" sz="2000" dirty="0"/>
              <a:t>		{</a:t>
            </a:r>
          </a:p>
          <a:p>
            <a:r>
              <a:rPr lang="pl-PL" sz="2000" dirty="0"/>
              <a:t>			</a:t>
            </a:r>
            <a:r>
              <a:rPr lang="pl-PL" sz="2000" dirty="0" err="1"/>
              <a:t>if</a:t>
            </a:r>
            <a:r>
              <a:rPr lang="pl-PL" sz="2000" dirty="0"/>
              <a:t>(</a:t>
            </a:r>
            <a:r>
              <a:rPr lang="pl-PL" sz="2000" dirty="0" err="1"/>
              <a:t>value</a:t>
            </a:r>
            <a:r>
              <a:rPr lang="pl-PL" sz="2000" dirty="0"/>
              <a:t> &gt; 0)</a:t>
            </a:r>
          </a:p>
          <a:p>
            <a:r>
              <a:rPr lang="pl-PL" sz="2000" dirty="0"/>
              <a:t>				_wiek = </a:t>
            </a:r>
            <a:r>
              <a:rPr lang="pl-PL" sz="2000" dirty="0" err="1"/>
              <a:t>value</a:t>
            </a:r>
            <a:r>
              <a:rPr lang="pl-PL" sz="2000" dirty="0"/>
              <a:t>;</a:t>
            </a:r>
          </a:p>
          <a:p>
            <a:r>
              <a:rPr lang="pl-PL" sz="2000" dirty="0"/>
              <a:t>				</a:t>
            </a:r>
          </a:p>
          <a:p>
            <a:r>
              <a:rPr lang="pl-PL" sz="2000" dirty="0"/>
              <a:t>		}</a:t>
            </a:r>
          </a:p>
          <a:p>
            <a:r>
              <a:rPr lang="pl-PL" sz="2000" dirty="0"/>
              <a:t>	}</a:t>
            </a:r>
          </a:p>
          <a:p>
            <a:r>
              <a:rPr lang="pl-P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88215"/>
      </p:ext>
    </p:extLst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05C02C-0F5C-415D-95CE-F3B7E47F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7619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BIO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178D9B-9435-4505-B379-0F7B9D20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3182"/>
            <a:ext cx="10515600" cy="3503781"/>
          </a:xfrm>
        </p:spPr>
        <p:txBody>
          <a:bodyPr/>
          <a:lstStyle/>
          <a:p>
            <a:pPr marL="457200" lvl="1" indent="0" algn="ctr">
              <a:buNone/>
            </a:pPr>
            <a:endParaRPr lang="pl-PL" dirty="0"/>
          </a:p>
          <a:p>
            <a:pPr marL="457200" lvl="1" indent="0" algn="ctr">
              <a:buNone/>
            </a:pPr>
            <a:endParaRPr lang="pl-PL" dirty="0"/>
          </a:p>
          <a:p>
            <a:pPr marL="457200" lvl="1" indent="0" algn="ctr">
              <a:buNone/>
            </a:pPr>
            <a:r>
              <a:rPr lang="pl-PL" sz="3200" dirty="0"/>
              <a:t>Bartek Strachowski</a:t>
            </a:r>
          </a:p>
          <a:p>
            <a:pPr marL="457200" lvl="1" indent="0" algn="ctr">
              <a:buNone/>
            </a:pPr>
            <a:r>
              <a:rPr lang="pl-PL" dirty="0">
                <a:hlinkClick r:id="rId2"/>
              </a:rPr>
              <a:t>https://www.facebook.com/bartek.strachowski</a:t>
            </a:r>
            <a:endParaRPr lang="pl-PL" dirty="0"/>
          </a:p>
          <a:p>
            <a:pPr marL="457200" lvl="1" indent="0" algn="ctr">
              <a:buNone/>
            </a:pPr>
            <a:r>
              <a:rPr lang="pl-PL" dirty="0">
                <a:hlinkClick r:id="rId3"/>
              </a:rPr>
              <a:t>www.linkedin.com/in/bartosz-strachowski-747a32140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2986925"/>
      </p:ext>
    </p:extLst>
  </p:cSld>
  <p:clrMapOvr>
    <a:masterClrMapping/>
  </p:clrMapOvr>
  <p:transition spd="slow">
    <p:circl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725174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7200" dirty="0">
                <a:latin typeface="Segoe UI" panose="020B0502040204020203" pitchFamily="34" charset="0"/>
                <a:cs typeface="Segoe UI" panose="020B0502040204020203" pitchFamily="34" charset="0"/>
              </a:rPr>
              <a:t>Konstruktor</a:t>
            </a:r>
            <a:endParaRPr lang="pl-PL" sz="7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A5A53D8-B149-42EA-8862-3CDE3F31E40E}"/>
              </a:ext>
            </a:extLst>
          </p:cNvPr>
          <p:cNvSpPr txBox="1"/>
          <p:nvPr/>
        </p:nvSpPr>
        <p:spPr>
          <a:xfrm>
            <a:off x="1689370" y="2524129"/>
            <a:ext cx="8813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/>
              <a:t>Specjalna metoda </a:t>
            </a:r>
          </a:p>
          <a:p>
            <a:r>
              <a:rPr lang="pl-PL" sz="5400" dirty="0"/>
              <a:t>Wywoływana jako pierwsza przy tworzeniu obiektów</a:t>
            </a:r>
          </a:p>
        </p:txBody>
      </p:sp>
    </p:spTree>
    <p:extLst>
      <p:ext uri="{BB962C8B-B14F-4D97-AF65-F5344CB8AC3E}">
        <p14:creationId xmlns:p14="http://schemas.microsoft.com/office/powerpoint/2010/main" val="750418202"/>
      </p:ext>
    </p:extLst>
  </p:cSld>
  <p:clrMapOvr>
    <a:masterClrMapping/>
  </p:clrMapOvr>
  <p:transition spd="slow">
    <p:circl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725174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Konstruktor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8076A6-F9BB-44AF-A2FF-3E243ACB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190" y="2291584"/>
            <a:ext cx="6777817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Pojazd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public Pojazd()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//ciało konstruktora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1122"/>
      </p:ext>
    </p:extLst>
  </p:cSld>
  <p:clrMapOvr>
    <a:masterClrMapping/>
  </p:clrMapOvr>
  <p:transition spd="slow">
    <p:circl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8A1A94-839F-4669-99B8-5C4FFB92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606" y="2766218"/>
            <a:ext cx="5698787" cy="1325563"/>
          </a:xfrm>
        </p:spPr>
        <p:txBody>
          <a:bodyPr/>
          <a:lstStyle/>
          <a:p>
            <a:r>
              <a:rPr lang="pl-PL" dirty="0"/>
              <a:t>Demo [</a:t>
            </a:r>
            <a:r>
              <a:rPr lang="pl-PL" dirty="0" err="1"/>
              <a:t>Konstruktory</a:t>
            </a:r>
            <a:r>
              <a:rPr lang="pl-P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65920274"/>
      </p:ext>
    </p:extLst>
  </p:cSld>
  <p:clrMapOvr>
    <a:masterClrMapping/>
  </p:clrMapOvr>
  <p:transition spd="slow">
    <p:circl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0" y="1005839"/>
            <a:ext cx="12192000" cy="1524001"/>
          </a:xfrm>
        </p:spPr>
        <p:txBody>
          <a:bodyPr>
            <a:normAutofit/>
          </a:bodyPr>
          <a:lstStyle/>
          <a:p>
            <a:pPr algn="ctr"/>
            <a:r>
              <a:rPr lang="pl-PL" sz="6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Pytania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2529840"/>
            <a:ext cx="310896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45799"/>
      </p:ext>
    </p:extLst>
  </p:cSld>
  <p:clrMapOvr>
    <a:masterClrMapping/>
  </p:clrMapOvr>
  <p:transition spd="slow">
    <p:circl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C6459D5-A161-4062-B00F-17698183B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8540" y="1300279"/>
            <a:ext cx="3394919" cy="3394919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702D0AD-2649-40DA-B1E9-63B9FC837B21}"/>
              </a:ext>
            </a:extLst>
          </p:cNvPr>
          <p:cNvSpPr txBox="1"/>
          <p:nvPr/>
        </p:nvSpPr>
        <p:spPr>
          <a:xfrm>
            <a:off x="4054779" y="4513634"/>
            <a:ext cx="522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hlinkClick r:id="rId4"/>
              </a:rPr>
              <a:t>rebrand.ly/certyfikat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22675902"/>
      </p:ext>
    </p:extLst>
  </p:cSld>
  <p:clrMapOvr>
    <a:masterClrMapping/>
  </p:clrMapOvr>
  <p:transition spd="slow"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pl-PL" sz="7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Do zobaczenia !</a:t>
            </a:r>
          </a:p>
        </p:txBody>
      </p:sp>
    </p:spTree>
    <p:extLst>
      <p:ext uri="{BB962C8B-B14F-4D97-AF65-F5344CB8AC3E}">
        <p14:creationId xmlns:p14="http://schemas.microsoft.com/office/powerpoint/2010/main" val="660276472"/>
      </p:ext>
    </p:extLst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-1" y="837565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Czym jest klasa, a czym obiekt </a:t>
            </a:r>
            <a:r>
              <a:rPr lang="pl-PL" sz="54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09" y="2989677"/>
            <a:ext cx="5815379" cy="218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48778"/>
      </p:ext>
    </p:extLst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472122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Czym jest klasa, a czym obiekt </a:t>
            </a:r>
            <a:r>
              <a:rPr lang="pl-PL" sz="54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C1C3A0A-C1EE-4581-97D8-9875AB711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17" y="1927722"/>
            <a:ext cx="5628166" cy="300255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4542F9A-CEE6-42C9-8606-A5D93526E04F}"/>
              </a:ext>
            </a:extLst>
          </p:cNvPr>
          <p:cNvSpPr txBox="1"/>
          <p:nvPr/>
        </p:nvSpPr>
        <p:spPr>
          <a:xfrm>
            <a:off x="668709" y="5067946"/>
            <a:ext cx="596684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300" i="1" dirty="0">
                <a:latin typeface="Segoe UI" panose="020B0502040204020203" pitchFamily="34" charset="0"/>
                <a:cs typeface="Segoe UI" panose="020B0502040204020203" pitchFamily="34" charset="0"/>
              </a:rPr>
              <a:t>Uwaga! Toyota i Ford mogą być mylące. Lepszymi nazwami byłoby „Samochód Mamy” i „Samochód Sąsiadki” .</a:t>
            </a:r>
          </a:p>
        </p:txBody>
      </p:sp>
    </p:spTree>
    <p:extLst>
      <p:ext uri="{BB962C8B-B14F-4D97-AF65-F5344CB8AC3E}">
        <p14:creationId xmlns:p14="http://schemas.microsoft.com/office/powerpoint/2010/main" val="2038057005"/>
      </p:ext>
    </p:extLst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472122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Czym jest klasa, a czym obiekt </a:t>
            </a:r>
            <a:r>
              <a:rPr lang="pl-PL" sz="54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62A5103-BECB-4DCD-AE5F-27EFB5CCB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54" y="2271077"/>
            <a:ext cx="7271691" cy="34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94360"/>
      </p:ext>
    </p:extLst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0" y="472122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Czym jest klasa, a czym obiekt ?</a:t>
            </a:r>
            <a:endParaRPr lang="pl-PL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F4D257A-0384-4288-8B01-9351B9A1A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22" y="1844355"/>
            <a:ext cx="5750355" cy="39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31391"/>
      </p:ext>
    </p:extLst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-1" y="837565"/>
            <a:ext cx="12192000" cy="1798955"/>
          </a:xfrm>
        </p:spPr>
        <p:txBody>
          <a:bodyPr>
            <a:normAutofit/>
          </a:bodyPr>
          <a:lstStyle/>
          <a:p>
            <a:pPr algn="ctr"/>
            <a:r>
              <a:rPr lang="pl-PL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Programowanie obiektowe</a:t>
            </a:r>
            <a:endParaRPr lang="pl-PL" sz="4000" b="1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525779" y="2344132"/>
            <a:ext cx="11140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/>
              <a:t>Całość aplikacji podzielna na coraz mniejsze elementy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/>
              <a:t>Upraszczanie zagadnienia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/>
              <a:t>Logiczny dla człowieka podział i zapis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3870960"/>
            <a:ext cx="6096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61179"/>
      </p:ext>
    </p:extLst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3C75AC-B439-4212-956D-57AEB92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010" y="2766218"/>
            <a:ext cx="3655979" cy="1325563"/>
          </a:xfrm>
        </p:spPr>
        <p:txBody>
          <a:bodyPr/>
          <a:lstStyle/>
          <a:p>
            <a:r>
              <a:rPr lang="pl-PL" dirty="0"/>
              <a:t>Demo [Klasy]</a:t>
            </a:r>
          </a:p>
        </p:txBody>
      </p:sp>
    </p:spTree>
    <p:extLst>
      <p:ext uri="{BB962C8B-B14F-4D97-AF65-F5344CB8AC3E}">
        <p14:creationId xmlns:p14="http://schemas.microsoft.com/office/powerpoint/2010/main" val="739813271"/>
      </p:ext>
    </p:extLst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72CDA2-D528-40E6-9B8E-71D0E976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791" y="968240"/>
            <a:ext cx="9794132" cy="1325563"/>
          </a:xfrm>
        </p:spPr>
        <p:txBody>
          <a:bodyPr/>
          <a:lstStyle/>
          <a:p>
            <a:r>
              <a:rPr lang="pl-PL" dirty="0" err="1"/>
              <a:t>Paradygmant</a:t>
            </a:r>
            <a:r>
              <a:rPr lang="pl-PL" dirty="0"/>
              <a:t> programowania obiektowego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A7BA87-1B70-4DDE-B00E-0F3D699E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099"/>
            <a:ext cx="10515600" cy="3715864"/>
          </a:xfrm>
        </p:spPr>
        <p:txBody>
          <a:bodyPr>
            <a:normAutofit/>
          </a:bodyPr>
          <a:lstStyle/>
          <a:p>
            <a:r>
              <a:rPr lang="pl-PL" sz="3600" dirty="0"/>
              <a:t>Abstrakcja</a:t>
            </a:r>
          </a:p>
          <a:p>
            <a:r>
              <a:rPr lang="pl-PL" sz="3600" dirty="0"/>
              <a:t>Enkapsulacja (Hermetyzacja)</a:t>
            </a:r>
          </a:p>
          <a:p>
            <a:r>
              <a:rPr lang="pl-PL" sz="3600" dirty="0"/>
              <a:t>Polimorfizm</a:t>
            </a:r>
          </a:p>
          <a:p>
            <a:r>
              <a:rPr lang="pl-PL" sz="3600" dirty="0"/>
              <a:t>Dziedziczenie</a:t>
            </a:r>
          </a:p>
        </p:txBody>
      </p:sp>
    </p:spTree>
    <p:extLst>
      <p:ext uri="{BB962C8B-B14F-4D97-AF65-F5344CB8AC3E}">
        <p14:creationId xmlns:p14="http://schemas.microsoft.com/office/powerpoint/2010/main" val="1921466806"/>
      </p:ext>
    </p:extLst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224</Words>
  <Application>Microsoft Office PowerPoint</Application>
  <PresentationFormat>Panoramiczny</PresentationFormat>
  <Paragraphs>101</Paragraphs>
  <Slides>25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Menlo</vt:lpstr>
      <vt:lpstr>Segoe UI</vt:lpstr>
      <vt:lpstr>Segoe UI Light</vt:lpstr>
      <vt:lpstr>Segoe UI Semibold</vt:lpstr>
      <vt:lpstr>Office Theme</vt:lpstr>
      <vt:lpstr>GRUPA .NET</vt:lpstr>
      <vt:lpstr>BIO</vt:lpstr>
      <vt:lpstr>Prezentacja programu PowerPoint</vt:lpstr>
      <vt:lpstr>Prezentacja programu PowerPoint</vt:lpstr>
      <vt:lpstr>Prezentacja programu PowerPoint</vt:lpstr>
      <vt:lpstr>Prezentacja programu PowerPoint</vt:lpstr>
      <vt:lpstr>Programowanie obiektowe</vt:lpstr>
      <vt:lpstr>Demo [Klasy]</vt:lpstr>
      <vt:lpstr>Paradygmant programowania obiektowego</vt:lpstr>
      <vt:lpstr>Prezentacja programu PowerPoint</vt:lpstr>
      <vt:lpstr>Prezentacja programu PowerPoint</vt:lpstr>
      <vt:lpstr>Prezentacja programu PowerPoint</vt:lpstr>
      <vt:lpstr>Metody</vt:lpstr>
      <vt:lpstr>Metody</vt:lpstr>
      <vt:lpstr>Demo [Pola i metody]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Demo [Konstruktory]</vt:lpstr>
      <vt:lpstr>Pytania</vt:lpstr>
      <vt:lpstr>Prezentacja programu PowerPoint</vt:lpstr>
      <vt:lpstr>Do zobaczenia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Matyjek</dc:creator>
  <cp:lastModifiedBy>Bartosz Strachowski</cp:lastModifiedBy>
  <cp:revision>125</cp:revision>
  <dcterms:created xsi:type="dcterms:W3CDTF">2014-10-07T20:14:19Z</dcterms:created>
  <dcterms:modified xsi:type="dcterms:W3CDTF">2018-11-07T22:41:02Z</dcterms:modified>
  <cp:contentStatus/>
</cp:coreProperties>
</file>