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9" r:id="rId3"/>
    <p:sldId id="330" r:id="rId4"/>
    <p:sldId id="333" r:id="rId5"/>
    <p:sldId id="334" r:id="rId6"/>
    <p:sldId id="331" r:id="rId7"/>
    <p:sldId id="332" r:id="rId8"/>
    <p:sldId id="339" r:id="rId9"/>
    <p:sldId id="338" r:id="rId10"/>
    <p:sldId id="337" r:id="rId11"/>
    <p:sldId id="340" r:id="rId12"/>
    <p:sldId id="314" r:id="rId13"/>
    <p:sldId id="328" r:id="rId14"/>
    <p:sldId id="327" r:id="rId15"/>
    <p:sldId id="324" r:id="rId16"/>
    <p:sldId id="325" r:id="rId17"/>
    <p:sldId id="326" r:id="rId18"/>
    <p:sldId id="319" r:id="rId19"/>
    <p:sldId id="320" r:id="rId20"/>
    <p:sldId id="321" r:id="rId21"/>
    <p:sldId id="322" r:id="rId22"/>
    <p:sldId id="323" r:id="rId23"/>
    <p:sldId id="318" r:id="rId24"/>
    <p:sldId id="316" r:id="rId25"/>
    <p:sldId id="317" r:id="rId26"/>
    <p:sldId id="257" r:id="rId27"/>
    <p:sldId id="265" r:id="rId28"/>
    <p:sldId id="267" r:id="rId29"/>
    <p:sldId id="266" r:id="rId30"/>
    <p:sldId id="268" r:id="rId31"/>
    <p:sldId id="313" r:id="rId32"/>
    <p:sldId id="310" r:id="rId33"/>
    <p:sldId id="309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zemysław Marcinkiewicz" initials="PM" lastIdx="1" clrIdx="0">
    <p:extLst>
      <p:ext uri="{19B8F6BF-5375-455C-9EA6-DF929625EA0E}">
        <p15:presenceInfo xmlns:p15="http://schemas.microsoft.com/office/powerpoint/2012/main" userId="46d90ef81833de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7BDE-2F6E-4285-B023-809237A8DF19}" v="2" dt="2018-11-15T12:11:5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35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Chęciński" userId="65ce04b2d9fad56e" providerId="LiveId" clId="{B7D22867-7DE3-4266-80A3-7BA4CBA6476C}"/>
  </pc:docChgLst>
  <pc:docChgLst>
    <pc:chgData name="Michał Chęciński" userId="65ce04b2d9fad56e" providerId="LiveId" clId="{74781D48-F17D-4B6C-9482-0816B1DA95AA}"/>
  </pc:docChgLst>
  <pc:docChgLst>
    <pc:chgData name="Michał Chęciński" userId="65ce04b2d9fad56e" providerId="LiveId" clId="{13397BDE-2F6E-4285-B023-809237A8DF19}"/>
    <pc:docChg chg="custSel addSld delSld modSld">
      <pc:chgData name="Michał Chęciński" userId="65ce04b2d9fad56e" providerId="LiveId" clId="{13397BDE-2F6E-4285-B023-809237A8DF19}" dt="2018-11-15T12:12:53.266" v="15" actId="1076"/>
      <pc:docMkLst>
        <pc:docMk/>
      </pc:docMkLst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81441801" sldId="256"/>
        </pc:sldMkLst>
      </pc:sldChg>
      <pc:sldChg chg="add modTransition">
        <pc:chgData name="Michał Chęciński" userId="65ce04b2d9fad56e" providerId="LiveId" clId="{13397BDE-2F6E-4285-B023-809237A8DF19}" dt="2018-11-15T12:11:59.999" v="8"/>
        <pc:sldMkLst>
          <pc:docMk/>
          <pc:sldMk cId="0" sldId="257"/>
        </pc:sldMkLst>
      </pc:sldChg>
      <pc:sldChg chg="add modTransition">
        <pc:chgData name="Michał Chęciński" userId="65ce04b2d9fad56e" providerId="LiveId" clId="{13397BDE-2F6E-4285-B023-809237A8DF19}" dt="2018-11-15T12:11:59.999" v="8"/>
        <pc:sldMkLst>
          <pc:docMk/>
          <pc:sldMk cId="4192095372" sldId="265"/>
        </pc:sldMkLst>
      </pc:sldChg>
      <pc:sldChg chg="add modTransition">
        <pc:chgData name="Michał Chęciński" userId="65ce04b2d9fad56e" providerId="LiveId" clId="{13397BDE-2F6E-4285-B023-809237A8DF19}" dt="2018-11-15T12:11:59.999" v="8"/>
        <pc:sldMkLst>
          <pc:docMk/>
          <pc:sldMk cId="2167813496" sldId="266"/>
        </pc:sldMkLst>
      </pc:sldChg>
      <pc:sldChg chg="add modTransition">
        <pc:chgData name="Michał Chęciński" userId="65ce04b2d9fad56e" providerId="LiveId" clId="{13397BDE-2F6E-4285-B023-809237A8DF19}" dt="2018-11-15T12:11:59.999" v="8"/>
        <pc:sldMkLst>
          <pc:docMk/>
          <pc:sldMk cId="1570468435" sldId="267"/>
        </pc:sldMkLst>
      </pc:sldChg>
      <pc:sldChg chg="add modTransition">
        <pc:chgData name="Michał Chęciński" userId="65ce04b2d9fad56e" providerId="LiveId" clId="{13397BDE-2F6E-4285-B023-809237A8DF19}" dt="2018-11-15T12:11:59.999" v="8"/>
        <pc:sldMkLst>
          <pc:docMk/>
          <pc:sldMk cId="1413115428" sldId="268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660276472" sldId="309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301045799" sldId="310"/>
        </pc:sldMkLst>
      </pc:sldChg>
      <pc:sldChg chg="delSp modSp modTransition">
        <pc:chgData name="Michał Chęciński" userId="65ce04b2d9fad56e" providerId="LiveId" clId="{13397BDE-2F6E-4285-B023-809237A8DF19}" dt="2018-11-15T12:12:53.266" v="15" actId="1076"/>
        <pc:sldMkLst>
          <pc:docMk/>
          <pc:sldMk cId="1145263140" sldId="313"/>
        </pc:sldMkLst>
        <pc:spChg chg="mod">
          <ac:chgData name="Michał Chęciński" userId="65ce04b2d9fad56e" providerId="LiveId" clId="{13397BDE-2F6E-4285-B023-809237A8DF19}" dt="2018-11-15T12:12:53.266" v="15" actId="1076"/>
          <ac:spMkLst>
            <pc:docMk/>
            <pc:sldMk cId="1145263140" sldId="313"/>
            <ac:spMk id="3" creationId="{00000000-0000-0000-0000-000000000000}"/>
          </ac:spMkLst>
        </pc:spChg>
        <pc:picChg chg="del">
          <ac:chgData name="Michał Chęciński" userId="65ce04b2d9fad56e" providerId="LiveId" clId="{13397BDE-2F6E-4285-B023-809237A8DF19}" dt="2018-11-15T12:12:43.559" v="9" actId="478"/>
          <ac:picMkLst>
            <pc:docMk/>
            <pc:sldMk cId="1145263140" sldId="313"/>
            <ac:picMk id="2" creationId="{00000000-0000-0000-0000-000000000000}"/>
          </ac:picMkLst>
        </pc:picChg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216648778" sldId="314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203437887" sldId="316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810638022" sldId="317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779995167" sldId="318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3887240549" sldId="319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3638937531" sldId="320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144244504" sldId="321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3049498217" sldId="322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1754998153" sldId="323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188901505" sldId="324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166516008" sldId="325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85757328" sldId="326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3395201272" sldId="327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191742156" sldId="328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1953367290" sldId="329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035741208" sldId="330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330374493" sldId="331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302544548" sldId="332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177195005" sldId="333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1839994837" sldId="334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9617612" sldId="337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4189656975" sldId="338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2892361993" sldId="339"/>
        </pc:sldMkLst>
      </pc:sldChg>
      <pc:sldChg chg="modTransition">
        <pc:chgData name="Michał Chęciński" userId="65ce04b2d9fad56e" providerId="LiveId" clId="{13397BDE-2F6E-4285-B023-809237A8DF19}" dt="2018-11-15T12:11:59.999" v="8"/>
        <pc:sldMkLst>
          <pc:docMk/>
          <pc:sldMk cId="801113892" sldId="340"/>
        </pc:sldMkLst>
      </pc:sldChg>
      <pc:sldChg chg="del">
        <pc:chgData name="Michał Chęciński" userId="65ce04b2d9fad56e" providerId="LiveId" clId="{13397BDE-2F6E-4285-B023-809237A8DF19}" dt="2018-11-15T12:10:11.227" v="0" actId="2696"/>
        <pc:sldMkLst>
          <pc:docMk/>
          <pc:sldMk cId="765726070" sldId="341"/>
        </pc:sldMkLst>
      </pc:sldChg>
      <pc:sldChg chg="del">
        <pc:chgData name="Michał Chęciński" userId="65ce04b2d9fad56e" providerId="LiveId" clId="{13397BDE-2F6E-4285-B023-809237A8DF19}" dt="2018-11-15T12:10:11.251" v="1" actId="2696"/>
        <pc:sldMkLst>
          <pc:docMk/>
          <pc:sldMk cId="3537828996" sldId="342"/>
        </pc:sldMkLst>
      </pc:sldChg>
      <pc:sldChg chg="del">
        <pc:chgData name="Michał Chęciński" userId="65ce04b2d9fad56e" providerId="LiveId" clId="{13397BDE-2F6E-4285-B023-809237A8DF19}" dt="2018-11-15T12:10:11.501" v="2" actId="2696"/>
        <pc:sldMkLst>
          <pc:docMk/>
          <pc:sldMk cId="4108015181" sldId="343"/>
        </pc:sldMkLst>
      </pc:sldChg>
      <pc:sldChg chg="del">
        <pc:chgData name="Michał Chęciński" userId="65ce04b2d9fad56e" providerId="LiveId" clId="{13397BDE-2F6E-4285-B023-809237A8DF19}" dt="2018-11-15T12:10:11.514" v="3" actId="2696"/>
        <pc:sldMkLst>
          <pc:docMk/>
          <pc:sldMk cId="3290742355" sldId="344"/>
        </pc:sldMkLst>
      </pc:sldChg>
      <pc:sldChg chg="del">
        <pc:chgData name="Michał Chęciński" userId="65ce04b2d9fad56e" providerId="LiveId" clId="{13397BDE-2F6E-4285-B023-809237A8DF19}" dt="2018-11-15T12:10:11.528" v="4" actId="2696"/>
        <pc:sldMkLst>
          <pc:docMk/>
          <pc:sldMk cId="2175735118" sldId="345"/>
        </pc:sldMkLst>
      </pc:sldChg>
      <pc:sldChg chg="del">
        <pc:chgData name="Michał Chęciński" userId="65ce04b2d9fad56e" providerId="LiveId" clId="{13397BDE-2F6E-4285-B023-809237A8DF19}" dt="2018-11-15T12:10:11.537" v="5" actId="2696"/>
        <pc:sldMkLst>
          <pc:docMk/>
          <pc:sldMk cId="850123663" sldId="346"/>
        </pc:sldMkLst>
      </pc:sldChg>
      <pc:sldChg chg="del">
        <pc:chgData name="Michał Chęciński" userId="65ce04b2d9fad56e" providerId="LiveId" clId="{13397BDE-2F6E-4285-B023-809237A8DF19}" dt="2018-11-15T12:10:11.550" v="6" actId="2696"/>
        <pc:sldMkLst>
          <pc:docMk/>
          <pc:sldMk cId="2249000677" sldId="347"/>
        </pc:sldMkLst>
      </pc:sldChg>
    </pc:docChg>
  </pc:docChgLst>
  <pc:docChgLst>
    <pc:chgData name="Filip Kapczyński" userId="62c08353b0bec54c" providerId="Windows Live" clId="Web-{ED86B621-B179-4DD0-B85E-6D4E9567718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46FC-DAB5-42A9-96F7-A70089DC96D7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F30BF-956C-40BD-A0F8-5935DC2A4E6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78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F30BF-956C-40BD-A0F8-5935DC2A4E6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96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90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7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88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491156"/>
      </p:ext>
    </p:extLst>
  </p:cSld>
  <p:clrMapOvr>
    <a:masterClrMapping/>
  </p:clrMapOvr>
  <p:transition spd="slow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9147861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005503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3911"/>
      </p:ext>
    </p:extLst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880032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433275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597599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7370060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054115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1302738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646077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53D5-E0F8-43FA-9492-4600D00639AD}" type="datetimeFigureOut">
              <a:rPr lang="pl-PL" smtClean="0"/>
              <a:t>15.11.2018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69A7-2FBA-4190-BF94-9146955E34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498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213" y="622843"/>
            <a:ext cx="10023774" cy="1402334"/>
          </a:xfrm>
        </p:spPr>
        <p:txBody>
          <a:bodyPr>
            <a:normAutofit/>
          </a:bodyPr>
          <a:lstStyle/>
          <a:p>
            <a:r>
              <a:rPr lang="pl-PL" sz="7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GRUPA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86" y="2025177"/>
            <a:ext cx="4738650" cy="438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 descr="Laptop">
            <a:extLst>
              <a:ext uri="{FF2B5EF4-FFF2-40B4-BE49-F238E27FC236}">
                <a16:creationId xmlns:a16="http://schemas.microsoft.com/office/drawing/2014/main" id="{B9124930-8FC8-43C7-960B-BA37AFBB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204" y="-136796"/>
            <a:ext cx="7131590" cy="71315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5A23BC6-41B7-41BA-8BCA-33078F1FC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35" y="2587092"/>
            <a:ext cx="2359109" cy="1683814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10E55CC-D3C2-401E-963A-2773132012E0}"/>
              </a:ext>
            </a:extLst>
          </p:cNvPr>
          <p:cNvSpPr/>
          <p:nvPr/>
        </p:nvSpPr>
        <p:spPr>
          <a:xfrm>
            <a:off x="3998068" y="1780162"/>
            <a:ext cx="4182894" cy="25681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DA50169-F92B-455E-A92E-F701EED49002}"/>
              </a:ext>
            </a:extLst>
          </p:cNvPr>
          <p:cNvSpPr txBox="1"/>
          <p:nvPr/>
        </p:nvSpPr>
        <p:spPr>
          <a:xfrm>
            <a:off x="3998068" y="2402493"/>
            <a:ext cx="4182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Wartość</a:t>
            </a:r>
            <a:br>
              <a:rPr lang="pl-PL" sz="4000" dirty="0">
                <a:solidFill>
                  <a:schemeClr val="bg1"/>
                </a:solidFill>
              </a:rPr>
            </a:br>
            <a:r>
              <a:rPr lang="pl-PL" sz="4000" dirty="0">
                <a:solidFill>
                  <a:schemeClr val="bg1"/>
                </a:solidFill>
              </a:rPr>
              <a:t>„kopia oryginału”</a:t>
            </a:r>
          </a:p>
        </p:txBody>
      </p:sp>
    </p:spTree>
    <p:extLst>
      <p:ext uri="{BB962C8B-B14F-4D97-AF65-F5344CB8AC3E}">
        <p14:creationId xmlns:p14="http://schemas.microsoft.com/office/powerpoint/2010/main" val="4961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148337D-05DD-4628-B74C-66BDA5DB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91" y="1206662"/>
            <a:ext cx="9300618" cy="44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1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Przez wartość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B049FD5-4724-4BC5-9344-F465E93D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83" y="2636520"/>
            <a:ext cx="6544034" cy="253599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FB67F3A-A90C-4144-8E10-68530790042F}"/>
              </a:ext>
            </a:extLst>
          </p:cNvPr>
          <p:cNvCxnSpPr>
            <a:cxnSpLocks/>
          </p:cNvCxnSpPr>
          <p:nvPr/>
        </p:nvCxnSpPr>
        <p:spPr>
          <a:xfrm flipV="1">
            <a:off x="6303523" y="3268494"/>
            <a:ext cx="1536971" cy="129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841724-532B-4CF0-A294-815A28A58ECD}"/>
              </a:ext>
            </a:extLst>
          </p:cNvPr>
          <p:cNvSpPr txBox="1"/>
          <p:nvPr/>
        </p:nvSpPr>
        <p:spPr>
          <a:xfrm>
            <a:off x="4756826" y="4562272"/>
            <a:ext cx="325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Typ prosty</a:t>
            </a:r>
          </a:p>
        </p:txBody>
      </p:sp>
    </p:spTree>
    <p:extLst>
      <p:ext uri="{BB962C8B-B14F-4D97-AF65-F5344CB8AC3E}">
        <p14:creationId xmlns:p14="http://schemas.microsoft.com/office/powerpoint/2010/main" val="221664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Przez referencję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841724-532B-4CF0-A294-815A28A58ECD}"/>
              </a:ext>
            </a:extLst>
          </p:cNvPr>
          <p:cNvSpPr txBox="1"/>
          <p:nvPr/>
        </p:nvSpPr>
        <p:spPr>
          <a:xfrm>
            <a:off x="4756826" y="4562272"/>
            <a:ext cx="3258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Typ „złożony” – klasa/struktura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6A9CECB-BAFE-46C0-95DE-CDAE2C74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21" y="2566867"/>
            <a:ext cx="7220958" cy="172426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FB67F3A-A90C-4144-8E10-68530790042F}"/>
              </a:ext>
            </a:extLst>
          </p:cNvPr>
          <p:cNvCxnSpPr>
            <a:cxnSpLocks/>
          </p:cNvCxnSpPr>
          <p:nvPr/>
        </p:nvCxnSpPr>
        <p:spPr>
          <a:xfrm flipV="1">
            <a:off x="6303523" y="3171217"/>
            <a:ext cx="904673" cy="1391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4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Wartość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E3211E-FA61-41AE-825E-2250E182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26" y="2636520"/>
            <a:ext cx="6753948" cy="28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0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720833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Metody statyczne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FCA0517-57D1-499F-B3F5-8622D150BF8D}"/>
              </a:ext>
            </a:extLst>
          </p:cNvPr>
          <p:cNvSpPr txBox="1"/>
          <p:nvPr/>
        </p:nvSpPr>
        <p:spPr>
          <a:xfrm>
            <a:off x="3210128" y="2519788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/>
              <a:t>Wywołanie metody statycznej NIE wymaga tworzenia obiektu</a:t>
            </a:r>
          </a:p>
        </p:txBody>
      </p:sp>
    </p:spTree>
    <p:extLst>
      <p:ext uri="{BB962C8B-B14F-4D97-AF65-F5344CB8AC3E}">
        <p14:creationId xmlns:p14="http://schemas.microsoft.com/office/powerpoint/2010/main" val="218890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720833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Metody statyczne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DA139D2-79ED-4255-BA13-A1531F4F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11" y="2266391"/>
            <a:ext cx="7107978" cy="232521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7AC9820-B5C7-4B76-8136-3B0FBDE66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53" y="2651807"/>
            <a:ext cx="2094293" cy="15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720833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Używanie metod statycznych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68DDE17-D6CD-4E07-84AE-BB73245E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2714525"/>
            <a:ext cx="92405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BCB48EE-4992-4754-9D35-1C8C79C3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46" y="2436587"/>
            <a:ext cx="7885496" cy="3477830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EFB7B39E-8AC5-480C-9E4C-789BCB328463}"/>
              </a:ext>
            </a:extLst>
          </p:cNvPr>
          <p:cNvSpPr txBox="1">
            <a:spLocks/>
          </p:cNvSpPr>
          <p:nvPr/>
        </p:nvSpPr>
        <p:spPr>
          <a:xfrm>
            <a:off x="0" y="637632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4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DE97AE6-0001-4892-ADBB-CA7D23BD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28" y="2106048"/>
            <a:ext cx="8851726" cy="3769459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46791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3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Wartość vs referencja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56101AB1-8FB7-413A-8EB1-704BFCAE94AC}"/>
              </a:ext>
            </a:extLst>
          </p:cNvPr>
          <p:cNvSpPr txBox="1">
            <a:spLocks/>
          </p:cNvSpPr>
          <p:nvPr/>
        </p:nvSpPr>
        <p:spPr>
          <a:xfrm>
            <a:off x="0" y="2636520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Value vs </a:t>
            </a:r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46791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7C9BC2-89FF-4F52-AA73-58ADFFA3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86" y="2768745"/>
            <a:ext cx="7901227" cy="1320509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3F6BCC3D-6FE7-4A70-AD99-7113850DBB2E}"/>
              </a:ext>
            </a:extLst>
          </p:cNvPr>
          <p:cNvCxnSpPr/>
          <p:nvPr/>
        </p:nvCxnSpPr>
        <p:spPr>
          <a:xfrm flipV="1">
            <a:off x="2402732" y="3891064"/>
            <a:ext cx="690664" cy="2227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46791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7C9BC2-89FF-4F52-AA73-58ADFFA3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86" y="2768745"/>
            <a:ext cx="7901227" cy="1320509"/>
          </a:xfrm>
          <a:prstGeom prst="rect">
            <a:avLst/>
          </a:prstGeom>
        </p:spPr>
      </p:pic>
      <p:sp>
        <p:nvSpPr>
          <p:cNvPr id="3" name="Znak mnożenia 2">
            <a:extLst>
              <a:ext uri="{FF2B5EF4-FFF2-40B4-BE49-F238E27FC236}">
                <a16:creationId xmlns:a16="http://schemas.microsoft.com/office/drawing/2014/main" id="{D1E77E87-1A83-4539-860F-C2CECAE0C537}"/>
              </a:ext>
            </a:extLst>
          </p:cNvPr>
          <p:cNvSpPr/>
          <p:nvPr/>
        </p:nvSpPr>
        <p:spPr>
          <a:xfrm>
            <a:off x="3206884" y="539884"/>
            <a:ext cx="5778230" cy="577823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49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8A11709-3229-4D62-88DA-CB2E159974A6}"/>
              </a:ext>
            </a:extLst>
          </p:cNvPr>
          <p:cNvSpPr txBox="1">
            <a:spLocks/>
          </p:cNvSpPr>
          <p:nvPr/>
        </p:nvSpPr>
        <p:spPr>
          <a:xfrm>
            <a:off x="0" y="467914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endParaRPr lang="pl-PL" sz="4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B3DA211-11E6-436F-A3DD-02B3F113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01" y="2647881"/>
            <a:ext cx="7662398" cy="15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98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D6B46B39-5C90-4188-B018-20ECBEA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206554"/>
            <a:ext cx="617306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-1" y="837565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4000" dirty="0">
                <a:latin typeface="Segoe UI" panose="020B0502040204020203" pitchFamily="34" charset="0"/>
                <a:cs typeface="Segoe UI" panose="020B0502040204020203" pitchFamily="34" charset="0"/>
              </a:rPr>
              <a:t>Klasa statyczna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3EFDC08-EED7-4663-A07D-DBF21C27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82" y="2599711"/>
            <a:ext cx="7428035" cy="32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3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A1E9FFB-1760-4401-828B-BB9488C7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6" y="1245276"/>
            <a:ext cx="9562042" cy="52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26976" y="2766150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pl-PL" dirty="0"/>
              <a:t>Interfejsy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EE39D-3738-453B-B1B9-4A52A14DAE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33" y="1177122"/>
            <a:ext cx="8034396" cy="45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095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153E9F5-8A1B-405A-A1EB-471B99856521}"/>
              </a:ext>
            </a:extLst>
          </p:cNvPr>
          <p:cNvSpPr txBox="1"/>
          <p:nvPr/>
        </p:nvSpPr>
        <p:spPr>
          <a:xfrm>
            <a:off x="3619130" y="3866226"/>
            <a:ext cx="4953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/>
              <a:t>Klasa : Interfejs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C420377D-257D-46C6-8BE4-D592B73AA7DE}"/>
              </a:ext>
            </a:extLst>
          </p:cNvPr>
          <p:cNvCxnSpPr/>
          <p:nvPr/>
        </p:nvCxnSpPr>
        <p:spPr>
          <a:xfrm>
            <a:off x="3728622" y="2729884"/>
            <a:ext cx="985421" cy="1136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74E23F51-4C78-4CC9-873D-F5F7992AD254}"/>
              </a:ext>
            </a:extLst>
          </p:cNvPr>
          <p:cNvCxnSpPr>
            <a:cxnSpLocks/>
          </p:cNvCxnSpPr>
          <p:nvPr/>
        </p:nvCxnSpPr>
        <p:spPr>
          <a:xfrm flipH="1">
            <a:off x="7636275" y="2905217"/>
            <a:ext cx="637713" cy="1047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328707E-83D3-4FD9-BA49-903E89D784C9}"/>
              </a:ext>
            </a:extLst>
          </p:cNvPr>
          <p:cNvSpPr txBox="1"/>
          <p:nvPr/>
        </p:nvSpPr>
        <p:spPr>
          <a:xfrm>
            <a:off x="3209278" y="2206664"/>
            <a:ext cx="103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Jak?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7B6C0BF-D968-41F1-ACC1-F83CB1C12513}"/>
              </a:ext>
            </a:extLst>
          </p:cNvPr>
          <p:cNvSpPr txBox="1"/>
          <p:nvPr/>
        </p:nvSpPr>
        <p:spPr>
          <a:xfrm>
            <a:off x="7754644" y="2381997"/>
            <a:ext cx="103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Co?</a:t>
            </a:r>
          </a:p>
        </p:txBody>
      </p:sp>
    </p:spTree>
    <p:extLst>
      <p:ext uri="{BB962C8B-B14F-4D97-AF65-F5344CB8AC3E}">
        <p14:creationId xmlns:p14="http://schemas.microsoft.com/office/powerpoint/2010/main" val="157046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2D975B22-CFF7-4547-98FD-89038821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934" y="2430205"/>
            <a:ext cx="8496132" cy="25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1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56101AB1-8FB7-413A-8EB1-704BFCAE94AC}"/>
              </a:ext>
            </a:extLst>
          </p:cNvPr>
          <p:cNvSpPr txBox="1">
            <a:spLocks/>
          </p:cNvSpPr>
          <p:nvPr/>
        </p:nvSpPr>
        <p:spPr>
          <a:xfrm>
            <a:off x="0" y="2529522"/>
            <a:ext cx="12192000" cy="1798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>
                <a:latin typeface="Segoe UI" panose="020B0502040204020203" pitchFamily="34" charset="0"/>
                <a:cs typeface="Segoe UI" panose="020B0502040204020203" pitchFamily="34" charset="0"/>
              </a:rPr>
              <a:t>https://michalchecinski.pl </a:t>
            </a:r>
          </a:p>
        </p:txBody>
      </p:sp>
    </p:spTree>
    <p:extLst>
      <p:ext uri="{BB962C8B-B14F-4D97-AF65-F5344CB8AC3E}">
        <p14:creationId xmlns:p14="http://schemas.microsoft.com/office/powerpoint/2010/main" val="403574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4F0E706-05CE-471F-81AF-44A6A31D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17" y="1389323"/>
            <a:ext cx="6799166" cy="83897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B4B4033-F47A-481F-913C-317EF9E6B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93"/>
          <a:stretch/>
        </p:blipFill>
        <p:spPr>
          <a:xfrm>
            <a:off x="503068" y="2609954"/>
            <a:ext cx="11185864" cy="128734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D176FB2-81F9-4D3D-AC43-909A5717A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930"/>
          <a:stretch/>
        </p:blipFill>
        <p:spPr>
          <a:xfrm>
            <a:off x="503068" y="4315507"/>
            <a:ext cx="10536120" cy="655988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F153C21-C8BA-490B-9955-795DA7815750}"/>
              </a:ext>
            </a:extLst>
          </p:cNvPr>
          <p:cNvCxnSpPr>
            <a:cxnSpLocks/>
          </p:cNvCxnSpPr>
          <p:nvPr/>
        </p:nvCxnSpPr>
        <p:spPr>
          <a:xfrm flipV="1">
            <a:off x="5273336" y="4891596"/>
            <a:ext cx="892519" cy="8522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977EBBC-375C-4B19-B812-4EE6B90D1ADE}"/>
              </a:ext>
            </a:extLst>
          </p:cNvPr>
          <p:cNvCxnSpPr>
            <a:cxnSpLocks/>
          </p:cNvCxnSpPr>
          <p:nvPr/>
        </p:nvCxnSpPr>
        <p:spPr>
          <a:xfrm flipV="1">
            <a:off x="5337855" y="4971495"/>
            <a:ext cx="3927787" cy="967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EE83F2F-4820-4953-B867-775B1C04B2C0}"/>
              </a:ext>
            </a:extLst>
          </p:cNvPr>
          <p:cNvSpPr txBox="1"/>
          <p:nvPr/>
        </p:nvSpPr>
        <p:spPr>
          <a:xfrm>
            <a:off x="3021659" y="5585218"/>
            <a:ext cx="221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interfejsy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112B305-AEE7-44BD-9F64-B403D84647F7}"/>
              </a:ext>
            </a:extLst>
          </p:cNvPr>
          <p:cNvCxnSpPr>
            <a:cxnSpLocks/>
          </p:cNvCxnSpPr>
          <p:nvPr/>
        </p:nvCxnSpPr>
        <p:spPr>
          <a:xfrm flipH="1">
            <a:off x="6809174" y="2059619"/>
            <a:ext cx="3497801" cy="5868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4A4419C-7050-4BD1-B951-D58D403CD021}"/>
              </a:ext>
            </a:extLst>
          </p:cNvPr>
          <p:cNvCxnSpPr>
            <a:cxnSpLocks/>
          </p:cNvCxnSpPr>
          <p:nvPr/>
        </p:nvCxnSpPr>
        <p:spPr>
          <a:xfrm flipH="1">
            <a:off x="8620218" y="2166151"/>
            <a:ext cx="1816964" cy="4803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7F96A9A-EB25-4D25-B2BD-E09A0637A9E7}"/>
              </a:ext>
            </a:extLst>
          </p:cNvPr>
          <p:cNvSpPr txBox="1"/>
          <p:nvPr/>
        </p:nvSpPr>
        <p:spPr>
          <a:xfrm>
            <a:off x="10437182" y="1689797"/>
            <a:ext cx="1538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klasy</a:t>
            </a:r>
          </a:p>
        </p:txBody>
      </p:sp>
    </p:spTree>
    <p:extLst>
      <p:ext uri="{BB962C8B-B14F-4D97-AF65-F5344CB8AC3E}">
        <p14:creationId xmlns:p14="http://schemas.microsoft.com/office/powerpoint/2010/main" val="141311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0" y="2857182"/>
            <a:ext cx="12192000" cy="114363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pl-PL" sz="4000" b="1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1005839"/>
            <a:ext cx="12192000" cy="1524001"/>
          </a:xfrm>
        </p:spPr>
        <p:txBody>
          <a:bodyPr>
            <a:normAutofit/>
          </a:bodyPr>
          <a:lstStyle/>
          <a:p>
            <a:pPr algn="ctr"/>
            <a:r>
              <a:rPr lang="pl-PL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Pytania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529840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4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l-PL" sz="7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Do zobaczenia !</a:t>
            </a:r>
          </a:p>
        </p:txBody>
      </p:sp>
    </p:spTree>
    <p:extLst>
      <p:ext uri="{BB962C8B-B14F-4D97-AF65-F5344CB8AC3E}">
        <p14:creationId xmlns:p14="http://schemas.microsoft.com/office/powerpoint/2010/main" val="66027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B148337D-05DD-4628-B74C-66BDA5DB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91" y="1206662"/>
            <a:ext cx="9300618" cy="44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E0E1637-17E5-454C-9DE5-9DA7F964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52" y="1266573"/>
            <a:ext cx="8854295" cy="43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8BD7CBA1-DE04-4103-B57E-BFF267C0A228}"/>
              </a:ext>
            </a:extLst>
          </p:cNvPr>
          <p:cNvSpPr/>
          <p:nvPr/>
        </p:nvSpPr>
        <p:spPr>
          <a:xfrm>
            <a:off x="5045412" y="3073938"/>
            <a:ext cx="1848255" cy="710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00AEE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289163-2A27-405E-9181-F3388906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" y="2209799"/>
            <a:ext cx="2438399" cy="24383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49F87D1-1878-4355-A635-9C435AEFEC8B}"/>
              </a:ext>
            </a:extLst>
          </p:cNvPr>
          <p:cNvSpPr txBox="1"/>
          <p:nvPr/>
        </p:nvSpPr>
        <p:spPr>
          <a:xfrm>
            <a:off x="7428689" y="3073938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referencja</a:t>
            </a:r>
          </a:p>
        </p:txBody>
      </p:sp>
    </p:spTree>
    <p:extLst>
      <p:ext uri="{BB962C8B-B14F-4D97-AF65-F5344CB8AC3E}">
        <p14:creationId xmlns:p14="http://schemas.microsoft.com/office/powerpoint/2010/main" val="33037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2289163-2A27-405E-9181-F3388906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75" y="1165083"/>
            <a:ext cx="1694849" cy="1694849"/>
          </a:xfrm>
          <a:prstGeom prst="rect">
            <a:avLst/>
          </a:prstGeom>
        </p:spPr>
      </p:pic>
      <p:sp>
        <p:nvSpPr>
          <p:cNvPr id="3" name="Strzałka: w dół 2">
            <a:extLst>
              <a:ext uri="{FF2B5EF4-FFF2-40B4-BE49-F238E27FC236}">
                <a16:creationId xmlns:a16="http://schemas.microsoft.com/office/drawing/2014/main" id="{4BF1A99F-ECF6-47C6-9D54-21C534A0C907}"/>
              </a:ext>
            </a:extLst>
          </p:cNvPr>
          <p:cNvSpPr/>
          <p:nvPr/>
        </p:nvSpPr>
        <p:spPr>
          <a:xfrm>
            <a:off x="5619344" y="3121573"/>
            <a:ext cx="953310" cy="817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Grafika 6" descr="Laptop">
            <a:extLst>
              <a:ext uri="{FF2B5EF4-FFF2-40B4-BE49-F238E27FC236}">
                <a16:creationId xmlns:a16="http://schemas.microsoft.com/office/drawing/2014/main" id="{B9124930-8FC8-43C7-960B-BA37AFBB8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0846" y="3736427"/>
            <a:ext cx="2370307" cy="23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 descr="Laptop">
            <a:extLst>
              <a:ext uri="{FF2B5EF4-FFF2-40B4-BE49-F238E27FC236}">
                <a16:creationId xmlns:a16="http://schemas.microsoft.com/office/drawing/2014/main" id="{B9124930-8FC8-43C7-960B-BA37AFBB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204" y="-136796"/>
            <a:ext cx="7131590" cy="71315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5A23BC6-41B7-41BA-8BCA-33078F1FC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35" y="2587092"/>
            <a:ext cx="2359109" cy="16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6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 descr="Laptop">
            <a:extLst>
              <a:ext uri="{FF2B5EF4-FFF2-40B4-BE49-F238E27FC236}">
                <a16:creationId xmlns:a16="http://schemas.microsoft.com/office/drawing/2014/main" id="{B9124930-8FC8-43C7-960B-BA37AFBB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0204" y="-136796"/>
            <a:ext cx="7131590" cy="713159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5A23BC6-41B7-41BA-8BCA-33078F1FC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35" y="2587092"/>
            <a:ext cx="2359109" cy="1683814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210E55CC-D3C2-401E-963A-2773132012E0}"/>
              </a:ext>
            </a:extLst>
          </p:cNvPr>
          <p:cNvSpPr/>
          <p:nvPr/>
        </p:nvSpPr>
        <p:spPr>
          <a:xfrm>
            <a:off x="3998068" y="1780162"/>
            <a:ext cx="4182894" cy="25681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65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72</Words>
  <Application>Microsoft Office PowerPoint</Application>
  <PresentationFormat>Panoramiczny</PresentationFormat>
  <Paragraphs>35</Paragraphs>
  <Slides>33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GRUPA .NET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Interfejsy</vt:lpstr>
      <vt:lpstr>Prezentacja programu PowerPoint</vt:lpstr>
      <vt:lpstr>Prezentacja programu PowerPoint</vt:lpstr>
      <vt:lpstr>Prezentacja programu PowerPoint</vt:lpstr>
      <vt:lpstr>Prezentacja programu PowerPoint</vt:lpstr>
      <vt:lpstr>Demo</vt:lpstr>
      <vt:lpstr>Pytania</vt:lpstr>
      <vt:lpstr>Do zobaczenia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Matyjek</dc:creator>
  <cp:lastModifiedBy>Michał Chęciński</cp:lastModifiedBy>
  <cp:revision>111</cp:revision>
  <dcterms:created xsi:type="dcterms:W3CDTF">2014-10-07T20:14:19Z</dcterms:created>
  <dcterms:modified xsi:type="dcterms:W3CDTF">2018-11-15T12:12:54Z</dcterms:modified>
  <cp:contentStatus/>
</cp:coreProperties>
</file>