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63" r:id="rId9"/>
    <p:sldId id="27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81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19386-2606-4462-A08D-83CAFEB0D93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227B7-A629-4B1E-9621-087724A93C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47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227B7-A629-4B1E-9621-087724A93CC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05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Przy nowo wybudowanej ulicy znajduje się 𝑁 działek ponumerowanych 1, 2, …, 𝑁, przeznaczonych na sprzedaż pod zabudowę domami jednorodzinnymi. Cena działki numer 𝑖 wynosi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, pod warunkiem, że sąsiednie działki nie zostaną sprzedane. W przeciwnym przypadku działka jest bezwartościowa. Właściciel działek chce uzyskać maksymalny zysk z ich sprzedaży. Proszę napisać program, który wyznaczy maksymalny zysk, jaki można osiągnąć ze sprzedaży działek.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blipFill>
                <a:blip r:embed="rId2"/>
                <a:stretch>
                  <a:fillRect t="-2719" b="-60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górę 18">
            <a:extLst>
              <a:ext uri="{FF2B5EF4-FFF2-40B4-BE49-F238E27FC236}">
                <a16:creationId xmlns:a16="http://schemas.microsoft.com/office/drawing/2014/main" id="{C05083C6-6641-79C9-2235-BBB8E23A151E}"/>
              </a:ext>
            </a:extLst>
          </p:cNvPr>
          <p:cNvSpPr/>
          <p:nvPr/>
        </p:nvSpPr>
        <p:spPr>
          <a:xfrm>
            <a:off x="4370832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/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Mogę sprzedać tę działkę, ale wtedy nie mogę sprzedać działki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blipFill>
                <a:blip r:embed="rId2"/>
                <a:stretch>
                  <a:fillRect t="-5634" b="-154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rzałka: kolista 39">
            <a:extLst>
              <a:ext uri="{FF2B5EF4-FFF2-40B4-BE49-F238E27FC236}">
                <a16:creationId xmlns:a16="http://schemas.microsoft.com/office/drawing/2014/main" id="{5F6DF6F6-DC3A-734A-03E1-FF2ED7956814}"/>
              </a:ext>
            </a:extLst>
          </p:cNvPr>
          <p:cNvSpPr/>
          <p:nvPr/>
        </p:nvSpPr>
        <p:spPr>
          <a:xfrm>
            <a:off x="2286000" y="261042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/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ole tekstowe 43">
            <a:extLst>
              <a:ext uri="{FF2B5EF4-FFF2-40B4-BE49-F238E27FC236}">
                <a16:creationId xmlns:a16="http://schemas.microsoft.com/office/drawing/2014/main" id="{F3ADEF3E-0586-D1A0-6E1F-AED69066EB32}"/>
              </a:ext>
            </a:extLst>
          </p:cNvPr>
          <p:cNvSpPr txBox="1"/>
          <p:nvPr/>
        </p:nvSpPr>
        <p:spPr>
          <a:xfrm>
            <a:off x="2595372" y="5222120"/>
            <a:ext cx="6989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Mogę jej też nie sprzedać. Wówczas włączenie tej działki nie zmieniło maksymalnego możliwego zysku.</a:t>
            </a:r>
          </a:p>
        </p:txBody>
      </p: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772FCBF1-2AC1-7055-DF39-2F6A2FEE2029}"/>
              </a:ext>
            </a:extLst>
          </p:cNvPr>
          <p:cNvSpPr/>
          <p:nvPr/>
        </p:nvSpPr>
        <p:spPr>
          <a:xfrm rot="5400000">
            <a:off x="3990485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C32E28-0284-6E05-B97F-C4405E8B4A4D}"/>
              </a:ext>
            </a:extLst>
          </p:cNvPr>
          <p:cNvSpPr txBox="1"/>
          <p:nvPr/>
        </p:nvSpPr>
        <p:spPr>
          <a:xfrm>
            <a:off x="4079748" y="3927331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94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/>
              <p:nvPr/>
            </p:nvSpPr>
            <p:spPr>
              <a:xfrm>
                <a:off x="2581656" y="2251049"/>
                <a:ext cx="698906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12+4&gt;12</m:t>
                      </m:r>
                    </m:oMath>
                  </m:oMathPara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56" y="2251049"/>
                <a:ext cx="6989064" cy="477054"/>
              </a:xfrm>
              <a:prstGeom prst="rect">
                <a:avLst/>
              </a:prstGeom>
              <a:blipFill>
                <a:blip r:embed="rId2"/>
                <a:stretch>
                  <a:fillRect t="-10127" b="-278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4BA6221-D00B-1722-4B67-BCC8458C5004}"/>
              </a:ext>
            </a:extLst>
          </p:cNvPr>
          <p:cNvSpPr txBox="1"/>
          <p:nvPr/>
        </p:nvSpPr>
        <p:spPr>
          <a:xfrm>
            <a:off x="-6096" y="272810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Zatem warto ją sprzedać</a:t>
            </a:r>
          </a:p>
        </p:txBody>
      </p:sp>
    </p:spTree>
    <p:extLst>
      <p:ext uri="{BB962C8B-B14F-4D97-AF65-F5344CB8AC3E}">
        <p14:creationId xmlns:p14="http://schemas.microsoft.com/office/powerpoint/2010/main" val="187761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A4BA6221-D00B-1722-4B67-BCC8458C5004}"/>
                  </a:ext>
                </a:extLst>
              </p:cNvPr>
              <p:cNvSpPr txBox="1"/>
              <p:nvPr/>
            </p:nvSpPr>
            <p:spPr>
              <a:xfrm>
                <a:off x="-6096" y="2948786"/>
                <a:ext cx="12192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𝑑𝑙𝑎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l-PL" sz="25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A4BA6221-D00B-1722-4B67-BCC8458C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" y="2948786"/>
                <a:ext cx="12192000" cy="1246495"/>
              </a:xfrm>
              <a:prstGeom prst="rect">
                <a:avLst/>
              </a:prstGeom>
              <a:blipFill>
                <a:blip r:embed="rId2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1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3326892" y="252217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5373624" y="2165849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4958572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1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4288536" y="252217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6373368" y="2160375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5986925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CDB24856-EA17-0E2C-41B6-1AA01EF835AD}"/>
                  </a:ext>
                </a:extLst>
              </p:cNvPr>
              <p:cNvSpPr txBox="1"/>
              <p:nvPr/>
            </p:nvSpPr>
            <p:spPr>
              <a:xfrm>
                <a:off x="2595372" y="5222120"/>
                <a:ext cx="698906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16+5&lt;25</m:t>
                      </m:r>
                    </m:oMath>
                  </m:oMathPara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CDB24856-EA17-0E2C-41B6-1AA01EF8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72" y="5222120"/>
                <a:ext cx="6989064" cy="477054"/>
              </a:xfrm>
              <a:prstGeom prst="rect">
                <a:avLst/>
              </a:prstGeom>
              <a:blipFill>
                <a:blip r:embed="rId2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pole tekstowe 26">
            <a:extLst>
              <a:ext uri="{FF2B5EF4-FFF2-40B4-BE49-F238E27FC236}">
                <a16:creationId xmlns:a16="http://schemas.microsoft.com/office/drawing/2014/main" id="{246B1AC4-732A-DD63-EAA8-933FF53FA258}"/>
              </a:ext>
            </a:extLst>
          </p:cNvPr>
          <p:cNvSpPr txBox="1"/>
          <p:nvPr/>
        </p:nvSpPr>
        <p:spPr>
          <a:xfrm>
            <a:off x="2595372" y="5693650"/>
            <a:ext cx="6989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Tej działki nie opłaca się sprzedać</a:t>
            </a:r>
          </a:p>
        </p:txBody>
      </p:sp>
    </p:spTree>
    <p:extLst>
      <p:ext uri="{BB962C8B-B14F-4D97-AF65-F5344CB8AC3E}">
        <p14:creationId xmlns:p14="http://schemas.microsoft.com/office/powerpoint/2010/main" val="167287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5330952" y="2527763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7379208" y="2138862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6967204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34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062DD85-6CF6-EC8E-8B64-BEB4FBD10B60}"/>
              </a:ext>
            </a:extLst>
          </p:cNvPr>
          <p:cNvSpPr txBox="1"/>
          <p:nvPr/>
        </p:nvSpPr>
        <p:spPr>
          <a:xfrm>
            <a:off x="80985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6335268" y="2591771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8382000" y="2143654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7973044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01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062DD85-6CF6-EC8E-8B64-BEB4FBD10B60}"/>
              </a:ext>
            </a:extLst>
          </p:cNvPr>
          <p:cNvSpPr txBox="1"/>
          <p:nvPr/>
        </p:nvSpPr>
        <p:spPr>
          <a:xfrm>
            <a:off x="80985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D2098F2-54B0-5161-4BF8-AE71ED0063AF}"/>
              </a:ext>
            </a:extLst>
          </p:cNvPr>
          <p:cNvSpPr txBox="1"/>
          <p:nvPr/>
        </p:nvSpPr>
        <p:spPr>
          <a:xfrm>
            <a:off x="910132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7339584" y="2586769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9384792" y="2113489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8970570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71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062DD85-6CF6-EC8E-8B64-BEB4FBD10B60}"/>
              </a:ext>
            </a:extLst>
          </p:cNvPr>
          <p:cNvSpPr txBox="1"/>
          <p:nvPr/>
        </p:nvSpPr>
        <p:spPr>
          <a:xfrm>
            <a:off x="80985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D2098F2-54B0-5161-4BF8-AE71ED0063AF}"/>
              </a:ext>
            </a:extLst>
          </p:cNvPr>
          <p:cNvSpPr txBox="1"/>
          <p:nvPr/>
        </p:nvSpPr>
        <p:spPr>
          <a:xfrm>
            <a:off x="910132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9384792" y="5002993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66A5D0D3-0301-2F5F-2028-FB0A432A5339}"/>
                  </a:ext>
                </a:extLst>
              </p:cNvPr>
              <p:cNvSpPr txBox="1"/>
              <p:nvPr/>
            </p:nvSpPr>
            <p:spPr>
              <a:xfrm>
                <a:off x="0" y="5807607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to maksymalny zysk jaki można uzyskać ze wszystkich N działek, czyli dokładnie ta wartość, której szukamy! </a:t>
                </a:r>
              </a:p>
            </p:txBody>
          </p:sp>
        </mc:Choice>
        <mc:Fallback xmlns="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66A5D0D3-0301-2F5F-2028-FB0A432A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7607"/>
                <a:ext cx="12192000" cy="861774"/>
              </a:xfrm>
              <a:prstGeom prst="rect">
                <a:avLst/>
              </a:prstGeom>
              <a:blipFill>
                <a:blip r:embed="rId2"/>
                <a:stretch>
                  <a:fillRect t="-6383" r="-1200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47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51630" y="2078182"/>
            <a:ext cx="818434" cy="2133600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79C4A5A6-B22E-D925-31A6-58743C9BC106}"/>
              </a:ext>
            </a:extLst>
          </p:cNvPr>
          <p:cNvSpPr txBox="1"/>
          <p:nvPr/>
        </p:nvSpPr>
        <p:spPr>
          <a:xfrm>
            <a:off x="-2617381" y="133459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Wczytanie cen działek</a:t>
            </a:r>
          </a:p>
        </p:txBody>
      </p:sp>
    </p:spTree>
    <p:extLst>
      <p:ext uri="{BB962C8B-B14F-4D97-AF65-F5344CB8AC3E}">
        <p14:creationId xmlns:p14="http://schemas.microsoft.com/office/powerpoint/2010/main" val="131651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Przy nowo wybudowanej ulicy znajduje się 𝑁 działek ponumerowanych 1, 2, …, 𝑁, przeznaczonych na sprzedaż pod zabudowę domami jednorodzinnymi. Cena działki numer 𝑖 wynosi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, pod warunkiem, że sąsiednie działki nie zostaną sprzedane. W przeciwnym przypadku działka jest bezwartościowa. Właściciel działek chce uzyskać maksymalny zysk z ich sprzedaży. Proszę napisać program, który wyznaczy maksymalny zysk, jaki można osiągnąć ze sprzedaży działek.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blipFill>
                <a:blip r:embed="rId2"/>
                <a:stretch>
                  <a:fillRect t="-2719" b="-60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84832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84832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90672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90672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93464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93464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6256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6256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96000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96000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101840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101840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104632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104632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7424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7424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0" y="2583941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</p:spTree>
    <p:extLst>
      <p:ext uri="{BB962C8B-B14F-4D97-AF65-F5344CB8AC3E}">
        <p14:creationId xmlns:p14="http://schemas.microsoft.com/office/powerpoint/2010/main" val="285236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17381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Inicjalizacja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EDC6C141-D9DD-5A62-8703-9A78D8EBC90B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EDC6C141-D9DD-5A62-8703-9A78D8EBC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5F94250F-4EBF-808C-0C15-F2881EFA144F}"/>
              </a:ext>
            </a:extLst>
          </p:cNvPr>
          <p:cNvSpPr/>
          <p:nvPr/>
        </p:nvSpPr>
        <p:spPr>
          <a:xfrm>
            <a:off x="6570483" y="4265201"/>
            <a:ext cx="818434" cy="781156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34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61056" y="5046357"/>
            <a:ext cx="818434" cy="781156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17381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Obliczenie pozostałych wartości tablicy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B6B4D135-8377-6FA8-670F-1A03D4424EBA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B6B4D135-8377-6FA8-670F-1A03D442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A441944-AEE4-BC26-1918-641764BDE460}"/>
                  </a:ext>
                </a:extLst>
              </p:cNvPr>
              <p:cNvSpPr txBox="1"/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l-PL" sz="25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A441944-AEE4-BC26-1918-641764BD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blipFill>
                <a:blip r:embed="rId4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37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61056" y="5046357"/>
            <a:ext cx="818434" cy="781156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17381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Obliczenie pozostałych wartości tablicy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07D6F703-7C56-52A2-B268-908CD8B17A86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07D6F703-7C56-52A2-B268-908CD8B1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BE16544-E2FB-56F6-B26A-E6AC6009AA16}"/>
                  </a:ext>
                </a:extLst>
              </p:cNvPr>
              <p:cNvSpPr txBox="1"/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l-PL" sz="25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BE16544-E2FB-56F6-B26A-E6AC6009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blipFill>
                <a:blip r:embed="rId4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80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98763" y="5891752"/>
            <a:ext cx="818434" cy="365679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35417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DP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94B906D0-D9F0-5171-941C-281DC9751DD5}"/>
              </a:ext>
            </a:extLst>
          </p:cNvPr>
          <p:cNvSpPr/>
          <p:nvPr/>
        </p:nvSpPr>
        <p:spPr>
          <a:xfrm>
            <a:off x="2590018" y="5388832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55CE34B-118E-6613-F05C-C4EFA5DF0BDB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55CE34B-118E-6613-F05C-C4EFA5DF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3BC76C-3801-AB4B-BDC3-09623B167815}"/>
              </a:ext>
            </a:extLst>
          </p:cNvPr>
          <p:cNvSpPr txBox="1"/>
          <p:nvPr/>
        </p:nvSpPr>
        <p:spPr>
          <a:xfrm>
            <a:off x="-1011668" y="5780377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Wyświetlenie wyniku</a:t>
            </a:r>
          </a:p>
        </p:txBody>
      </p:sp>
    </p:spTree>
    <p:extLst>
      <p:ext uri="{BB962C8B-B14F-4D97-AF65-F5344CB8AC3E}">
        <p14:creationId xmlns:p14="http://schemas.microsoft.com/office/powerpoint/2010/main" val="176523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1B73947-E87D-5DD0-685A-FC8C88532479}"/>
              </a:ext>
            </a:extLst>
          </p:cNvPr>
          <p:cNvSpPr txBox="1"/>
          <p:nvPr/>
        </p:nvSpPr>
        <p:spPr>
          <a:xfrm>
            <a:off x="-6096" y="2951946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Jaki jest mój maksymalny zysk mając do dyspozycji działki [0, i]?</a:t>
            </a:r>
          </a:p>
        </p:txBody>
      </p:sp>
    </p:spTree>
    <p:extLst>
      <p:ext uri="{BB962C8B-B14F-4D97-AF65-F5344CB8AC3E}">
        <p14:creationId xmlns:p14="http://schemas.microsoft.com/office/powerpoint/2010/main" val="90905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11B73947-E87D-5DD0-685A-FC8C88532479}"/>
                  </a:ext>
                </a:extLst>
              </p:cNvPr>
              <p:cNvSpPr txBox="1"/>
              <p:nvPr/>
            </p:nvSpPr>
            <p:spPr>
              <a:xfrm>
                <a:off x="-6096" y="5045922"/>
                <a:ext cx="12192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Tablica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to maksymalny zysk mając do dyspozycji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pierwszych działek</a:t>
                </a:r>
              </a:p>
            </p:txBody>
          </p:sp>
        </mc:Choice>
        <mc:Fallback xmlns=""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11B73947-E87D-5DD0-685A-FC8C8853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" y="5045922"/>
                <a:ext cx="12192000" cy="477054"/>
              </a:xfrm>
              <a:prstGeom prst="rect">
                <a:avLst/>
              </a:prstGeom>
              <a:blipFill>
                <a:blip r:embed="rId2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216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1B73947-E87D-5DD0-685A-FC8C88532479}"/>
              </a:ext>
            </a:extLst>
          </p:cNvPr>
          <p:cNvSpPr txBox="1"/>
          <p:nvPr/>
        </p:nvSpPr>
        <p:spPr>
          <a:xfrm>
            <a:off x="-6096" y="504592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Przykładowo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0464CB6-58C9-55D5-FD4B-2A300511549B}"/>
              </a:ext>
            </a:extLst>
          </p:cNvPr>
          <p:cNvCxnSpPr>
            <a:cxnSpLocks/>
          </p:cNvCxnSpPr>
          <p:nvPr/>
        </p:nvCxnSpPr>
        <p:spPr>
          <a:xfrm flipV="1">
            <a:off x="6080760" y="2056233"/>
            <a:ext cx="0" cy="1107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77214C7-F1B3-185C-A995-4B7DFEFF48EA}"/>
              </a:ext>
            </a:extLst>
          </p:cNvPr>
          <p:cNvCxnSpPr>
            <a:cxnSpLocks/>
          </p:cNvCxnSpPr>
          <p:nvPr/>
        </p:nvCxnSpPr>
        <p:spPr>
          <a:xfrm flipV="1">
            <a:off x="2078736" y="2157984"/>
            <a:ext cx="0" cy="1005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63C31AE-B31A-247D-2807-A9097D7543C7}"/>
              </a:ext>
            </a:extLst>
          </p:cNvPr>
          <p:cNvCxnSpPr/>
          <p:nvPr/>
        </p:nvCxnSpPr>
        <p:spPr>
          <a:xfrm>
            <a:off x="2078736" y="3163824"/>
            <a:ext cx="4011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370F82EC-4C94-BEDD-7F81-48E4C0362C48}"/>
              </a:ext>
            </a:extLst>
          </p:cNvPr>
          <p:cNvSpPr/>
          <p:nvPr/>
        </p:nvSpPr>
        <p:spPr>
          <a:xfrm>
            <a:off x="2362200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45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06E881DC-9EBB-9D50-44E4-B6DAD2D51F48}"/>
              </a:ext>
            </a:extLst>
          </p:cNvPr>
          <p:cNvSpPr/>
          <p:nvPr/>
        </p:nvSpPr>
        <p:spPr>
          <a:xfrm>
            <a:off x="2362200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923B9F51-E357-098B-C59D-B7EA7DDB0410}"/>
              </a:ext>
            </a:extLst>
          </p:cNvPr>
          <p:cNvSpPr/>
          <p:nvPr/>
        </p:nvSpPr>
        <p:spPr>
          <a:xfrm>
            <a:off x="3368040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81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CB26125-E7F4-D9A3-4BE8-15363F63E977}"/>
              </a:ext>
            </a:extLst>
          </p:cNvPr>
          <p:cNvSpPr txBox="1"/>
          <p:nvPr/>
        </p:nvSpPr>
        <p:spPr>
          <a:xfrm>
            <a:off x="4079748" y="3927331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471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górę 18">
            <a:extLst>
              <a:ext uri="{FF2B5EF4-FFF2-40B4-BE49-F238E27FC236}">
                <a16:creationId xmlns:a16="http://schemas.microsoft.com/office/drawing/2014/main" id="{C05083C6-6641-79C9-2235-BBB8E23A151E}"/>
              </a:ext>
            </a:extLst>
          </p:cNvPr>
          <p:cNvSpPr/>
          <p:nvPr/>
        </p:nvSpPr>
        <p:spPr>
          <a:xfrm>
            <a:off x="4370832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/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Mogę sprzedać tę działkę, ale wtedy nie mogę sprzedać działki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blipFill>
                <a:blip r:embed="rId2"/>
                <a:stretch>
                  <a:fillRect t="-5634" b="-154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rzałka: kolista 39">
            <a:extLst>
              <a:ext uri="{FF2B5EF4-FFF2-40B4-BE49-F238E27FC236}">
                <a16:creationId xmlns:a16="http://schemas.microsoft.com/office/drawing/2014/main" id="{5F6DF6F6-DC3A-734A-03E1-FF2ED7956814}"/>
              </a:ext>
            </a:extLst>
          </p:cNvPr>
          <p:cNvSpPr/>
          <p:nvPr/>
        </p:nvSpPr>
        <p:spPr>
          <a:xfrm>
            <a:off x="2286000" y="261042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/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 xmlns=""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95174C64-0965-011A-9194-1D37A81D9F8C}"/>
              </a:ext>
            </a:extLst>
          </p:cNvPr>
          <p:cNvSpPr txBox="1"/>
          <p:nvPr/>
        </p:nvSpPr>
        <p:spPr>
          <a:xfrm>
            <a:off x="4079748" y="3927331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067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522</Words>
  <Application>Microsoft Office PowerPoint</Application>
  <PresentationFormat>Panoramiczny</PresentationFormat>
  <Paragraphs>241</Paragraphs>
  <Slides>23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9</cp:revision>
  <dcterms:created xsi:type="dcterms:W3CDTF">2024-07-02T08:16:24Z</dcterms:created>
  <dcterms:modified xsi:type="dcterms:W3CDTF">2024-07-07T11:35:58Z</dcterms:modified>
</cp:coreProperties>
</file>