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83" r:id="rId7"/>
    <p:sldId id="276" r:id="rId8"/>
    <p:sldId id="267" r:id="rId9"/>
    <p:sldId id="274" r:id="rId10"/>
    <p:sldId id="270" r:id="rId11"/>
    <p:sldId id="269" r:id="rId12"/>
    <p:sldId id="282" r:id="rId13"/>
    <p:sldId id="285" r:id="rId14"/>
    <p:sldId id="275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9F7"/>
    <a:srgbClr val="FFCC00"/>
    <a:srgbClr val="FFFF00"/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09.07.2024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1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Pewna kraina składa się z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 wysp ponumerowanych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0, …, </m:t>
                    </m:r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, pomiędzy którymi istnieją połączenia lotnicze, promowe oraz mosty. Pomiędzy dwoma wyspami istnieje co najwyżej jeden rodzaj połączenia. Koszt przelotu z wyspy na wyspę wynosi 8 kredytów, koszt przeprawy promowej wynosi 5 kredytów, za przejście mostem trzeba wnieść opłatę 1 kredytu. Poszukujemy trasy z wyspy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 na wyspę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, która na kolejnych wyspach zmienia środek transportu na inny oraz minimalizuje koszt podróży.</a:t>
                </a:r>
              </a:p>
              <a:p>
                <a:pPr algn="ctr"/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Dana jest tablica określająca koszt połączeń pomiędzy wyspami. Wartość 0 w tablicy oznacza brak bezpośredniego połączenia. Proszę napisać program obliczający minimalny koszt podróży z wyspy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 na wyspę </a:t>
                </a:r>
                <a14:m>
                  <m:oMath xmlns:m="http://schemas.openxmlformats.org/officeDocument/2006/math">
                    <m:r>
                      <a:rPr lang="pl-PL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  <a:latin typeface="Oswald" pitchFamily="2" charset="-18"/>
                  </a:rPr>
                  <a:t>. Jeżeli trasa spełniająca warunki zadania nie istnieje, program powinien wypisać wartość -1.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71ADCE00-1982-7755-D244-D3440FBF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832092"/>
              </a:xfrm>
              <a:prstGeom prst="rect">
                <a:avLst/>
              </a:prstGeom>
              <a:blipFill>
                <a:blip r:embed="rId2"/>
                <a:stretch>
                  <a:fillRect l="-450" t="-1387" r="-1200" b="-23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linia, krąg&#10;&#10;Opis wygenerowany automatycznie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8" name="Grafika 7" descr="Sceneria tropikalna z wypełnieniem pełnym">
            <a:extLst>
              <a:ext uri="{FF2B5EF4-FFF2-40B4-BE49-F238E27FC236}">
                <a16:creationId xmlns:a16="http://schemas.microsoft.com/office/drawing/2014/main" id="{4BA21C97-2AA6-B25E-356A-3184A873EC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5520858"/>
            <a:ext cx="914400" cy="9144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B339370-3C85-6497-413A-1251BFB8154E}"/>
              </a:ext>
            </a:extLst>
          </p:cNvPr>
          <p:cNvSpPr txBox="1"/>
          <p:nvPr/>
        </p:nvSpPr>
        <p:spPr>
          <a:xfrm>
            <a:off x="5638800" y="643525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</a:t>
            </a:r>
            <a:r>
              <a:rPr lang="pl-PL" dirty="0">
                <a:solidFill>
                  <a:schemeClr val="tx2">
                    <a:lumMod val="50000"/>
                    <a:lumOff val="50000"/>
                  </a:schemeClr>
                </a:solidFill>
                <a:latin typeface="Oswald" pitchFamily="2" charset="-18"/>
              </a:rPr>
              <a:t>0</a:t>
            </a:r>
          </a:p>
        </p:txBody>
      </p:sp>
      <p:pic>
        <p:nvPicPr>
          <p:cNvPr id="11" name="Grafika 10" descr="Sceneria tropikalna z wypełnieniem pełnym">
            <a:extLst>
              <a:ext uri="{FF2B5EF4-FFF2-40B4-BE49-F238E27FC236}">
                <a16:creationId xmlns:a16="http://schemas.microsoft.com/office/drawing/2014/main" id="{83D81D63-1E5A-5418-C5AF-8DCC8B86A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248" y="5520858"/>
            <a:ext cx="914400" cy="91440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E8023C7-CAA4-2437-5C13-6351961F792B}"/>
              </a:ext>
            </a:extLst>
          </p:cNvPr>
          <p:cNvSpPr txBox="1"/>
          <p:nvPr/>
        </p:nvSpPr>
        <p:spPr>
          <a:xfrm>
            <a:off x="6556248" y="643525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6, 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 pitchFamily="2" charset="-18"/>
              </a:rPr>
              <a:t>1</a:t>
            </a:r>
          </a:p>
        </p:txBody>
      </p:sp>
      <p:pic>
        <p:nvPicPr>
          <p:cNvPr id="15" name="Grafika 14" descr="Sceneria tropikalna z wypełnieniem pełnym">
            <a:extLst>
              <a:ext uri="{FF2B5EF4-FFF2-40B4-BE49-F238E27FC236}">
                <a16:creationId xmlns:a16="http://schemas.microsoft.com/office/drawing/2014/main" id="{6C6F0F50-A7DC-07EA-7555-6538D59C9E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124" y="5520858"/>
            <a:ext cx="914400" cy="914400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7DDE34E-9CBB-1A79-B6CF-664EA6E82731}"/>
              </a:ext>
            </a:extLst>
          </p:cNvPr>
          <p:cNvSpPr txBox="1"/>
          <p:nvPr/>
        </p:nvSpPr>
        <p:spPr>
          <a:xfrm>
            <a:off x="7469124" y="643525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1,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  <a:latin typeface="Oswald" pitchFamily="2" charset="-18"/>
              </a:rPr>
              <a:t>2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85FBCA8C-F937-5E63-CCCB-C29D43C42B51}"/>
              </a:ext>
            </a:extLst>
          </p:cNvPr>
          <p:cNvSpPr/>
          <p:nvPr/>
        </p:nvSpPr>
        <p:spPr>
          <a:xfrm>
            <a:off x="5879592" y="5358384"/>
            <a:ext cx="2286000" cy="162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ela 13">
                <a:extLst>
                  <a:ext uri="{FF2B5EF4-FFF2-40B4-BE49-F238E27FC236}">
                    <a16:creationId xmlns:a16="http://schemas.microsoft.com/office/drawing/2014/main" id="{5B4EB7BE-F73F-F56F-104C-21BD67BAA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26504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ela 13">
                <a:extLst>
                  <a:ext uri="{FF2B5EF4-FFF2-40B4-BE49-F238E27FC236}">
                    <a16:creationId xmlns:a16="http://schemas.microsoft.com/office/drawing/2014/main" id="{5B4EB7BE-F73F-F56F-104C-21BD67BAA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26504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413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7" name="Grafika 6" descr="Sceneria tropikalna z wypełnieniem pełnym">
            <a:extLst>
              <a:ext uri="{FF2B5EF4-FFF2-40B4-BE49-F238E27FC236}">
                <a16:creationId xmlns:a16="http://schemas.microsoft.com/office/drawing/2014/main" id="{8ED1739F-7EA5-7887-2973-D2A36C242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51756-41DD-984A-C51F-28B7B0A3EF3B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063548CA-D92C-2DD3-B77F-2EE47D8AAF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17836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063548CA-D92C-2DD3-B77F-2EE47D8AAF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17836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552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7" name="Grafika 6" descr="Sceneria tropikalna z wypełnieniem pełnym">
            <a:extLst>
              <a:ext uri="{FF2B5EF4-FFF2-40B4-BE49-F238E27FC236}">
                <a16:creationId xmlns:a16="http://schemas.microsoft.com/office/drawing/2014/main" id="{8ED1739F-7EA5-7887-2973-D2A36C242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51756-41DD-984A-C51F-28B7B0A3EF3B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4, 0</a:t>
            </a:r>
          </a:p>
        </p:txBody>
      </p:sp>
      <p:pic>
        <p:nvPicPr>
          <p:cNvPr id="9" name="Grafika 8" descr="Sceneria tropikalna z wypełnieniem pełnym">
            <a:extLst>
              <a:ext uri="{FF2B5EF4-FFF2-40B4-BE49-F238E27FC236}">
                <a16:creationId xmlns:a16="http://schemas.microsoft.com/office/drawing/2014/main" id="{A2DB875A-F3B0-842B-1733-F88608AE4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1136" y="5574268"/>
            <a:ext cx="914400" cy="9144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62A9B5E-0C67-91D1-E71D-7AF9863E528A}"/>
              </a:ext>
            </a:extLst>
          </p:cNvPr>
          <p:cNvSpPr txBox="1"/>
          <p:nvPr/>
        </p:nvSpPr>
        <p:spPr>
          <a:xfrm>
            <a:off x="10891136" y="648866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3, </a:t>
            </a:r>
            <a:r>
              <a:rPr lang="pl-PL" dirty="0">
                <a:solidFill>
                  <a:schemeClr val="accent2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D6C0722-585F-22B4-35B6-1A93586E37F2}"/>
              </a:ext>
            </a:extLst>
          </p:cNvPr>
          <p:cNvSpPr/>
          <p:nvPr/>
        </p:nvSpPr>
        <p:spPr>
          <a:xfrm>
            <a:off x="10886446" y="5304906"/>
            <a:ext cx="914400" cy="205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a 11">
                <a:extLst>
                  <a:ext uri="{FF2B5EF4-FFF2-40B4-BE49-F238E27FC236}">
                    <a16:creationId xmlns:a16="http://schemas.microsoft.com/office/drawing/2014/main" id="{C695D3AC-613D-966D-7FF4-1B1829049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408494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a 11">
                <a:extLst>
                  <a:ext uri="{FF2B5EF4-FFF2-40B4-BE49-F238E27FC236}">
                    <a16:creationId xmlns:a16="http://schemas.microsoft.com/office/drawing/2014/main" id="{C695D3AC-613D-966D-7FF4-1B1829049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408494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765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7" name="Grafika 6" descr="Sceneria tropikalna z wypełnieniem pełnym">
            <a:extLst>
              <a:ext uri="{FF2B5EF4-FFF2-40B4-BE49-F238E27FC236}">
                <a16:creationId xmlns:a16="http://schemas.microsoft.com/office/drawing/2014/main" id="{8ED1739F-7EA5-7887-2973-D2A36C242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51756-41DD-984A-C51F-28B7B0A3EF3B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</a:t>
            </a:r>
            <a:r>
              <a:rPr lang="pl-PL" dirty="0">
                <a:solidFill>
                  <a:srgbClr val="FF0000"/>
                </a:solidFill>
                <a:latin typeface="Oswald" pitchFamily="2" charset="-18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a 11">
                <a:extLst>
                  <a:ext uri="{FF2B5EF4-FFF2-40B4-BE49-F238E27FC236}">
                    <a16:creationId xmlns:a16="http://schemas.microsoft.com/office/drawing/2014/main" id="{C695D3AC-613D-966D-7FF4-1B1829049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8796066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solidFill>
                              <a:srgbClr val="FF0000"/>
                            </a:solidFill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a 11">
                <a:extLst>
                  <a:ext uri="{FF2B5EF4-FFF2-40B4-BE49-F238E27FC236}">
                    <a16:creationId xmlns:a16="http://schemas.microsoft.com/office/drawing/2014/main" id="{C695D3AC-613D-966D-7FF4-1B1829049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8796066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ECFCDC93-9FE6-E6B1-16D9-5689B065287D}"/>
              </a:ext>
            </a:extLst>
          </p:cNvPr>
          <p:cNvCxnSpPr/>
          <p:nvPr/>
        </p:nvCxnSpPr>
        <p:spPr>
          <a:xfrm flipH="1">
            <a:off x="6300216" y="1399032"/>
            <a:ext cx="4068000" cy="2029968"/>
          </a:xfrm>
          <a:prstGeom prst="line">
            <a:avLst/>
          </a:prstGeom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26F8B14-EF38-F0FF-ECB7-ECD89327A202}"/>
              </a:ext>
            </a:extLst>
          </p:cNvPr>
          <p:cNvSpPr txBox="1"/>
          <p:nvPr/>
        </p:nvSpPr>
        <p:spPr>
          <a:xfrm>
            <a:off x="8165456" y="2414016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  <a:latin typeface="Oswald" pitchFamily="2" charset="-1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71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 descr="Sceneria tropikalna z wypełnieniem pełnym">
            <a:extLst>
              <a:ext uri="{FF2B5EF4-FFF2-40B4-BE49-F238E27FC236}">
                <a16:creationId xmlns:a16="http://schemas.microsoft.com/office/drawing/2014/main" id="{39336E27-CF51-32A4-DA67-D03C3E03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5479" y="1554480"/>
            <a:ext cx="2421042" cy="242104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536BDA2-29BA-84EA-4B06-44614731C3C3}"/>
              </a:ext>
            </a:extLst>
          </p:cNvPr>
          <p:cNvSpPr txBox="1"/>
          <p:nvPr/>
        </p:nvSpPr>
        <p:spPr>
          <a:xfrm>
            <a:off x="4885479" y="3975522"/>
            <a:ext cx="2417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FFFF00"/>
                </a:solidFill>
                <a:latin typeface="Oswald" pitchFamily="2" charset="-18"/>
              </a:rPr>
              <a:t>2, _</a:t>
            </a:r>
          </a:p>
          <a:p>
            <a:pPr algn="ctr"/>
            <a:r>
              <a:rPr lang="pl-PL" sz="2800" dirty="0">
                <a:solidFill>
                  <a:srgbClr val="FFFF00"/>
                </a:solidFill>
                <a:latin typeface="Oswald" pitchFamily="2" charset="-18"/>
              </a:rPr>
              <a:t>Koszt: </a:t>
            </a:r>
            <a:r>
              <a:rPr lang="pl-PL" sz="2800" dirty="0">
                <a:solidFill>
                  <a:schemeClr val="accent2"/>
                </a:solidFill>
                <a:latin typeface="Oswald" pitchFamily="2" charset="-18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7365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FB55082-F5FE-16BD-5366-B5843C2B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247735"/>
            <a:ext cx="486795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3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1B2BD1D-723D-23F2-81DA-084C23AE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05" y="0"/>
            <a:ext cx="591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oprogramowanie, wyświetlacz&#10;&#10;Opis wygenerowany automatycznie">
            <a:extLst>
              <a:ext uri="{FF2B5EF4-FFF2-40B4-BE49-F238E27FC236}">
                <a16:creationId xmlns:a16="http://schemas.microsoft.com/office/drawing/2014/main" id="{1C610451-2241-9597-6FC1-27C692A0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8" y="1190312"/>
            <a:ext cx="9878804" cy="44773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A458B75-A1AA-4F73-6A66-56C9BC9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1190312"/>
            <a:ext cx="987880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wias klamrowy otwierający 7">
            <a:extLst>
              <a:ext uri="{FF2B5EF4-FFF2-40B4-BE49-F238E27FC236}">
                <a16:creationId xmlns:a16="http://schemas.microsoft.com/office/drawing/2014/main" id="{2763162D-B5B2-9BFC-3F97-96DA91D5787E}"/>
              </a:ext>
            </a:extLst>
          </p:cNvPr>
          <p:cNvSpPr/>
          <p:nvPr/>
        </p:nvSpPr>
        <p:spPr>
          <a:xfrm>
            <a:off x="3136392" y="4178808"/>
            <a:ext cx="374904" cy="32004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EFC264-C3C4-E047-261A-8A998B4E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256732"/>
            <a:ext cx="9735909" cy="6344535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D16B718-671C-1794-319A-EDFB30DE0DA1}"/>
              </a:ext>
            </a:extLst>
          </p:cNvPr>
          <p:cNvCxnSpPr>
            <a:cxnSpLocks/>
          </p:cNvCxnSpPr>
          <p:nvPr/>
        </p:nvCxnSpPr>
        <p:spPr>
          <a:xfrm flipH="1" flipV="1">
            <a:off x="7123176" y="5303520"/>
            <a:ext cx="438912" cy="658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7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B0740FD-DBE2-AD34-4292-0F19808F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042654"/>
            <a:ext cx="61444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3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3BD62CF4-1E5B-4273-CDA5-15245B599F14}"/>
              </a:ext>
            </a:extLst>
          </p:cNvPr>
          <p:cNvSpPr/>
          <p:nvPr/>
        </p:nvSpPr>
        <p:spPr>
          <a:xfrm>
            <a:off x="3035431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BCBCA86-F55C-D913-FBDB-80E6624BFB6B}"/>
              </a:ext>
            </a:extLst>
          </p:cNvPr>
          <p:cNvSpPr txBox="1"/>
          <p:nvPr/>
        </p:nvSpPr>
        <p:spPr>
          <a:xfrm>
            <a:off x="3035431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BD388E8-A5DB-7EFB-C376-D7C7FC00E534}"/>
              </a:ext>
            </a:extLst>
          </p:cNvPr>
          <p:cNvSpPr/>
          <p:nvPr/>
        </p:nvSpPr>
        <p:spPr>
          <a:xfrm>
            <a:off x="3864990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E844CAA-5FFB-8A63-33F1-6D4C45A6E61A}"/>
              </a:ext>
            </a:extLst>
          </p:cNvPr>
          <p:cNvSpPr txBox="1"/>
          <p:nvPr/>
        </p:nvSpPr>
        <p:spPr>
          <a:xfrm>
            <a:off x="3864990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42C7CD51-E07D-37CF-D964-74362B592033}"/>
              </a:ext>
            </a:extLst>
          </p:cNvPr>
          <p:cNvSpPr/>
          <p:nvPr/>
        </p:nvSpPr>
        <p:spPr>
          <a:xfrm>
            <a:off x="4694549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8F2A0C-CAF7-B2B8-A98E-39E5E8626A27}"/>
              </a:ext>
            </a:extLst>
          </p:cNvPr>
          <p:cNvSpPr txBox="1"/>
          <p:nvPr/>
        </p:nvSpPr>
        <p:spPr>
          <a:xfrm>
            <a:off x="4694549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15DA10C9-7B33-C154-534D-1122EED88167}"/>
              </a:ext>
            </a:extLst>
          </p:cNvPr>
          <p:cNvSpPr/>
          <p:nvPr/>
        </p:nvSpPr>
        <p:spPr>
          <a:xfrm>
            <a:off x="5524108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A32D1D8-DAC7-DE31-E1AE-867BC3A9D93F}"/>
              </a:ext>
            </a:extLst>
          </p:cNvPr>
          <p:cNvSpPr txBox="1"/>
          <p:nvPr/>
        </p:nvSpPr>
        <p:spPr>
          <a:xfrm>
            <a:off x="5524108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86B947B4-8D40-353E-305F-455819D10E08}"/>
              </a:ext>
            </a:extLst>
          </p:cNvPr>
          <p:cNvSpPr/>
          <p:nvPr/>
        </p:nvSpPr>
        <p:spPr>
          <a:xfrm>
            <a:off x="6353667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E5F21A4-3C75-DB4D-2F0D-8FEE162CEC24}"/>
              </a:ext>
            </a:extLst>
          </p:cNvPr>
          <p:cNvSpPr txBox="1"/>
          <p:nvPr/>
        </p:nvSpPr>
        <p:spPr>
          <a:xfrm>
            <a:off x="6353667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43227AF-B8AA-1F2A-BDC9-511B815A1B61}"/>
              </a:ext>
            </a:extLst>
          </p:cNvPr>
          <p:cNvSpPr/>
          <p:nvPr/>
        </p:nvSpPr>
        <p:spPr>
          <a:xfrm>
            <a:off x="7183226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AEA92B5-CF94-C736-522E-07D9F95BFEB4}"/>
              </a:ext>
            </a:extLst>
          </p:cNvPr>
          <p:cNvSpPr txBox="1"/>
          <p:nvPr/>
        </p:nvSpPr>
        <p:spPr>
          <a:xfrm>
            <a:off x="7183226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474C9D7-7AE5-4B69-DA5B-1A2DA22583A6}"/>
              </a:ext>
            </a:extLst>
          </p:cNvPr>
          <p:cNvSpPr/>
          <p:nvPr/>
        </p:nvSpPr>
        <p:spPr>
          <a:xfrm>
            <a:off x="8012785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57808E3-D7D7-9ED0-F576-4D53FD396FB0}"/>
              </a:ext>
            </a:extLst>
          </p:cNvPr>
          <p:cNvSpPr txBox="1"/>
          <p:nvPr/>
        </p:nvSpPr>
        <p:spPr>
          <a:xfrm>
            <a:off x="8012785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1FDD5FF-F770-48E9-83CC-4EC56E9F90F3}"/>
              </a:ext>
            </a:extLst>
          </p:cNvPr>
          <p:cNvSpPr/>
          <p:nvPr/>
        </p:nvSpPr>
        <p:spPr>
          <a:xfrm>
            <a:off x="3035431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343D7DB-52ED-5905-7744-77199C884790}"/>
              </a:ext>
            </a:extLst>
          </p:cNvPr>
          <p:cNvSpPr txBox="1"/>
          <p:nvPr/>
        </p:nvSpPr>
        <p:spPr>
          <a:xfrm>
            <a:off x="3035431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6B46D140-4A62-82EC-6D61-26A41A708B48}"/>
              </a:ext>
            </a:extLst>
          </p:cNvPr>
          <p:cNvSpPr/>
          <p:nvPr/>
        </p:nvSpPr>
        <p:spPr>
          <a:xfrm>
            <a:off x="3864990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C4A5B0B-8368-47A5-6F89-5653275E165E}"/>
              </a:ext>
            </a:extLst>
          </p:cNvPr>
          <p:cNvSpPr txBox="1"/>
          <p:nvPr/>
        </p:nvSpPr>
        <p:spPr>
          <a:xfrm>
            <a:off x="3864990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E348B257-04FD-B3CA-ED94-794B177912C9}"/>
              </a:ext>
            </a:extLst>
          </p:cNvPr>
          <p:cNvSpPr/>
          <p:nvPr/>
        </p:nvSpPr>
        <p:spPr>
          <a:xfrm>
            <a:off x="4694549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EC022B9-3C1B-D3AD-590C-9E074D36F773}"/>
              </a:ext>
            </a:extLst>
          </p:cNvPr>
          <p:cNvSpPr txBox="1"/>
          <p:nvPr/>
        </p:nvSpPr>
        <p:spPr>
          <a:xfrm>
            <a:off x="4694549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FFA3D147-519A-B598-6F9E-C3D434C125CD}"/>
              </a:ext>
            </a:extLst>
          </p:cNvPr>
          <p:cNvSpPr/>
          <p:nvPr/>
        </p:nvSpPr>
        <p:spPr>
          <a:xfrm>
            <a:off x="5524108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249C9AA-9C1C-2BCD-D615-EED0F8905C44}"/>
              </a:ext>
            </a:extLst>
          </p:cNvPr>
          <p:cNvSpPr txBox="1"/>
          <p:nvPr/>
        </p:nvSpPr>
        <p:spPr>
          <a:xfrm>
            <a:off x="5524108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CC88CC-EF9F-0C96-5A49-8DBF326E7ED5}"/>
              </a:ext>
            </a:extLst>
          </p:cNvPr>
          <p:cNvSpPr/>
          <p:nvPr/>
        </p:nvSpPr>
        <p:spPr>
          <a:xfrm>
            <a:off x="6353667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2A1075-3148-6733-090A-06DFEA30818F}"/>
              </a:ext>
            </a:extLst>
          </p:cNvPr>
          <p:cNvSpPr txBox="1"/>
          <p:nvPr/>
        </p:nvSpPr>
        <p:spPr>
          <a:xfrm>
            <a:off x="6353667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FFFF4988-0685-A8D8-9C66-A8A15CA9CEEE}"/>
              </a:ext>
            </a:extLst>
          </p:cNvPr>
          <p:cNvSpPr/>
          <p:nvPr/>
        </p:nvSpPr>
        <p:spPr>
          <a:xfrm>
            <a:off x="7183226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575E126-C475-688E-327E-0C7642927359}"/>
              </a:ext>
            </a:extLst>
          </p:cNvPr>
          <p:cNvSpPr txBox="1"/>
          <p:nvPr/>
        </p:nvSpPr>
        <p:spPr>
          <a:xfrm>
            <a:off x="7183226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9988E901-799C-68E2-64ED-8075C486BFA0}"/>
              </a:ext>
            </a:extLst>
          </p:cNvPr>
          <p:cNvSpPr/>
          <p:nvPr/>
        </p:nvSpPr>
        <p:spPr>
          <a:xfrm>
            <a:off x="8012785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435EDDC-9785-ED79-2C8D-B8D709BCAD83}"/>
              </a:ext>
            </a:extLst>
          </p:cNvPr>
          <p:cNvSpPr txBox="1"/>
          <p:nvPr/>
        </p:nvSpPr>
        <p:spPr>
          <a:xfrm>
            <a:off x="8012785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616F9F6B-B356-09FE-F08C-44BD7D817A44}"/>
              </a:ext>
            </a:extLst>
          </p:cNvPr>
          <p:cNvSpPr/>
          <p:nvPr/>
        </p:nvSpPr>
        <p:spPr>
          <a:xfrm>
            <a:off x="3035431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54F9D6-C2C3-083F-CE33-75E85BBC4AF7}"/>
              </a:ext>
            </a:extLst>
          </p:cNvPr>
          <p:cNvSpPr txBox="1"/>
          <p:nvPr/>
        </p:nvSpPr>
        <p:spPr>
          <a:xfrm>
            <a:off x="3035431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65C02F14-6F25-BD2A-12BB-3F614B054722}"/>
              </a:ext>
            </a:extLst>
          </p:cNvPr>
          <p:cNvSpPr/>
          <p:nvPr/>
        </p:nvSpPr>
        <p:spPr>
          <a:xfrm>
            <a:off x="3864990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C31E014B-C6D0-6AF5-4161-7B06395F7575}"/>
              </a:ext>
            </a:extLst>
          </p:cNvPr>
          <p:cNvSpPr txBox="1"/>
          <p:nvPr/>
        </p:nvSpPr>
        <p:spPr>
          <a:xfrm>
            <a:off x="3864990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F7C1A245-63E3-03DF-86D4-A0EAA82DF4AE}"/>
              </a:ext>
            </a:extLst>
          </p:cNvPr>
          <p:cNvSpPr/>
          <p:nvPr/>
        </p:nvSpPr>
        <p:spPr>
          <a:xfrm>
            <a:off x="4694549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1D5ABFD-0BB4-1810-2214-48F18FC92BDC}"/>
              </a:ext>
            </a:extLst>
          </p:cNvPr>
          <p:cNvSpPr txBox="1"/>
          <p:nvPr/>
        </p:nvSpPr>
        <p:spPr>
          <a:xfrm>
            <a:off x="4694549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ECB3AC6-0476-12CB-BC5F-B6C1860F84B9}"/>
              </a:ext>
            </a:extLst>
          </p:cNvPr>
          <p:cNvSpPr/>
          <p:nvPr/>
        </p:nvSpPr>
        <p:spPr>
          <a:xfrm>
            <a:off x="5524108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3204B197-F225-A39B-B847-896C30CCFB85}"/>
              </a:ext>
            </a:extLst>
          </p:cNvPr>
          <p:cNvSpPr txBox="1"/>
          <p:nvPr/>
        </p:nvSpPr>
        <p:spPr>
          <a:xfrm>
            <a:off x="5524108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04FBF44-9A2F-241A-CEAE-2441C7DB6B3C}"/>
              </a:ext>
            </a:extLst>
          </p:cNvPr>
          <p:cNvSpPr/>
          <p:nvPr/>
        </p:nvSpPr>
        <p:spPr>
          <a:xfrm>
            <a:off x="6353667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74FED7E5-D995-BA22-6904-410AC81A203F}"/>
              </a:ext>
            </a:extLst>
          </p:cNvPr>
          <p:cNvSpPr txBox="1"/>
          <p:nvPr/>
        </p:nvSpPr>
        <p:spPr>
          <a:xfrm>
            <a:off x="6353667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4C4F7034-A2DD-C29D-D920-62D8A2D292D8}"/>
              </a:ext>
            </a:extLst>
          </p:cNvPr>
          <p:cNvSpPr/>
          <p:nvPr/>
        </p:nvSpPr>
        <p:spPr>
          <a:xfrm>
            <a:off x="7183226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5063DA95-AF4A-9895-5B04-95E3AF4B3334}"/>
              </a:ext>
            </a:extLst>
          </p:cNvPr>
          <p:cNvSpPr txBox="1"/>
          <p:nvPr/>
        </p:nvSpPr>
        <p:spPr>
          <a:xfrm>
            <a:off x="7183226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B578288-0DFB-47BA-86F5-935DDE45626F}"/>
              </a:ext>
            </a:extLst>
          </p:cNvPr>
          <p:cNvSpPr/>
          <p:nvPr/>
        </p:nvSpPr>
        <p:spPr>
          <a:xfrm>
            <a:off x="8012785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3EA9BB59-9E75-CB3B-2F88-08EDAE92DE2F}"/>
              </a:ext>
            </a:extLst>
          </p:cNvPr>
          <p:cNvSpPr txBox="1"/>
          <p:nvPr/>
        </p:nvSpPr>
        <p:spPr>
          <a:xfrm>
            <a:off x="8012785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21" name="Prostokąt 120">
            <a:extLst>
              <a:ext uri="{FF2B5EF4-FFF2-40B4-BE49-F238E27FC236}">
                <a16:creationId xmlns:a16="http://schemas.microsoft.com/office/drawing/2014/main" id="{2D9CB1F6-21FD-596C-6F8A-C07A9A529DD0}"/>
              </a:ext>
            </a:extLst>
          </p:cNvPr>
          <p:cNvSpPr/>
          <p:nvPr/>
        </p:nvSpPr>
        <p:spPr>
          <a:xfrm>
            <a:off x="3035431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4D19FE85-464E-2066-8D1E-0498CB8240A2}"/>
              </a:ext>
            </a:extLst>
          </p:cNvPr>
          <p:cNvSpPr txBox="1"/>
          <p:nvPr/>
        </p:nvSpPr>
        <p:spPr>
          <a:xfrm>
            <a:off x="3035431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3" name="Prostokąt 122">
            <a:extLst>
              <a:ext uri="{FF2B5EF4-FFF2-40B4-BE49-F238E27FC236}">
                <a16:creationId xmlns:a16="http://schemas.microsoft.com/office/drawing/2014/main" id="{0A3ECFA6-2A37-A28A-2A62-D1FACB94B757}"/>
              </a:ext>
            </a:extLst>
          </p:cNvPr>
          <p:cNvSpPr/>
          <p:nvPr/>
        </p:nvSpPr>
        <p:spPr>
          <a:xfrm>
            <a:off x="3864990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87F4E673-EBD7-4FB9-DB1D-59CEB851CA89}"/>
              </a:ext>
            </a:extLst>
          </p:cNvPr>
          <p:cNvSpPr txBox="1"/>
          <p:nvPr/>
        </p:nvSpPr>
        <p:spPr>
          <a:xfrm>
            <a:off x="3864990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5" name="Prostokąt 124">
            <a:extLst>
              <a:ext uri="{FF2B5EF4-FFF2-40B4-BE49-F238E27FC236}">
                <a16:creationId xmlns:a16="http://schemas.microsoft.com/office/drawing/2014/main" id="{0C31A6BD-B323-33FD-B1A2-00C9ADDAE99A}"/>
              </a:ext>
            </a:extLst>
          </p:cNvPr>
          <p:cNvSpPr/>
          <p:nvPr/>
        </p:nvSpPr>
        <p:spPr>
          <a:xfrm>
            <a:off x="4694549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74BF4C43-AC0E-CC14-B6CE-21E472C8E8D5}"/>
              </a:ext>
            </a:extLst>
          </p:cNvPr>
          <p:cNvSpPr txBox="1"/>
          <p:nvPr/>
        </p:nvSpPr>
        <p:spPr>
          <a:xfrm>
            <a:off x="4694549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7" name="Prostokąt 126">
            <a:extLst>
              <a:ext uri="{FF2B5EF4-FFF2-40B4-BE49-F238E27FC236}">
                <a16:creationId xmlns:a16="http://schemas.microsoft.com/office/drawing/2014/main" id="{9296D015-60AE-9032-6B69-F97693F59D2F}"/>
              </a:ext>
            </a:extLst>
          </p:cNvPr>
          <p:cNvSpPr/>
          <p:nvPr/>
        </p:nvSpPr>
        <p:spPr>
          <a:xfrm>
            <a:off x="5524108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pole tekstowe 127">
            <a:extLst>
              <a:ext uri="{FF2B5EF4-FFF2-40B4-BE49-F238E27FC236}">
                <a16:creationId xmlns:a16="http://schemas.microsoft.com/office/drawing/2014/main" id="{3DA5D6B4-E266-D037-45CD-EE69A71D3467}"/>
              </a:ext>
            </a:extLst>
          </p:cNvPr>
          <p:cNvSpPr txBox="1"/>
          <p:nvPr/>
        </p:nvSpPr>
        <p:spPr>
          <a:xfrm>
            <a:off x="5524108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9" name="Prostokąt 128">
            <a:extLst>
              <a:ext uri="{FF2B5EF4-FFF2-40B4-BE49-F238E27FC236}">
                <a16:creationId xmlns:a16="http://schemas.microsoft.com/office/drawing/2014/main" id="{340EEE91-D8C3-AC71-3902-9C0A0DAD13F2}"/>
              </a:ext>
            </a:extLst>
          </p:cNvPr>
          <p:cNvSpPr/>
          <p:nvPr/>
        </p:nvSpPr>
        <p:spPr>
          <a:xfrm>
            <a:off x="6353667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ole tekstowe 129">
            <a:extLst>
              <a:ext uri="{FF2B5EF4-FFF2-40B4-BE49-F238E27FC236}">
                <a16:creationId xmlns:a16="http://schemas.microsoft.com/office/drawing/2014/main" id="{F77DE36B-3E51-D92F-0BC6-08E753C87DE9}"/>
              </a:ext>
            </a:extLst>
          </p:cNvPr>
          <p:cNvSpPr txBox="1"/>
          <p:nvPr/>
        </p:nvSpPr>
        <p:spPr>
          <a:xfrm>
            <a:off x="6353667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1" name="Prostokąt 130">
            <a:extLst>
              <a:ext uri="{FF2B5EF4-FFF2-40B4-BE49-F238E27FC236}">
                <a16:creationId xmlns:a16="http://schemas.microsoft.com/office/drawing/2014/main" id="{BCE28018-BF9A-17B9-3680-F91C1BDEEEF7}"/>
              </a:ext>
            </a:extLst>
          </p:cNvPr>
          <p:cNvSpPr/>
          <p:nvPr/>
        </p:nvSpPr>
        <p:spPr>
          <a:xfrm>
            <a:off x="7183226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ole tekstowe 131">
            <a:extLst>
              <a:ext uri="{FF2B5EF4-FFF2-40B4-BE49-F238E27FC236}">
                <a16:creationId xmlns:a16="http://schemas.microsoft.com/office/drawing/2014/main" id="{542029BC-AC8F-7115-978C-EAD03BDC74F7}"/>
              </a:ext>
            </a:extLst>
          </p:cNvPr>
          <p:cNvSpPr txBox="1"/>
          <p:nvPr/>
        </p:nvSpPr>
        <p:spPr>
          <a:xfrm>
            <a:off x="7183226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33" name="Prostokąt 132">
            <a:extLst>
              <a:ext uri="{FF2B5EF4-FFF2-40B4-BE49-F238E27FC236}">
                <a16:creationId xmlns:a16="http://schemas.microsoft.com/office/drawing/2014/main" id="{EE0EDD7B-AE0A-735F-0E4F-65C3956EB6F8}"/>
              </a:ext>
            </a:extLst>
          </p:cNvPr>
          <p:cNvSpPr/>
          <p:nvPr/>
        </p:nvSpPr>
        <p:spPr>
          <a:xfrm>
            <a:off x="8012785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4" name="pole tekstowe 133">
            <a:extLst>
              <a:ext uri="{FF2B5EF4-FFF2-40B4-BE49-F238E27FC236}">
                <a16:creationId xmlns:a16="http://schemas.microsoft.com/office/drawing/2014/main" id="{DD913EFC-8B65-B5AE-7889-8888B0C309F2}"/>
              </a:ext>
            </a:extLst>
          </p:cNvPr>
          <p:cNvSpPr txBox="1"/>
          <p:nvPr/>
        </p:nvSpPr>
        <p:spPr>
          <a:xfrm>
            <a:off x="8012785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56E0F06D-93AB-E026-DDFD-316E64ABA28B}"/>
              </a:ext>
            </a:extLst>
          </p:cNvPr>
          <p:cNvSpPr/>
          <p:nvPr/>
        </p:nvSpPr>
        <p:spPr>
          <a:xfrm>
            <a:off x="3035431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6" name="pole tekstowe 135">
            <a:extLst>
              <a:ext uri="{FF2B5EF4-FFF2-40B4-BE49-F238E27FC236}">
                <a16:creationId xmlns:a16="http://schemas.microsoft.com/office/drawing/2014/main" id="{9583E421-FAAF-C8E7-786E-D3BDC8B82686}"/>
              </a:ext>
            </a:extLst>
          </p:cNvPr>
          <p:cNvSpPr txBox="1"/>
          <p:nvPr/>
        </p:nvSpPr>
        <p:spPr>
          <a:xfrm>
            <a:off x="3035431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7" name="Prostokąt 136">
            <a:extLst>
              <a:ext uri="{FF2B5EF4-FFF2-40B4-BE49-F238E27FC236}">
                <a16:creationId xmlns:a16="http://schemas.microsoft.com/office/drawing/2014/main" id="{39381E6D-FE5D-5F8A-459C-54C8058ADD2A}"/>
              </a:ext>
            </a:extLst>
          </p:cNvPr>
          <p:cNvSpPr/>
          <p:nvPr/>
        </p:nvSpPr>
        <p:spPr>
          <a:xfrm>
            <a:off x="3864990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E47F51F0-E732-6D2D-DF29-1A8A728560B4}"/>
              </a:ext>
            </a:extLst>
          </p:cNvPr>
          <p:cNvSpPr txBox="1"/>
          <p:nvPr/>
        </p:nvSpPr>
        <p:spPr>
          <a:xfrm>
            <a:off x="3864990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64C98D3D-1642-2E3D-4E2F-2E9FD60670EF}"/>
              </a:ext>
            </a:extLst>
          </p:cNvPr>
          <p:cNvSpPr/>
          <p:nvPr/>
        </p:nvSpPr>
        <p:spPr>
          <a:xfrm>
            <a:off x="4694549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1C2832EB-F972-5E2F-5B8D-F3226657B208}"/>
              </a:ext>
            </a:extLst>
          </p:cNvPr>
          <p:cNvSpPr txBox="1"/>
          <p:nvPr/>
        </p:nvSpPr>
        <p:spPr>
          <a:xfrm>
            <a:off x="4694549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1" name="Prostokąt 140">
            <a:extLst>
              <a:ext uri="{FF2B5EF4-FFF2-40B4-BE49-F238E27FC236}">
                <a16:creationId xmlns:a16="http://schemas.microsoft.com/office/drawing/2014/main" id="{3C10A7F4-29D2-8401-CAA1-7C89C88DC2DE}"/>
              </a:ext>
            </a:extLst>
          </p:cNvPr>
          <p:cNvSpPr/>
          <p:nvPr/>
        </p:nvSpPr>
        <p:spPr>
          <a:xfrm>
            <a:off x="5524108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19C5EF9-971A-D499-9B7C-734DE3B1955E}"/>
              </a:ext>
            </a:extLst>
          </p:cNvPr>
          <p:cNvSpPr txBox="1"/>
          <p:nvPr/>
        </p:nvSpPr>
        <p:spPr>
          <a:xfrm>
            <a:off x="5524108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3" name="Prostokąt 142">
            <a:extLst>
              <a:ext uri="{FF2B5EF4-FFF2-40B4-BE49-F238E27FC236}">
                <a16:creationId xmlns:a16="http://schemas.microsoft.com/office/drawing/2014/main" id="{1840E185-FCE7-06C5-A90F-BB52629068BE}"/>
              </a:ext>
            </a:extLst>
          </p:cNvPr>
          <p:cNvSpPr/>
          <p:nvPr/>
        </p:nvSpPr>
        <p:spPr>
          <a:xfrm>
            <a:off x="6353667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888EA6BE-510C-20F4-055D-5B4DBE69245B}"/>
              </a:ext>
            </a:extLst>
          </p:cNvPr>
          <p:cNvSpPr txBox="1"/>
          <p:nvPr/>
        </p:nvSpPr>
        <p:spPr>
          <a:xfrm>
            <a:off x="6353667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45" name="Prostokąt 144">
            <a:extLst>
              <a:ext uri="{FF2B5EF4-FFF2-40B4-BE49-F238E27FC236}">
                <a16:creationId xmlns:a16="http://schemas.microsoft.com/office/drawing/2014/main" id="{B9FFC2C6-1A7E-08A5-8D96-5D7FA1869507}"/>
              </a:ext>
            </a:extLst>
          </p:cNvPr>
          <p:cNvSpPr/>
          <p:nvPr/>
        </p:nvSpPr>
        <p:spPr>
          <a:xfrm>
            <a:off x="7183226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9CD42812-39FD-5239-6BFB-4109CF1D5897}"/>
              </a:ext>
            </a:extLst>
          </p:cNvPr>
          <p:cNvSpPr txBox="1"/>
          <p:nvPr/>
        </p:nvSpPr>
        <p:spPr>
          <a:xfrm>
            <a:off x="7183226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7" name="Prostokąt 146">
            <a:extLst>
              <a:ext uri="{FF2B5EF4-FFF2-40B4-BE49-F238E27FC236}">
                <a16:creationId xmlns:a16="http://schemas.microsoft.com/office/drawing/2014/main" id="{34ADC0BB-36C3-B3B7-E20B-F10FEEBB700D}"/>
              </a:ext>
            </a:extLst>
          </p:cNvPr>
          <p:cNvSpPr/>
          <p:nvPr/>
        </p:nvSpPr>
        <p:spPr>
          <a:xfrm>
            <a:off x="8012785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CB43E3F3-A308-8614-AA10-4B2FD37C782D}"/>
              </a:ext>
            </a:extLst>
          </p:cNvPr>
          <p:cNvSpPr txBox="1"/>
          <p:nvPr/>
        </p:nvSpPr>
        <p:spPr>
          <a:xfrm>
            <a:off x="8012785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49" name="Prostokąt 148">
            <a:extLst>
              <a:ext uri="{FF2B5EF4-FFF2-40B4-BE49-F238E27FC236}">
                <a16:creationId xmlns:a16="http://schemas.microsoft.com/office/drawing/2014/main" id="{EECDF312-3FE3-C966-BA4D-9253E8C48C07}"/>
              </a:ext>
            </a:extLst>
          </p:cNvPr>
          <p:cNvSpPr/>
          <p:nvPr/>
        </p:nvSpPr>
        <p:spPr>
          <a:xfrm>
            <a:off x="3035431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BCE078D8-84D7-FA2A-ED79-7DBCC31BDE67}"/>
              </a:ext>
            </a:extLst>
          </p:cNvPr>
          <p:cNvSpPr txBox="1"/>
          <p:nvPr/>
        </p:nvSpPr>
        <p:spPr>
          <a:xfrm>
            <a:off x="3035431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1" name="Prostokąt 150">
            <a:extLst>
              <a:ext uri="{FF2B5EF4-FFF2-40B4-BE49-F238E27FC236}">
                <a16:creationId xmlns:a16="http://schemas.microsoft.com/office/drawing/2014/main" id="{7C0535C6-A0BB-B916-F3DD-10D788BBAB2A}"/>
              </a:ext>
            </a:extLst>
          </p:cNvPr>
          <p:cNvSpPr/>
          <p:nvPr/>
        </p:nvSpPr>
        <p:spPr>
          <a:xfrm>
            <a:off x="3864990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9F98E95E-C369-5492-5F51-212025D41B9D}"/>
              </a:ext>
            </a:extLst>
          </p:cNvPr>
          <p:cNvSpPr txBox="1"/>
          <p:nvPr/>
        </p:nvSpPr>
        <p:spPr>
          <a:xfrm>
            <a:off x="3864990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3" name="Prostokąt 152">
            <a:extLst>
              <a:ext uri="{FF2B5EF4-FFF2-40B4-BE49-F238E27FC236}">
                <a16:creationId xmlns:a16="http://schemas.microsoft.com/office/drawing/2014/main" id="{23B8C16F-4181-B7C4-D266-7EBACD00866D}"/>
              </a:ext>
            </a:extLst>
          </p:cNvPr>
          <p:cNvSpPr/>
          <p:nvPr/>
        </p:nvSpPr>
        <p:spPr>
          <a:xfrm>
            <a:off x="4694549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F0509D5C-587B-37F2-6650-C7B302269528}"/>
              </a:ext>
            </a:extLst>
          </p:cNvPr>
          <p:cNvSpPr txBox="1"/>
          <p:nvPr/>
        </p:nvSpPr>
        <p:spPr>
          <a:xfrm>
            <a:off x="4694549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9DE5ADCB-540E-E2D8-E089-33AA82FB6CBE}"/>
              </a:ext>
            </a:extLst>
          </p:cNvPr>
          <p:cNvSpPr/>
          <p:nvPr/>
        </p:nvSpPr>
        <p:spPr>
          <a:xfrm>
            <a:off x="5524108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6" name="pole tekstowe 155">
            <a:extLst>
              <a:ext uri="{FF2B5EF4-FFF2-40B4-BE49-F238E27FC236}">
                <a16:creationId xmlns:a16="http://schemas.microsoft.com/office/drawing/2014/main" id="{3A9FF11D-8A58-DBF8-F632-2245E3F2A6CE}"/>
              </a:ext>
            </a:extLst>
          </p:cNvPr>
          <p:cNvSpPr txBox="1"/>
          <p:nvPr/>
        </p:nvSpPr>
        <p:spPr>
          <a:xfrm>
            <a:off x="5524108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57" name="Prostokąt 156">
            <a:extLst>
              <a:ext uri="{FF2B5EF4-FFF2-40B4-BE49-F238E27FC236}">
                <a16:creationId xmlns:a16="http://schemas.microsoft.com/office/drawing/2014/main" id="{72EEC544-468F-0A43-9ED1-6968D4C0CCAF}"/>
              </a:ext>
            </a:extLst>
          </p:cNvPr>
          <p:cNvSpPr/>
          <p:nvPr/>
        </p:nvSpPr>
        <p:spPr>
          <a:xfrm>
            <a:off x="6353667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DCA2358E-03A0-007D-601B-4F7D5649B18B}"/>
              </a:ext>
            </a:extLst>
          </p:cNvPr>
          <p:cNvSpPr txBox="1"/>
          <p:nvPr/>
        </p:nvSpPr>
        <p:spPr>
          <a:xfrm>
            <a:off x="6353667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9" name="Prostokąt 158">
            <a:extLst>
              <a:ext uri="{FF2B5EF4-FFF2-40B4-BE49-F238E27FC236}">
                <a16:creationId xmlns:a16="http://schemas.microsoft.com/office/drawing/2014/main" id="{55F08EA4-CD37-8B41-75C2-86129057DD7A}"/>
              </a:ext>
            </a:extLst>
          </p:cNvPr>
          <p:cNvSpPr/>
          <p:nvPr/>
        </p:nvSpPr>
        <p:spPr>
          <a:xfrm>
            <a:off x="7183226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405B2FCE-0675-4AB9-EDA1-B2A0E2326FF6}"/>
              </a:ext>
            </a:extLst>
          </p:cNvPr>
          <p:cNvSpPr txBox="1"/>
          <p:nvPr/>
        </p:nvSpPr>
        <p:spPr>
          <a:xfrm>
            <a:off x="7183226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1" name="Prostokąt 160">
            <a:extLst>
              <a:ext uri="{FF2B5EF4-FFF2-40B4-BE49-F238E27FC236}">
                <a16:creationId xmlns:a16="http://schemas.microsoft.com/office/drawing/2014/main" id="{57C2E986-E999-3D57-856F-474B68FE7862}"/>
              </a:ext>
            </a:extLst>
          </p:cNvPr>
          <p:cNvSpPr/>
          <p:nvPr/>
        </p:nvSpPr>
        <p:spPr>
          <a:xfrm>
            <a:off x="8012785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125D4C01-72C5-3E4E-74DF-E07055B86A08}"/>
              </a:ext>
            </a:extLst>
          </p:cNvPr>
          <p:cNvSpPr txBox="1"/>
          <p:nvPr/>
        </p:nvSpPr>
        <p:spPr>
          <a:xfrm>
            <a:off x="8012785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3" name="Prostokąt 162">
            <a:extLst>
              <a:ext uri="{FF2B5EF4-FFF2-40B4-BE49-F238E27FC236}">
                <a16:creationId xmlns:a16="http://schemas.microsoft.com/office/drawing/2014/main" id="{C0F0509F-8665-BDFB-8C7A-643E30944930}"/>
              </a:ext>
            </a:extLst>
          </p:cNvPr>
          <p:cNvSpPr/>
          <p:nvPr/>
        </p:nvSpPr>
        <p:spPr>
          <a:xfrm>
            <a:off x="3035431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0D1FDEE2-C0BB-72EC-EABB-87CF7F979223}"/>
              </a:ext>
            </a:extLst>
          </p:cNvPr>
          <p:cNvSpPr txBox="1"/>
          <p:nvPr/>
        </p:nvSpPr>
        <p:spPr>
          <a:xfrm>
            <a:off x="3035431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5" name="Prostokąt 164">
            <a:extLst>
              <a:ext uri="{FF2B5EF4-FFF2-40B4-BE49-F238E27FC236}">
                <a16:creationId xmlns:a16="http://schemas.microsoft.com/office/drawing/2014/main" id="{39A727B6-D935-2075-204F-808ED196D13F}"/>
              </a:ext>
            </a:extLst>
          </p:cNvPr>
          <p:cNvSpPr/>
          <p:nvPr/>
        </p:nvSpPr>
        <p:spPr>
          <a:xfrm>
            <a:off x="3864990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6B525211-A213-232A-A983-5924A3146158}"/>
              </a:ext>
            </a:extLst>
          </p:cNvPr>
          <p:cNvSpPr txBox="1"/>
          <p:nvPr/>
        </p:nvSpPr>
        <p:spPr>
          <a:xfrm>
            <a:off x="3864990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F5672F1F-C220-4C89-7C0B-2C9EB093E868}"/>
              </a:ext>
            </a:extLst>
          </p:cNvPr>
          <p:cNvSpPr/>
          <p:nvPr/>
        </p:nvSpPr>
        <p:spPr>
          <a:xfrm>
            <a:off x="4694549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D1C498F1-2257-26F2-5ACE-26F2943D1813}"/>
              </a:ext>
            </a:extLst>
          </p:cNvPr>
          <p:cNvSpPr txBox="1"/>
          <p:nvPr/>
        </p:nvSpPr>
        <p:spPr>
          <a:xfrm>
            <a:off x="4694549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E25EBCBB-2103-BD24-8C1C-1803E299898F}"/>
              </a:ext>
            </a:extLst>
          </p:cNvPr>
          <p:cNvSpPr/>
          <p:nvPr/>
        </p:nvSpPr>
        <p:spPr>
          <a:xfrm>
            <a:off x="5524108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0" name="pole tekstowe 169">
            <a:extLst>
              <a:ext uri="{FF2B5EF4-FFF2-40B4-BE49-F238E27FC236}">
                <a16:creationId xmlns:a16="http://schemas.microsoft.com/office/drawing/2014/main" id="{D01F70B9-D618-4455-D0C3-C63F1DF8E5C9}"/>
              </a:ext>
            </a:extLst>
          </p:cNvPr>
          <p:cNvSpPr txBox="1"/>
          <p:nvPr/>
        </p:nvSpPr>
        <p:spPr>
          <a:xfrm>
            <a:off x="5524108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0573F4A9-742A-F51F-E0DF-C27E82DA68A6}"/>
              </a:ext>
            </a:extLst>
          </p:cNvPr>
          <p:cNvSpPr/>
          <p:nvPr/>
        </p:nvSpPr>
        <p:spPr>
          <a:xfrm>
            <a:off x="6353667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2" name="pole tekstowe 171">
            <a:extLst>
              <a:ext uri="{FF2B5EF4-FFF2-40B4-BE49-F238E27FC236}">
                <a16:creationId xmlns:a16="http://schemas.microsoft.com/office/drawing/2014/main" id="{AB3A2D9F-3BBD-0230-E473-A5694FB2FF20}"/>
              </a:ext>
            </a:extLst>
          </p:cNvPr>
          <p:cNvSpPr txBox="1"/>
          <p:nvPr/>
        </p:nvSpPr>
        <p:spPr>
          <a:xfrm>
            <a:off x="6353667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3" name="Prostokąt 172">
            <a:extLst>
              <a:ext uri="{FF2B5EF4-FFF2-40B4-BE49-F238E27FC236}">
                <a16:creationId xmlns:a16="http://schemas.microsoft.com/office/drawing/2014/main" id="{FBAD8B44-CC87-CDE3-0537-B4FF1822DD6B}"/>
              </a:ext>
            </a:extLst>
          </p:cNvPr>
          <p:cNvSpPr/>
          <p:nvPr/>
        </p:nvSpPr>
        <p:spPr>
          <a:xfrm>
            <a:off x="7183226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1983D12B-8BE5-0BF6-86B1-1116C3EF7016}"/>
              </a:ext>
            </a:extLst>
          </p:cNvPr>
          <p:cNvSpPr txBox="1"/>
          <p:nvPr/>
        </p:nvSpPr>
        <p:spPr>
          <a:xfrm>
            <a:off x="7183226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5" name="Prostokąt 174">
            <a:extLst>
              <a:ext uri="{FF2B5EF4-FFF2-40B4-BE49-F238E27FC236}">
                <a16:creationId xmlns:a16="http://schemas.microsoft.com/office/drawing/2014/main" id="{8E2A2FE1-A6BC-55C6-1BD0-24CE711C5FB9}"/>
              </a:ext>
            </a:extLst>
          </p:cNvPr>
          <p:cNvSpPr/>
          <p:nvPr/>
        </p:nvSpPr>
        <p:spPr>
          <a:xfrm>
            <a:off x="8012785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70DD850B-ED1B-363C-8648-1B986579978B}"/>
              </a:ext>
            </a:extLst>
          </p:cNvPr>
          <p:cNvSpPr txBox="1"/>
          <p:nvPr/>
        </p:nvSpPr>
        <p:spPr>
          <a:xfrm>
            <a:off x="8012785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3269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3BD62CF4-1E5B-4273-CDA5-15245B599F14}"/>
              </a:ext>
            </a:extLst>
          </p:cNvPr>
          <p:cNvSpPr/>
          <p:nvPr/>
        </p:nvSpPr>
        <p:spPr>
          <a:xfrm>
            <a:off x="3035431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BCBCA86-F55C-D913-FBDB-80E6624BFB6B}"/>
              </a:ext>
            </a:extLst>
          </p:cNvPr>
          <p:cNvSpPr txBox="1"/>
          <p:nvPr/>
        </p:nvSpPr>
        <p:spPr>
          <a:xfrm>
            <a:off x="3035431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BD388E8-A5DB-7EFB-C376-D7C7FC00E534}"/>
              </a:ext>
            </a:extLst>
          </p:cNvPr>
          <p:cNvSpPr/>
          <p:nvPr/>
        </p:nvSpPr>
        <p:spPr>
          <a:xfrm>
            <a:off x="3864990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E844CAA-5FFB-8A63-33F1-6D4C45A6E61A}"/>
              </a:ext>
            </a:extLst>
          </p:cNvPr>
          <p:cNvSpPr txBox="1"/>
          <p:nvPr/>
        </p:nvSpPr>
        <p:spPr>
          <a:xfrm>
            <a:off x="3864990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42C7CD51-E07D-37CF-D964-74362B592033}"/>
              </a:ext>
            </a:extLst>
          </p:cNvPr>
          <p:cNvSpPr/>
          <p:nvPr/>
        </p:nvSpPr>
        <p:spPr>
          <a:xfrm>
            <a:off x="4694549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8F2A0C-CAF7-B2B8-A98E-39E5E8626A27}"/>
              </a:ext>
            </a:extLst>
          </p:cNvPr>
          <p:cNvSpPr txBox="1"/>
          <p:nvPr/>
        </p:nvSpPr>
        <p:spPr>
          <a:xfrm>
            <a:off x="4694549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15DA10C9-7B33-C154-534D-1122EED88167}"/>
              </a:ext>
            </a:extLst>
          </p:cNvPr>
          <p:cNvSpPr/>
          <p:nvPr/>
        </p:nvSpPr>
        <p:spPr>
          <a:xfrm>
            <a:off x="5524108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A32D1D8-DAC7-DE31-E1AE-867BC3A9D93F}"/>
              </a:ext>
            </a:extLst>
          </p:cNvPr>
          <p:cNvSpPr txBox="1"/>
          <p:nvPr/>
        </p:nvSpPr>
        <p:spPr>
          <a:xfrm>
            <a:off x="5524108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86B947B4-8D40-353E-305F-455819D10E08}"/>
              </a:ext>
            </a:extLst>
          </p:cNvPr>
          <p:cNvSpPr/>
          <p:nvPr/>
        </p:nvSpPr>
        <p:spPr>
          <a:xfrm>
            <a:off x="6353667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E5F21A4-3C75-DB4D-2F0D-8FEE162CEC24}"/>
              </a:ext>
            </a:extLst>
          </p:cNvPr>
          <p:cNvSpPr txBox="1"/>
          <p:nvPr/>
        </p:nvSpPr>
        <p:spPr>
          <a:xfrm>
            <a:off x="6353667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43227AF-B8AA-1F2A-BDC9-511B815A1B61}"/>
              </a:ext>
            </a:extLst>
          </p:cNvPr>
          <p:cNvSpPr/>
          <p:nvPr/>
        </p:nvSpPr>
        <p:spPr>
          <a:xfrm>
            <a:off x="7183226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AEA92B5-CF94-C736-522E-07D9F95BFEB4}"/>
              </a:ext>
            </a:extLst>
          </p:cNvPr>
          <p:cNvSpPr txBox="1"/>
          <p:nvPr/>
        </p:nvSpPr>
        <p:spPr>
          <a:xfrm>
            <a:off x="7183226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474C9D7-7AE5-4B69-DA5B-1A2DA22583A6}"/>
              </a:ext>
            </a:extLst>
          </p:cNvPr>
          <p:cNvSpPr/>
          <p:nvPr/>
        </p:nvSpPr>
        <p:spPr>
          <a:xfrm>
            <a:off x="8012785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57808E3-D7D7-9ED0-F576-4D53FD396FB0}"/>
              </a:ext>
            </a:extLst>
          </p:cNvPr>
          <p:cNvSpPr txBox="1"/>
          <p:nvPr/>
        </p:nvSpPr>
        <p:spPr>
          <a:xfrm>
            <a:off x="8012785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1FDD5FF-F770-48E9-83CC-4EC56E9F90F3}"/>
              </a:ext>
            </a:extLst>
          </p:cNvPr>
          <p:cNvSpPr/>
          <p:nvPr/>
        </p:nvSpPr>
        <p:spPr>
          <a:xfrm>
            <a:off x="3035431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343D7DB-52ED-5905-7744-77199C884790}"/>
              </a:ext>
            </a:extLst>
          </p:cNvPr>
          <p:cNvSpPr txBox="1"/>
          <p:nvPr/>
        </p:nvSpPr>
        <p:spPr>
          <a:xfrm>
            <a:off x="3035431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6B46D140-4A62-82EC-6D61-26A41A708B48}"/>
              </a:ext>
            </a:extLst>
          </p:cNvPr>
          <p:cNvSpPr/>
          <p:nvPr/>
        </p:nvSpPr>
        <p:spPr>
          <a:xfrm>
            <a:off x="3864990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C4A5B0B-8368-47A5-6F89-5653275E165E}"/>
              </a:ext>
            </a:extLst>
          </p:cNvPr>
          <p:cNvSpPr txBox="1"/>
          <p:nvPr/>
        </p:nvSpPr>
        <p:spPr>
          <a:xfrm>
            <a:off x="3864990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E348B257-04FD-B3CA-ED94-794B177912C9}"/>
              </a:ext>
            </a:extLst>
          </p:cNvPr>
          <p:cNvSpPr/>
          <p:nvPr/>
        </p:nvSpPr>
        <p:spPr>
          <a:xfrm>
            <a:off x="4694549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EC022B9-3C1B-D3AD-590C-9E074D36F773}"/>
              </a:ext>
            </a:extLst>
          </p:cNvPr>
          <p:cNvSpPr txBox="1"/>
          <p:nvPr/>
        </p:nvSpPr>
        <p:spPr>
          <a:xfrm>
            <a:off x="4694549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FFA3D147-519A-B598-6F9E-C3D434C125CD}"/>
              </a:ext>
            </a:extLst>
          </p:cNvPr>
          <p:cNvSpPr/>
          <p:nvPr/>
        </p:nvSpPr>
        <p:spPr>
          <a:xfrm>
            <a:off x="5524108" y="2045617"/>
            <a:ext cx="829559" cy="829559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249C9AA-9C1C-2BCD-D615-EED0F8905C44}"/>
              </a:ext>
            </a:extLst>
          </p:cNvPr>
          <p:cNvSpPr txBox="1"/>
          <p:nvPr/>
        </p:nvSpPr>
        <p:spPr>
          <a:xfrm>
            <a:off x="5524108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CC88CC-EF9F-0C96-5A49-8DBF326E7ED5}"/>
              </a:ext>
            </a:extLst>
          </p:cNvPr>
          <p:cNvSpPr/>
          <p:nvPr/>
        </p:nvSpPr>
        <p:spPr>
          <a:xfrm>
            <a:off x="6353667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2A1075-3148-6733-090A-06DFEA30818F}"/>
              </a:ext>
            </a:extLst>
          </p:cNvPr>
          <p:cNvSpPr txBox="1"/>
          <p:nvPr/>
        </p:nvSpPr>
        <p:spPr>
          <a:xfrm>
            <a:off x="6353667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FFFF4988-0685-A8D8-9C66-A8A15CA9CEEE}"/>
              </a:ext>
            </a:extLst>
          </p:cNvPr>
          <p:cNvSpPr/>
          <p:nvPr/>
        </p:nvSpPr>
        <p:spPr>
          <a:xfrm>
            <a:off x="7183226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575E126-C475-688E-327E-0C7642927359}"/>
              </a:ext>
            </a:extLst>
          </p:cNvPr>
          <p:cNvSpPr txBox="1"/>
          <p:nvPr/>
        </p:nvSpPr>
        <p:spPr>
          <a:xfrm>
            <a:off x="7183226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9988E901-799C-68E2-64ED-8075C486BFA0}"/>
              </a:ext>
            </a:extLst>
          </p:cNvPr>
          <p:cNvSpPr/>
          <p:nvPr/>
        </p:nvSpPr>
        <p:spPr>
          <a:xfrm>
            <a:off x="8012785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435EDDC-9785-ED79-2C8D-B8D709BCAD83}"/>
              </a:ext>
            </a:extLst>
          </p:cNvPr>
          <p:cNvSpPr txBox="1"/>
          <p:nvPr/>
        </p:nvSpPr>
        <p:spPr>
          <a:xfrm>
            <a:off x="8012785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616F9F6B-B356-09FE-F08C-44BD7D817A44}"/>
              </a:ext>
            </a:extLst>
          </p:cNvPr>
          <p:cNvSpPr/>
          <p:nvPr/>
        </p:nvSpPr>
        <p:spPr>
          <a:xfrm>
            <a:off x="3035431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54F9D6-C2C3-083F-CE33-75E85BBC4AF7}"/>
              </a:ext>
            </a:extLst>
          </p:cNvPr>
          <p:cNvSpPr txBox="1"/>
          <p:nvPr/>
        </p:nvSpPr>
        <p:spPr>
          <a:xfrm>
            <a:off x="3035431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65C02F14-6F25-BD2A-12BB-3F614B054722}"/>
              </a:ext>
            </a:extLst>
          </p:cNvPr>
          <p:cNvSpPr/>
          <p:nvPr/>
        </p:nvSpPr>
        <p:spPr>
          <a:xfrm>
            <a:off x="3864990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C31E014B-C6D0-6AF5-4161-7B06395F7575}"/>
              </a:ext>
            </a:extLst>
          </p:cNvPr>
          <p:cNvSpPr txBox="1"/>
          <p:nvPr/>
        </p:nvSpPr>
        <p:spPr>
          <a:xfrm>
            <a:off x="3864990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F7C1A245-63E3-03DF-86D4-A0EAA82DF4AE}"/>
              </a:ext>
            </a:extLst>
          </p:cNvPr>
          <p:cNvSpPr/>
          <p:nvPr/>
        </p:nvSpPr>
        <p:spPr>
          <a:xfrm>
            <a:off x="4694549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1D5ABFD-0BB4-1810-2214-48F18FC92BDC}"/>
              </a:ext>
            </a:extLst>
          </p:cNvPr>
          <p:cNvSpPr txBox="1"/>
          <p:nvPr/>
        </p:nvSpPr>
        <p:spPr>
          <a:xfrm>
            <a:off x="4694549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ECB3AC6-0476-12CB-BC5F-B6C1860F84B9}"/>
              </a:ext>
            </a:extLst>
          </p:cNvPr>
          <p:cNvSpPr/>
          <p:nvPr/>
        </p:nvSpPr>
        <p:spPr>
          <a:xfrm>
            <a:off x="5524108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3204B197-F225-A39B-B847-896C30CCFB85}"/>
              </a:ext>
            </a:extLst>
          </p:cNvPr>
          <p:cNvSpPr txBox="1"/>
          <p:nvPr/>
        </p:nvSpPr>
        <p:spPr>
          <a:xfrm>
            <a:off x="5524108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04FBF44-9A2F-241A-CEAE-2441C7DB6B3C}"/>
              </a:ext>
            </a:extLst>
          </p:cNvPr>
          <p:cNvSpPr/>
          <p:nvPr/>
        </p:nvSpPr>
        <p:spPr>
          <a:xfrm>
            <a:off x="6353667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74FED7E5-D995-BA22-6904-410AC81A203F}"/>
              </a:ext>
            </a:extLst>
          </p:cNvPr>
          <p:cNvSpPr txBox="1"/>
          <p:nvPr/>
        </p:nvSpPr>
        <p:spPr>
          <a:xfrm>
            <a:off x="6353667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4C4F7034-A2DD-C29D-D920-62D8A2D292D8}"/>
              </a:ext>
            </a:extLst>
          </p:cNvPr>
          <p:cNvSpPr/>
          <p:nvPr/>
        </p:nvSpPr>
        <p:spPr>
          <a:xfrm>
            <a:off x="7183226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5063DA95-AF4A-9895-5B04-95E3AF4B3334}"/>
              </a:ext>
            </a:extLst>
          </p:cNvPr>
          <p:cNvSpPr txBox="1"/>
          <p:nvPr/>
        </p:nvSpPr>
        <p:spPr>
          <a:xfrm>
            <a:off x="7183226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B578288-0DFB-47BA-86F5-935DDE45626F}"/>
              </a:ext>
            </a:extLst>
          </p:cNvPr>
          <p:cNvSpPr/>
          <p:nvPr/>
        </p:nvSpPr>
        <p:spPr>
          <a:xfrm>
            <a:off x="8012785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3EA9BB59-9E75-CB3B-2F88-08EDAE92DE2F}"/>
              </a:ext>
            </a:extLst>
          </p:cNvPr>
          <p:cNvSpPr txBox="1"/>
          <p:nvPr/>
        </p:nvSpPr>
        <p:spPr>
          <a:xfrm>
            <a:off x="8012785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21" name="Prostokąt 120">
            <a:extLst>
              <a:ext uri="{FF2B5EF4-FFF2-40B4-BE49-F238E27FC236}">
                <a16:creationId xmlns:a16="http://schemas.microsoft.com/office/drawing/2014/main" id="{2D9CB1F6-21FD-596C-6F8A-C07A9A529DD0}"/>
              </a:ext>
            </a:extLst>
          </p:cNvPr>
          <p:cNvSpPr/>
          <p:nvPr/>
        </p:nvSpPr>
        <p:spPr>
          <a:xfrm>
            <a:off x="3035431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4D19FE85-464E-2066-8D1E-0498CB8240A2}"/>
              </a:ext>
            </a:extLst>
          </p:cNvPr>
          <p:cNvSpPr txBox="1"/>
          <p:nvPr/>
        </p:nvSpPr>
        <p:spPr>
          <a:xfrm>
            <a:off x="3035431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3" name="Prostokąt 122">
            <a:extLst>
              <a:ext uri="{FF2B5EF4-FFF2-40B4-BE49-F238E27FC236}">
                <a16:creationId xmlns:a16="http://schemas.microsoft.com/office/drawing/2014/main" id="{0A3ECFA6-2A37-A28A-2A62-D1FACB94B757}"/>
              </a:ext>
            </a:extLst>
          </p:cNvPr>
          <p:cNvSpPr/>
          <p:nvPr/>
        </p:nvSpPr>
        <p:spPr>
          <a:xfrm>
            <a:off x="3864990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87F4E673-EBD7-4FB9-DB1D-59CEB851CA89}"/>
              </a:ext>
            </a:extLst>
          </p:cNvPr>
          <p:cNvSpPr txBox="1"/>
          <p:nvPr/>
        </p:nvSpPr>
        <p:spPr>
          <a:xfrm>
            <a:off x="3864990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5" name="Prostokąt 124">
            <a:extLst>
              <a:ext uri="{FF2B5EF4-FFF2-40B4-BE49-F238E27FC236}">
                <a16:creationId xmlns:a16="http://schemas.microsoft.com/office/drawing/2014/main" id="{0C31A6BD-B323-33FD-B1A2-00C9ADDAE99A}"/>
              </a:ext>
            </a:extLst>
          </p:cNvPr>
          <p:cNvSpPr/>
          <p:nvPr/>
        </p:nvSpPr>
        <p:spPr>
          <a:xfrm>
            <a:off x="4694549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74BF4C43-AC0E-CC14-B6CE-21E472C8E8D5}"/>
              </a:ext>
            </a:extLst>
          </p:cNvPr>
          <p:cNvSpPr txBox="1"/>
          <p:nvPr/>
        </p:nvSpPr>
        <p:spPr>
          <a:xfrm>
            <a:off x="4694549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7" name="Prostokąt 126">
            <a:extLst>
              <a:ext uri="{FF2B5EF4-FFF2-40B4-BE49-F238E27FC236}">
                <a16:creationId xmlns:a16="http://schemas.microsoft.com/office/drawing/2014/main" id="{9296D015-60AE-9032-6B69-F97693F59D2F}"/>
              </a:ext>
            </a:extLst>
          </p:cNvPr>
          <p:cNvSpPr/>
          <p:nvPr/>
        </p:nvSpPr>
        <p:spPr>
          <a:xfrm>
            <a:off x="5524108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pole tekstowe 127">
            <a:extLst>
              <a:ext uri="{FF2B5EF4-FFF2-40B4-BE49-F238E27FC236}">
                <a16:creationId xmlns:a16="http://schemas.microsoft.com/office/drawing/2014/main" id="{3DA5D6B4-E266-D037-45CD-EE69A71D3467}"/>
              </a:ext>
            </a:extLst>
          </p:cNvPr>
          <p:cNvSpPr txBox="1"/>
          <p:nvPr/>
        </p:nvSpPr>
        <p:spPr>
          <a:xfrm>
            <a:off x="5524108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9" name="Prostokąt 128">
            <a:extLst>
              <a:ext uri="{FF2B5EF4-FFF2-40B4-BE49-F238E27FC236}">
                <a16:creationId xmlns:a16="http://schemas.microsoft.com/office/drawing/2014/main" id="{340EEE91-D8C3-AC71-3902-9C0A0DAD13F2}"/>
              </a:ext>
            </a:extLst>
          </p:cNvPr>
          <p:cNvSpPr/>
          <p:nvPr/>
        </p:nvSpPr>
        <p:spPr>
          <a:xfrm>
            <a:off x="6353667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ole tekstowe 129">
            <a:extLst>
              <a:ext uri="{FF2B5EF4-FFF2-40B4-BE49-F238E27FC236}">
                <a16:creationId xmlns:a16="http://schemas.microsoft.com/office/drawing/2014/main" id="{F77DE36B-3E51-D92F-0BC6-08E753C87DE9}"/>
              </a:ext>
            </a:extLst>
          </p:cNvPr>
          <p:cNvSpPr txBox="1"/>
          <p:nvPr/>
        </p:nvSpPr>
        <p:spPr>
          <a:xfrm>
            <a:off x="6353667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1" name="Prostokąt 130">
            <a:extLst>
              <a:ext uri="{FF2B5EF4-FFF2-40B4-BE49-F238E27FC236}">
                <a16:creationId xmlns:a16="http://schemas.microsoft.com/office/drawing/2014/main" id="{BCE28018-BF9A-17B9-3680-F91C1BDEEEF7}"/>
              </a:ext>
            </a:extLst>
          </p:cNvPr>
          <p:cNvSpPr/>
          <p:nvPr/>
        </p:nvSpPr>
        <p:spPr>
          <a:xfrm>
            <a:off x="7183226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ole tekstowe 131">
            <a:extLst>
              <a:ext uri="{FF2B5EF4-FFF2-40B4-BE49-F238E27FC236}">
                <a16:creationId xmlns:a16="http://schemas.microsoft.com/office/drawing/2014/main" id="{542029BC-AC8F-7115-978C-EAD03BDC74F7}"/>
              </a:ext>
            </a:extLst>
          </p:cNvPr>
          <p:cNvSpPr txBox="1"/>
          <p:nvPr/>
        </p:nvSpPr>
        <p:spPr>
          <a:xfrm>
            <a:off x="7183226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33" name="Prostokąt 132">
            <a:extLst>
              <a:ext uri="{FF2B5EF4-FFF2-40B4-BE49-F238E27FC236}">
                <a16:creationId xmlns:a16="http://schemas.microsoft.com/office/drawing/2014/main" id="{EE0EDD7B-AE0A-735F-0E4F-65C3956EB6F8}"/>
              </a:ext>
            </a:extLst>
          </p:cNvPr>
          <p:cNvSpPr/>
          <p:nvPr/>
        </p:nvSpPr>
        <p:spPr>
          <a:xfrm>
            <a:off x="8012785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4" name="pole tekstowe 133">
            <a:extLst>
              <a:ext uri="{FF2B5EF4-FFF2-40B4-BE49-F238E27FC236}">
                <a16:creationId xmlns:a16="http://schemas.microsoft.com/office/drawing/2014/main" id="{DD913EFC-8B65-B5AE-7889-8888B0C309F2}"/>
              </a:ext>
            </a:extLst>
          </p:cNvPr>
          <p:cNvSpPr txBox="1"/>
          <p:nvPr/>
        </p:nvSpPr>
        <p:spPr>
          <a:xfrm>
            <a:off x="8012785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56E0F06D-93AB-E026-DDFD-316E64ABA28B}"/>
              </a:ext>
            </a:extLst>
          </p:cNvPr>
          <p:cNvSpPr/>
          <p:nvPr/>
        </p:nvSpPr>
        <p:spPr>
          <a:xfrm>
            <a:off x="3035431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6" name="pole tekstowe 135">
            <a:extLst>
              <a:ext uri="{FF2B5EF4-FFF2-40B4-BE49-F238E27FC236}">
                <a16:creationId xmlns:a16="http://schemas.microsoft.com/office/drawing/2014/main" id="{9583E421-FAAF-C8E7-786E-D3BDC8B82686}"/>
              </a:ext>
            </a:extLst>
          </p:cNvPr>
          <p:cNvSpPr txBox="1"/>
          <p:nvPr/>
        </p:nvSpPr>
        <p:spPr>
          <a:xfrm>
            <a:off x="3035431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7" name="Prostokąt 136">
            <a:extLst>
              <a:ext uri="{FF2B5EF4-FFF2-40B4-BE49-F238E27FC236}">
                <a16:creationId xmlns:a16="http://schemas.microsoft.com/office/drawing/2014/main" id="{39381E6D-FE5D-5F8A-459C-54C8058ADD2A}"/>
              </a:ext>
            </a:extLst>
          </p:cNvPr>
          <p:cNvSpPr/>
          <p:nvPr/>
        </p:nvSpPr>
        <p:spPr>
          <a:xfrm>
            <a:off x="3864990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E47F51F0-E732-6D2D-DF29-1A8A728560B4}"/>
              </a:ext>
            </a:extLst>
          </p:cNvPr>
          <p:cNvSpPr txBox="1"/>
          <p:nvPr/>
        </p:nvSpPr>
        <p:spPr>
          <a:xfrm>
            <a:off x="3864990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64C98D3D-1642-2E3D-4E2F-2E9FD60670EF}"/>
              </a:ext>
            </a:extLst>
          </p:cNvPr>
          <p:cNvSpPr/>
          <p:nvPr/>
        </p:nvSpPr>
        <p:spPr>
          <a:xfrm>
            <a:off x="4694549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1C2832EB-F972-5E2F-5B8D-F3226657B208}"/>
              </a:ext>
            </a:extLst>
          </p:cNvPr>
          <p:cNvSpPr txBox="1"/>
          <p:nvPr/>
        </p:nvSpPr>
        <p:spPr>
          <a:xfrm>
            <a:off x="4694549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1" name="Prostokąt 140">
            <a:extLst>
              <a:ext uri="{FF2B5EF4-FFF2-40B4-BE49-F238E27FC236}">
                <a16:creationId xmlns:a16="http://schemas.microsoft.com/office/drawing/2014/main" id="{3C10A7F4-29D2-8401-CAA1-7C89C88DC2DE}"/>
              </a:ext>
            </a:extLst>
          </p:cNvPr>
          <p:cNvSpPr/>
          <p:nvPr/>
        </p:nvSpPr>
        <p:spPr>
          <a:xfrm>
            <a:off x="5524108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19C5EF9-971A-D499-9B7C-734DE3B1955E}"/>
              </a:ext>
            </a:extLst>
          </p:cNvPr>
          <p:cNvSpPr txBox="1"/>
          <p:nvPr/>
        </p:nvSpPr>
        <p:spPr>
          <a:xfrm>
            <a:off x="5524108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3" name="Prostokąt 142">
            <a:extLst>
              <a:ext uri="{FF2B5EF4-FFF2-40B4-BE49-F238E27FC236}">
                <a16:creationId xmlns:a16="http://schemas.microsoft.com/office/drawing/2014/main" id="{1840E185-FCE7-06C5-A90F-BB52629068BE}"/>
              </a:ext>
            </a:extLst>
          </p:cNvPr>
          <p:cNvSpPr/>
          <p:nvPr/>
        </p:nvSpPr>
        <p:spPr>
          <a:xfrm>
            <a:off x="6353667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888EA6BE-510C-20F4-055D-5B4DBE69245B}"/>
              </a:ext>
            </a:extLst>
          </p:cNvPr>
          <p:cNvSpPr txBox="1"/>
          <p:nvPr/>
        </p:nvSpPr>
        <p:spPr>
          <a:xfrm>
            <a:off x="6353667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45" name="Prostokąt 144">
            <a:extLst>
              <a:ext uri="{FF2B5EF4-FFF2-40B4-BE49-F238E27FC236}">
                <a16:creationId xmlns:a16="http://schemas.microsoft.com/office/drawing/2014/main" id="{B9FFC2C6-1A7E-08A5-8D96-5D7FA1869507}"/>
              </a:ext>
            </a:extLst>
          </p:cNvPr>
          <p:cNvSpPr/>
          <p:nvPr/>
        </p:nvSpPr>
        <p:spPr>
          <a:xfrm>
            <a:off x="7183226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9CD42812-39FD-5239-6BFB-4109CF1D5897}"/>
              </a:ext>
            </a:extLst>
          </p:cNvPr>
          <p:cNvSpPr txBox="1"/>
          <p:nvPr/>
        </p:nvSpPr>
        <p:spPr>
          <a:xfrm>
            <a:off x="7183226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7" name="Prostokąt 146">
            <a:extLst>
              <a:ext uri="{FF2B5EF4-FFF2-40B4-BE49-F238E27FC236}">
                <a16:creationId xmlns:a16="http://schemas.microsoft.com/office/drawing/2014/main" id="{34ADC0BB-36C3-B3B7-E20B-F10FEEBB700D}"/>
              </a:ext>
            </a:extLst>
          </p:cNvPr>
          <p:cNvSpPr/>
          <p:nvPr/>
        </p:nvSpPr>
        <p:spPr>
          <a:xfrm>
            <a:off x="8012785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CB43E3F3-A308-8614-AA10-4B2FD37C782D}"/>
              </a:ext>
            </a:extLst>
          </p:cNvPr>
          <p:cNvSpPr txBox="1"/>
          <p:nvPr/>
        </p:nvSpPr>
        <p:spPr>
          <a:xfrm>
            <a:off x="8012785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49" name="Prostokąt 148">
            <a:extLst>
              <a:ext uri="{FF2B5EF4-FFF2-40B4-BE49-F238E27FC236}">
                <a16:creationId xmlns:a16="http://schemas.microsoft.com/office/drawing/2014/main" id="{EECDF312-3FE3-C966-BA4D-9253E8C48C07}"/>
              </a:ext>
            </a:extLst>
          </p:cNvPr>
          <p:cNvSpPr/>
          <p:nvPr/>
        </p:nvSpPr>
        <p:spPr>
          <a:xfrm>
            <a:off x="3035431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BCE078D8-84D7-FA2A-ED79-7DBCC31BDE67}"/>
              </a:ext>
            </a:extLst>
          </p:cNvPr>
          <p:cNvSpPr txBox="1"/>
          <p:nvPr/>
        </p:nvSpPr>
        <p:spPr>
          <a:xfrm>
            <a:off x="3035431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1" name="Prostokąt 150">
            <a:extLst>
              <a:ext uri="{FF2B5EF4-FFF2-40B4-BE49-F238E27FC236}">
                <a16:creationId xmlns:a16="http://schemas.microsoft.com/office/drawing/2014/main" id="{7C0535C6-A0BB-B916-F3DD-10D788BBAB2A}"/>
              </a:ext>
            </a:extLst>
          </p:cNvPr>
          <p:cNvSpPr/>
          <p:nvPr/>
        </p:nvSpPr>
        <p:spPr>
          <a:xfrm>
            <a:off x="3864990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9F98E95E-C369-5492-5F51-212025D41B9D}"/>
              </a:ext>
            </a:extLst>
          </p:cNvPr>
          <p:cNvSpPr txBox="1"/>
          <p:nvPr/>
        </p:nvSpPr>
        <p:spPr>
          <a:xfrm>
            <a:off x="3864990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3" name="Prostokąt 152">
            <a:extLst>
              <a:ext uri="{FF2B5EF4-FFF2-40B4-BE49-F238E27FC236}">
                <a16:creationId xmlns:a16="http://schemas.microsoft.com/office/drawing/2014/main" id="{23B8C16F-4181-B7C4-D266-7EBACD00866D}"/>
              </a:ext>
            </a:extLst>
          </p:cNvPr>
          <p:cNvSpPr/>
          <p:nvPr/>
        </p:nvSpPr>
        <p:spPr>
          <a:xfrm>
            <a:off x="4694549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F0509D5C-587B-37F2-6650-C7B302269528}"/>
              </a:ext>
            </a:extLst>
          </p:cNvPr>
          <p:cNvSpPr txBox="1"/>
          <p:nvPr/>
        </p:nvSpPr>
        <p:spPr>
          <a:xfrm>
            <a:off x="4694549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9DE5ADCB-540E-E2D8-E089-33AA82FB6CBE}"/>
              </a:ext>
            </a:extLst>
          </p:cNvPr>
          <p:cNvSpPr/>
          <p:nvPr/>
        </p:nvSpPr>
        <p:spPr>
          <a:xfrm>
            <a:off x="5524108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6" name="pole tekstowe 155">
            <a:extLst>
              <a:ext uri="{FF2B5EF4-FFF2-40B4-BE49-F238E27FC236}">
                <a16:creationId xmlns:a16="http://schemas.microsoft.com/office/drawing/2014/main" id="{3A9FF11D-8A58-DBF8-F632-2245E3F2A6CE}"/>
              </a:ext>
            </a:extLst>
          </p:cNvPr>
          <p:cNvSpPr txBox="1"/>
          <p:nvPr/>
        </p:nvSpPr>
        <p:spPr>
          <a:xfrm>
            <a:off x="5524108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57" name="Prostokąt 156">
            <a:extLst>
              <a:ext uri="{FF2B5EF4-FFF2-40B4-BE49-F238E27FC236}">
                <a16:creationId xmlns:a16="http://schemas.microsoft.com/office/drawing/2014/main" id="{72EEC544-468F-0A43-9ED1-6968D4C0CCAF}"/>
              </a:ext>
            </a:extLst>
          </p:cNvPr>
          <p:cNvSpPr/>
          <p:nvPr/>
        </p:nvSpPr>
        <p:spPr>
          <a:xfrm>
            <a:off x="6353667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DCA2358E-03A0-007D-601B-4F7D5649B18B}"/>
              </a:ext>
            </a:extLst>
          </p:cNvPr>
          <p:cNvSpPr txBox="1"/>
          <p:nvPr/>
        </p:nvSpPr>
        <p:spPr>
          <a:xfrm>
            <a:off x="6353667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9" name="Prostokąt 158">
            <a:extLst>
              <a:ext uri="{FF2B5EF4-FFF2-40B4-BE49-F238E27FC236}">
                <a16:creationId xmlns:a16="http://schemas.microsoft.com/office/drawing/2014/main" id="{55F08EA4-CD37-8B41-75C2-86129057DD7A}"/>
              </a:ext>
            </a:extLst>
          </p:cNvPr>
          <p:cNvSpPr/>
          <p:nvPr/>
        </p:nvSpPr>
        <p:spPr>
          <a:xfrm>
            <a:off x="7183226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405B2FCE-0675-4AB9-EDA1-B2A0E2326FF6}"/>
              </a:ext>
            </a:extLst>
          </p:cNvPr>
          <p:cNvSpPr txBox="1"/>
          <p:nvPr/>
        </p:nvSpPr>
        <p:spPr>
          <a:xfrm>
            <a:off x="7183226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1" name="Prostokąt 160">
            <a:extLst>
              <a:ext uri="{FF2B5EF4-FFF2-40B4-BE49-F238E27FC236}">
                <a16:creationId xmlns:a16="http://schemas.microsoft.com/office/drawing/2014/main" id="{57C2E986-E999-3D57-856F-474B68FE7862}"/>
              </a:ext>
            </a:extLst>
          </p:cNvPr>
          <p:cNvSpPr/>
          <p:nvPr/>
        </p:nvSpPr>
        <p:spPr>
          <a:xfrm>
            <a:off x="8012785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125D4C01-72C5-3E4E-74DF-E07055B86A08}"/>
              </a:ext>
            </a:extLst>
          </p:cNvPr>
          <p:cNvSpPr txBox="1"/>
          <p:nvPr/>
        </p:nvSpPr>
        <p:spPr>
          <a:xfrm>
            <a:off x="8012785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3" name="Prostokąt 162">
            <a:extLst>
              <a:ext uri="{FF2B5EF4-FFF2-40B4-BE49-F238E27FC236}">
                <a16:creationId xmlns:a16="http://schemas.microsoft.com/office/drawing/2014/main" id="{C0F0509F-8665-BDFB-8C7A-643E30944930}"/>
              </a:ext>
            </a:extLst>
          </p:cNvPr>
          <p:cNvSpPr/>
          <p:nvPr/>
        </p:nvSpPr>
        <p:spPr>
          <a:xfrm>
            <a:off x="3035431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0D1FDEE2-C0BB-72EC-EABB-87CF7F979223}"/>
              </a:ext>
            </a:extLst>
          </p:cNvPr>
          <p:cNvSpPr txBox="1"/>
          <p:nvPr/>
        </p:nvSpPr>
        <p:spPr>
          <a:xfrm>
            <a:off x="3035431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5" name="Prostokąt 164">
            <a:extLst>
              <a:ext uri="{FF2B5EF4-FFF2-40B4-BE49-F238E27FC236}">
                <a16:creationId xmlns:a16="http://schemas.microsoft.com/office/drawing/2014/main" id="{39A727B6-D935-2075-204F-808ED196D13F}"/>
              </a:ext>
            </a:extLst>
          </p:cNvPr>
          <p:cNvSpPr/>
          <p:nvPr/>
        </p:nvSpPr>
        <p:spPr>
          <a:xfrm>
            <a:off x="3864990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6B525211-A213-232A-A983-5924A3146158}"/>
              </a:ext>
            </a:extLst>
          </p:cNvPr>
          <p:cNvSpPr txBox="1"/>
          <p:nvPr/>
        </p:nvSpPr>
        <p:spPr>
          <a:xfrm>
            <a:off x="3864990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F5672F1F-C220-4C89-7C0B-2C9EB093E868}"/>
              </a:ext>
            </a:extLst>
          </p:cNvPr>
          <p:cNvSpPr/>
          <p:nvPr/>
        </p:nvSpPr>
        <p:spPr>
          <a:xfrm>
            <a:off x="4694549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D1C498F1-2257-26F2-5ACE-26F2943D1813}"/>
              </a:ext>
            </a:extLst>
          </p:cNvPr>
          <p:cNvSpPr txBox="1"/>
          <p:nvPr/>
        </p:nvSpPr>
        <p:spPr>
          <a:xfrm>
            <a:off x="4694549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E25EBCBB-2103-BD24-8C1C-1803E299898F}"/>
              </a:ext>
            </a:extLst>
          </p:cNvPr>
          <p:cNvSpPr/>
          <p:nvPr/>
        </p:nvSpPr>
        <p:spPr>
          <a:xfrm>
            <a:off x="5524108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0" name="pole tekstowe 169">
            <a:extLst>
              <a:ext uri="{FF2B5EF4-FFF2-40B4-BE49-F238E27FC236}">
                <a16:creationId xmlns:a16="http://schemas.microsoft.com/office/drawing/2014/main" id="{D01F70B9-D618-4455-D0C3-C63F1DF8E5C9}"/>
              </a:ext>
            </a:extLst>
          </p:cNvPr>
          <p:cNvSpPr txBox="1"/>
          <p:nvPr/>
        </p:nvSpPr>
        <p:spPr>
          <a:xfrm>
            <a:off x="5524108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0573F4A9-742A-F51F-E0DF-C27E82DA68A6}"/>
              </a:ext>
            </a:extLst>
          </p:cNvPr>
          <p:cNvSpPr/>
          <p:nvPr/>
        </p:nvSpPr>
        <p:spPr>
          <a:xfrm>
            <a:off x="6353667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2" name="pole tekstowe 171">
            <a:extLst>
              <a:ext uri="{FF2B5EF4-FFF2-40B4-BE49-F238E27FC236}">
                <a16:creationId xmlns:a16="http://schemas.microsoft.com/office/drawing/2014/main" id="{AB3A2D9F-3BBD-0230-E473-A5694FB2FF20}"/>
              </a:ext>
            </a:extLst>
          </p:cNvPr>
          <p:cNvSpPr txBox="1"/>
          <p:nvPr/>
        </p:nvSpPr>
        <p:spPr>
          <a:xfrm>
            <a:off x="6353667" y="3470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3" name="Prostokąt 172">
            <a:extLst>
              <a:ext uri="{FF2B5EF4-FFF2-40B4-BE49-F238E27FC236}">
                <a16:creationId xmlns:a16="http://schemas.microsoft.com/office/drawing/2014/main" id="{FBAD8B44-CC87-CDE3-0537-B4FF1822DD6B}"/>
              </a:ext>
            </a:extLst>
          </p:cNvPr>
          <p:cNvSpPr/>
          <p:nvPr/>
        </p:nvSpPr>
        <p:spPr>
          <a:xfrm>
            <a:off x="7183226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1983D12B-8BE5-0BF6-86B1-1116C3EF7016}"/>
              </a:ext>
            </a:extLst>
          </p:cNvPr>
          <p:cNvSpPr txBox="1"/>
          <p:nvPr/>
        </p:nvSpPr>
        <p:spPr>
          <a:xfrm>
            <a:off x="7183226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5" name="Prostokąt 174">
            <a:extLst>
              <a:ext uri="{FF2B5EF4-FFF2-40B4-BE49-F238E27FC236}">
                <a16:creationId xmlns:a16="http://schemas.microsoft.com/office/drawing/2014/main" id="{8E2A2FE1-A6BC-55C6-1BD0-24CE711C5FB9}"/>
              </a:ext>
            </a:extLst>
          </p:cNvPr>
          <p:cNvSpPr/>
          <p:nvPr/>
        </p:nvSpPr>
        <p:spPr>
          <a:xfrm>
            <a:off x="8012785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70DD850B-ED1B-363C-8648-1B986579978B}"/>
              </a:ext>
            </a:extLst>
          </p:cNvPr>
          <p:cNvSpPr txBox="1"/>
          <p:nvPr/>
        </p:nvSpPr>
        <p:spPr>
          <a:xfrm>
            <a:off x="8012785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C2595B-7B5D-1A1B-3522-D26D9F27F950}"/>
              </a:ext>
            </a:extLst>
          </p:cNvPr>
          <p:cNvSpPr txBox="1"/>
          <p:nvPr/>
        </p:nvSpPr>
        <p:spPr>
          <a:xfrm>
            <a:off x="5838334" y="-9704"/>
            <a:ext cx="1756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7EC74FA-07D8-9BFA-518D-ED39EE6AB6CA}"/>
              </a:ext>
            </a:extLst>
          </p:cNvPr>
          <p:cNvSpPr txBox="1"/>
          <p:nvPr/>
        </p:nvSpPr>
        <p:spPr>
          <a:xfrm>
            <a:off x="2753758" y="2229563"/>
            <a:ext cx="1756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  <a:latin typeface="Oswald" pitchFamily="2" charset="-1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009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raz 75" descr="Obraz zawierający linia, krąg, diagram&#10;&#10;Opis wygenerowany automatycznie">
            <a:extLst>
              <a:ext uri="{FF2B5EF4-FFF2-40B4-BE49-F238E27FC236}">
                <a16:creationId xmlns:a16="http://schemas.microsoft.com/office/drawing/2014/main" id="{21BF93DE-E5F3-65A6-85BB-ACDF9CF3C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3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640221"/>
                  </p:ext>
                </p:extLst>
              </p:nvPr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640221"/>
                  </p:ext>
                </p:extLst>
              </p:nvPr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102128" r="-20375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102128" r="-10223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102128" r="-3008" b="-60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200000" r="-20375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200000" r="-10223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200000" r="-3008" b="-5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300000" r="-20375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300000" r="-10223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300000" r="-3008" b="-4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04255" r="-20375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04255" r="-10223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04255" r="-3008" b="-30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98947" r="-20375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98947" r="-10223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98947" r="-3008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05319" r="-20375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05319" r="-10223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05319" r="-3008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97895" r="-20375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97895" r="-10223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97895" r="-300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fika 3" descr="Widok na most z wypełnieniem pełnym">
            <a:extLst>
              <a:ext uri="{FF2B5EF4-FFF2-40B4-BE49-F238E27FC236}">
                <a16:creationId xmlns:a16="http://schemas.microsoft.com/office/drawing/2014/main" id="{27C907E5-C161-3B0F-6CA9-9B599553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115" y="5730740"/>
            <a:ext cx="585724" cy="585724"/>
          </a:xfrm>
          <a:prstGeom prst="rect">
            <a:avLst/>
          </a:prstGeom>
        </p:spPr>
      </p:pic>
      <p:pic>
        <p:nvPicPr>
          <p:cNvPr id="7" name="Grafika 6" descr="Kolejka z wypełnieniem pełnym">
            <a:extLst>
              <a:ext uri="{FF2B5EF4-FFF2-40B4-BE49-F238E27FC236}">
                <a16:creationId xmlns:a16="http://schemas.microsoft.com/office/drawing/2014/main" id="{C7D8BBD8-3073-5E77-10E1-DCA22052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187" y="5782040"/>
            <a:ext cx="585724" cy="585724"/>
          </a:xfrm>
          <a:prstGeom prst="rect">
            <a:avLst/>
          </a:prstGeom>
        </p:spPr>
      </p:pic>
      <p:pic>
        <p:nvPicPr>
          <p:cNvPr id="9" name="Grafika 8" descr="Lądowanie z wypełnieniem pełnym">
            <a:extLst>
              <a:ext uri="{FF2B5EF4-FFF2-40B4-BE49-F238E27FC236}">
                <a16:creationId xmlns:a16="http://schemas.microsoft.com/office/drawing/2014/main" id="{A07A6962-896D-B657-D3D0-1AFC3D54C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0100" y="5782040"/>
            <a:ext cx="585724" cy="5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293443"/>
                  </p:ext>
                </p:extLst>
              </p:nvPr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>
                        <a:solidFill>
                          <a:srgbClr val="C189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293443"/>
                  </p:ext>
                </p:extLst>
              </p:nvPr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102128" r="-20375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102128" r="-10223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102128" r="-3008" b="-60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200000" r="-20375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200000" r="-10223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200000" r="-3008" b="-5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>
                        <a:solidFill>
                          <a:srgbClr val="C189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300000" r="-20375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300000" r="-10223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300000" r="-3008" b="-4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04255" r="-20375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04255" r="-10223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04255" r="-3008" b="-30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98947" r="-20375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98947" r="-10223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98947" r="-3008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05319" r="-20375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05319" r="-10223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05319" r="-3008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97895" r="-20375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97895" r="-10223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97895" r="-300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fika 3" descr="Widok na most z wypełnieniem pełnym">
            <a:extLst>
              <a:ext uri="{FF2B5EF4-FFF2-40B4-BE49-F238E27FC236}">
                <a16:creationId xmlns:a16="http://schemas.microsoft.com/office/drawing/2014/main" id="{27C907E5-C161-3B0F-6CA9-9B599553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115" y="5730740"/>
            <a:ext cx="585724" cy="585724"/>
          </a:xfrm>
          <a:prstGeom prst="rect">
            <a:avLst/>
          </a:prstGeom>
        </p:spPr>
      </p:pic>
      <p:pic>
        <p:nvPicPr>
          <p:cNvPr id="7" name="Grafika 6" descr="Kolejka z wypełnieniem pełnym">
            <a:extLst>
              <a:ext uri="{FF2B5EF4-FFF2-40B4-BE49-F238E27FC236}">
                <a16:creationId xmlns:a16="http://schemas.microsoft.com/office/drawing/2014/main" id="{C7D8BBD8-3073-5E77-10E1-DCA22052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187" y="5782040"/>
            <a:ext cx="585724" cy="585724"/>
          </a:xfrm>
          <a:prstGeom prst="rect">
            <a:avLst/>
          </a:prstGeom>
        </p:spPr>
      </p:pic>
      <p:pic>
        <p:nvPicPr>
          <p:cNvPr id="9" name="Grafika 8" descr="Lądowanie z wypełnieniem pełnym">
            <a:extLst>
              <a:ext uri="{FF2B5EF4-FFF2-40B4-BE49-F238E27FC236}">
                <a16:creationId xmlns:a16="http://schemas.microsoft.com/office/drawing/2014/main" id="{A07A6962-896D-B657-D3D0-1AFC3D54C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0100" y="5782040"/>
            <a:ext cx="585724" cy="5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102128" r="-20375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102128" r="-10223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102128" r="-3008" b="-60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200000" r="-20375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200000" r="-10223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200000" r="-3008" b="-5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300000" r="-20375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300000" r="-10223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300000" r="-3008" b="-4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04255" r="-20375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04255" r="-10223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04255" r="-3008" b="-30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98947" r="-20375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98947" r="-10223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98947" r="-3008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05319" r="-20375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05319" r="-10223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05319" r="-3008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97895" r="-20375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97895" r="-10223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97895" r="-300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fika 3" descr="Widok na most z wypełnieniem pełnym">
            <a:extLst>
              <a:ext uri="{FF2B5EF4-FFF2-40B4-BE49-F238E27FC236}">
                <a16:creationId xmlns:a16="http://schemas.microsoft.com/office/drawing/2014/main" id="{27C907E5-C161-3B0F-6CA9-9B599553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115" y="5730740"/>
            <a:ext cx="585724" cy="585724"/>
          </a:xfrm>
          <a:prstGeom prst="rect">
            <a:avLst/>
          </a:prstGeom>
        </p:spPr>
      </p:pic>
      <p:pic>
        <p:nvPicPr>
          <p:cNvPr id="7" name="Grafika 6" descr="Kolejka z wypełnieniem pełnym">
            <a:extLst>
              <a:ext uri="{FF2B5EF4-FFF2-40B4-BE49-F238E27FC236}">
                <a16:creationId xmlns:a16="http://schemas.microsoft.com/office/drawing/2014/main" id="{C7D8BBD8-3073-5E77-10E1-DCA22052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187" y="5782040"/>
            <a:ext cx="585724" cy="585724"/>
          </a:xfrm>
          <a:prstGeom prst="rect">
            <a:avLst/>
          </a:prstGeom>
        </p:spPr>
      </p:pic>
      <p:pic>
        <p:nvPicPr>
          <p:cNvPr id="9" name="Grafika 8" descr="Lądowanie z wypełnieniem pełnym">
            <a:extLst>
              <a:ext uri="{FF2B5EF4-FFF2-40B4-BE49-F238E27FC236}">
                <a16:creationId xmlns:a16="http://schemas.microsoft.com/office/drawing/2014/main" id="{A07A6962-896D-B657-D3D0-1AFC3D54C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0100" y="5782040"/>
            <a:ext cx="585724" cy="585724"/>
          </a:xfrm>
          <a:prstGeom prst="rect">
            <a:avLst/>
          </a:prstGeom>
        </p:spPr>
      </p:pic>
      <p:pic>
        <p:nvPicPr>
          <p:cNvPr id="10" name="Grafika 9" descr="Sceneria tropikalna z wypełnieniem pełnym">
            <a:extLst>
              <a:ext uri="{FF2B5EF4-FFF2-40B4-BE49-F238E27FC236}">
                <a16:creationId xmlns:a16="http://schemas.microsoft.com/office/drawing/2014/main" id="{0E120D85-872A-778F-D30A-381855C2A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1474" y="3429000"/>
            <a:ext cx="914400" cy="9144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7CCE945-4C5E-8E47-FF5C-D67073128B2E}"/>
              </a:ext>
            </a:extLst>
          </p:cNvPr>
          <p:cNvSpPr txBox="1"/>
          <p:nvPr/>
        </p:nvSpPr>
        <p:spPr>
          <a:xfrm>
            <a:off x="9071474" y="434340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5, </a:t>
            </a:r>
            <a:r>
              <a:rPr lang="pl-PL" dirty="0">
                <a:solidFill>
                  <a:schemeClr val="accent2"/>
                </a:solidFill>
                <a:latin typeface="Oswald" pitchFamily="2" charset="-18"/>
              </a:rPr>
              <a:t>-1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6184D561-B312-B0CF-5E09-3C6D2AEAF3BE}"/>
              </a:ext>
            </a:extLst>
          </p:cNvPr>
          <p:cNvSpPr/>
          <p:nvPr/>
        </p:nvSpPr>
        <p:spPr>
          <a:xfrm>
            <a:off x="9066784" y="3159638"/>
            <a:ext cx="914400" cy="205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C197302F-9FF4-4B48-0E9A-F672C968FF7D}"/>
              </a:ext>
            </a:extLst>
          </p:cNvPr>
          <p:cNvCxnSpPr/>
          <p:nvPr/>
        </p:nvCxnSpPr>
        <p:spPr>
          <a:xfrm flipV="1">
            <a:off x="8951976" y="4712732"/>
            <a:ext cx="292608" cy="31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85E608F-120F-E477-D378-5BE78653A81C}"/>
              </a:ext>
            </a:extLst>
          </p:cNvPr>
          <p:cNvSpPr txBox="1"/>
          <p:nvPr/>
        </p:nvSpPr>
        <p:spPr>
          <a:xfrm>
            <a:off x="8170672" y="5027199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  <a:latin typeface="Oswald" pitchFamily="2" charset="-18"/>
              </a:rPr>
              <a:t>Indeks wyspy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3F76927-E2A1-CF33-B9B9-211F9D63E923}"/>
              </a:ext>
            </a:extLst>
          </p:cNvPr>
          <p:cNvCxnSpPr>
            <a:cxnSpLocks/>
          </p:cNvCxnSpPr>
          <p:nvPr/>
        </p:nvCxnSpPr>
        <p:spPr>
          <a:xfrm flipH="1" flipV="1">
            <a:off x="9747563" y="4737164"/>
            <a:ext cx="292608" cy="316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69F407-0E92-0D10-96D1-0033ED6F6256}"/>
              </a:ext>
            </a:extLst>
          </p:cNvPr>
          <p:cNvSpPr txBox="1"/>
          <p:nvPr/>
        </p:nvSpPr>
        <p:spPr>
          <a:xfrm>
            <a:off x="9350248" y="5044933"/>
            <a:ext cx="187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  <a:latin typeface="Oswald" pitchFamily="2" charset="-18"/>
              </a:rPr>
              <a:t>Ostatni użyty środek transportu</a:t>
            </a:r>
          </a:p>
        </p:txBody>
      </p:sp>
    </p:spTree>
    <p:extLst>
      <p:ext uri="{BB962C8B-B14F-4D97-AF65-F5344CB8AC3E}">
        <p14:creationId xmlns:p14="http://schemas.microsoft.com/office/powerpoint/2010/main" val="93602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84770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84770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 descr="Obraz zawierający linia, krąg&#10;&#10;Opis wygenerowany automatycznie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20" name="Grafika 19" descr="Sceneria tropikalna z wypełnieniem pełnym">
            <a:extLst>
              <a:ext uri="{FF2B5EF4-FFF2-40B4-BE49-F238E27FC236}">
                <a16:creationId xmlns:a16="http://schemas.microsoft.com/office/drawing/2014/main" id="{7DD2E962-8923-3703-4276-8B8D477C7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36896FE-E98C-4AFB-3DF8-29212383D94F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5, -1</a:t>
            </a:r>
          </a:p>
        </p:txBody>
      </p:sp>
    </p:spTree>
    <p:extLst>
      <p:ext uri="{BB962C8B-B14F-4D97-AF65-F5344CB8AC3E}">
        <p14:creationId xmlns:p14="http://schemas.microsoft.com/office/powerpoint/2010/main" val="351277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354392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354392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 descr="Obraz zawierający linia, krąg&#10;&#10;Opis wygenerowany automatycznie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20" name="Grafika 19" descr="Sceneria tropikalna z wypełnieniem pełnym">
            <a:extLst>
              <a:ext uri="{FF2B5EF4-FFF2-40B4-BE49-F238E27FC236}">
                <a16:creationId xmlns:a16="http://schemas.microsoft.com/office/drawing/2014/main" id="{7DD2E962-8923-3703-4276-8B8D477C7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36896FE-E98C-4AFB-3DF8-29212383D94F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5, -1</a:t>
            </a:r>
          </a:p>
        </p:txBody>
      </p:sp>
    </p:spTree>
    <p:extLst>
      <p:ext uri="{BB962C8B-B14F-4D97-AF65-F5344CB8AC3E}">
        <p14:creationId xmlns:p14="http://schemas.microsoft.com/office/powerpoint/2010/main" val="170546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547</Words>
  <Application>Microsoft Office PowerPoint</Application>
  <PresentationFormat>Panoramiczny</PresentationFormat>
  <Paragraphs>387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37</cp:revision>
  <dcterms:created xsi:type="dcterms:W3CDTF">2024-07-02T08:16:24Z</dcterms:created>
  <dcterms:modified xsi:type="dcterms:W3CDTF">2024-07-09T17:32:07Z</dcterms:modified>
</cp:coreProperties>
</file>