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2" r:id="rId4"/>
    <p:sldId id="269" r:id="rId5"/>
    <p:sldId id="270" r:id="rId6"/>
    <p:sldId id="271" r:id="rId7"/>
    <p:sldId id="272" r:id="rId8"/>
    <p:sldId id="263" r:id="rId9"/>
    <p:sldId id="265" r:id="rId10"/>
    <p:sldId id="264" r:id="rId11"/>
    <p:sldId id="273" r:id="rId12"/>
    <p:sldId id="266" r:id="rId13"/>
    <p:sldId id="267" r:id="rId14"/>
    <p:sldId id="274" r:id="rId15"/>
    <p:sldId id="275" r:id="rId16"/>
    <p:sldId id="276" r:id="rId17"/>
    <p:sldId id="277" r:id="rId18"/>
    <p:sldId id="278" r:id="rId19"/>
    <p:sldId id="279" r:id="rId20"/>
    <p:sldId id="280" r:id="rId21"/>
    <p:sldId id="281" r:id="rId22"/>
    <p:sldId id="282" r:id="rId23"/>
    <p:sldId id="284" r:id="rId2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7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90" y="18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76953-FDD5-4D9F-93C7-3E67B425379B}" type="datetimeFigureOut">
              <a:rPr lang="pl-PL" smtClean="0"/>
              <a:t>03.07.2024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24A7C-7DA2-4388-80A9-D6F523BE782F}" type="slidenum">
              <a:rPr lang="pl-PL" smtClean="0"/>
              <a:t>‹#›</a:t>
            </a:fld>
            <a:endParaRPr lang="pl-PL"/>
          </a:p>
        </p:txBody>
      </p:sp>
    </p:spTree>
    <p:extLst>
      <p:ext uri="{BB962C8B-B14F-4D97-AF65-F5344CB8AC3E}">
        <p14:creationId xmlns:p14="http://schemas.microsoft.com/office/powerpoint/2010/main" val="275394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52D24A7C-7DA2-4388-80A9-D6F523BE782F}" type="slidenum">
              <a:rPr lang="pl-PL" smtClean="0"/>
              <a:t>1</a:t>
            </a:fld>
            <a:endParaRPr lang="pl-PL"/>
          </a:p>
        </p:txBody>
      </p:sp>
    </p:spTree>
    <p:extLst>
      <p:ext uri="{BB962C8B-B14F-4D97-AF65-F5344CB8AC3E}">
        <p14:creationId xmlns:p14="http://schemas.microsoft.com/office/powerpoint/2010/main" val="113932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52D24A7C-7DA2-4388-80A9-D6F523BE782F}" type="slidenum">
              <a:rPr lang="pl-PL" smtClean="0"/>
              <a:t>2</a:t>
            </a:fld>
            <a:endParaRPr lang="pl-PL"/>
          </a:p>
        </p:txBody>
      </p:sp>
    </p:spTree>
    <p:extLst>
      <p:ext uri="{BB962C8B-B14F-4D97-AF65-F5344CB8AC3E}">
        <p14:creationId xmlns:p14="http://schemas.microsoft.com/office/powerpoint/2010/main" val="303971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52D24A7C-7DA2-4388-80A9-D6F523BE782F}" type="slidenum">
              <a:rPr lang="pl-PL" smtClean="0"/>
              <a:t>3</a:t>
            </a:fld>
            <a:endParaRPr lang="pl-PL"/>
          </a:p>
        </p:txBody>
      </p:sp>
    </p:spTree>
    <p:extLst>
      <p:ext uri="{BB962C8B-B14F-4D97-AF65-F5344CB8AC3E}">
        <p14:creationId xmlns:p14="http://schemas.microsoft.com/office/powerpoint/2010/main" val="274514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2E6DD5-44CC-9870-59E9-BA704751B38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48C3B2A-124E-AEA3-E2F3-67BB1E463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3AC11BD-C94A-D65E-5213-D0A184A7D357}"/>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5" name="Symbol zastępczy stopki 4">
            <a:extLst>
              <a:ext uri="{FF2B5EF4-FFF2-40B4-BE49-F238E27FC236}">
                <a16:creationId xmlns:a16="http://schemas.microsoft.com/office/drawing/2014/main" id="{5217149E-7EEA-9338-A5C0-7E52DCE34BE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956DD94-3219-74BB-1B44-2165B38509E4}"/>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358193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67453E-2DF7-FA0D-E168-D85EC274924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E966212-8BC0-603E-0FFB-9BA1D94B7B0B}"/>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35FB560B-2EAA-9F0F-BCBA-00228570BEEA}"/>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5" name="Symbol zastępczy stopki 4">
            <a:extLst>
              <a:ext uri="{FF2B5EF4-FFF2-40B4-BE49-F238E27FC236}">
                <a16:creationId xmlns:a16="http://schemas.microsoft.com/office/drawing/2014/main" id="{8D7D2FF4-D246-ACE2-50D8-D783EF521C3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0B191C1-E6DC-9D98-4163-1AA9A045BDA4}"/>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273167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33FB0228-52C9-6820-7F3E-892C215FF400}"/>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D42E98CE-0C72-986F-6D18-6579214FFCCB}"/>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F5D1755-C86B-CE97-B454-36932002D493}"/>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5" name="Symbol zastępczy stopki 4">
            <a:extLst>
              <a:ext uri="{FF2B5EF4-FFF2-40B4-BE49-F238E27FC236}">
                <a16:creationId xmlns:a16="http://schemas.microsoft.com/office/drawing/2014/main" id="{E3143D73-54F9-8096-DA56-429A5F26093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1180733-993E-9250-9CA9-320F613BE164}"/>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349328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3DEAF-8AF6-2DD7-41DB-41411BE4EF7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71A56A9-5B98-4261-77F9-69EE8BBE37A0}"/>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D8392C1-2F6C-6869-6186-D79138A61E81}"/>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5" name="Symbol zastępczy stopki 4">
            <a:extLst>
              <a:ext uri="{FF2B5EF4-FFF2-40B4-BE49-F238E27FC236}">
                <a16:creationId xmlns:a16="http://schemas.microsoft.com/office/drawing/2014/main" id="{872E9C7A-DB6B-2CC3-7E0A-DD554E24F70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D38F527-9C32-77A2-25AD-A66897F9B7D5}"/>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141231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B43FA9-F8CA-53DB-0F05-657CBFFBC120}"/>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D03F8BA-ADC5-9591-ED3C-22631510B0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6234AF4-C841-55A7-B8F4-F22D52C856BE}"/>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5" name="Symbol zastępczy stopki 4">
            <a:extLst>
              <a:ext uri="{FF2B5EF4-FFF2-40B4-BE49-F238E27FC236}">
                <a16:creationId xmlns:a16="http://schemas.microsoft.com/office/drawing/2014/main" id="{3068702C-4C07-1C24-BADE-1797EE77882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356C247-625F-CDC0-11B3-0F23E8BA8154}"/>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9882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DBACF8-557B-389C-D175-40A21B08F00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89341F0-DAAF-44CF-028F-82F80F5837E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01B510EC-09FA-8B53-9260-56975519E35B}"/>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0232B1E2-4FC5-42A9-FB3F-E25AE0E3037C}"/>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6" name="Symbol zastępczy stopki 5">
            <a:extLst>
              <a:ext uri="{FF2B5EF4-FFF2-40B4-BE49-F238E27FC236}">
                <a16:creationId xmlns:a16="http://schemas.microsoft.com/office/drawing/2014/main" id="{567B957B-1556-5CBE-172F-11BE244C7AED}"/>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EBCB71C-6788-F19B-3278-E6A5B2A59C3F}"/>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353505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525BEF-1C2C-FAA2-5C74-8CB91F80170A}"/>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99D850C-36FB-F523-AAF6-FF7E2B661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7675A6A-DF25-CE68-C0D8-9E445960D6F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3871AB3-58A9-3CB7-5E66-49345349E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8EA5E44-F798-DA59-F1AD-D6037375C1FC}"/>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7FC3381-F206-706A-0E3A-4EC8B4EBC2DC}"/>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8" name="Symbol zastępczy stopki 7">
            <a:extLst>
              <a:ext uri="{FF2B5EF4-FFF2-40B4-BE49-F238E27FC236}">
                <a16:creationId xmlns:a16="http://schemas.microsoft.com/office/drawing/2014/main" id="{80A232B8-CAAF-F251-89FC-0A69DB04CBF0}"/>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36C26F31-5099-4F70-91AA-683C6BDBB4C2}"/>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272505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D99761-D664-4843-0771-597A132DEFCA}"/>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5007B596-CE7A-C007-CF9C-6590D9E08BDD}"/>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4" name="Symbol zastępczy stopki 3">
            <a:extLst>
              <a:ext uri="{FF2B5EF4-FFF2-40B4-BE49-F238E27FC236}">
                <a16:creationId xmlns:a16="http://schemas.microsoft.com/office/drawing/2014/main" id="{2A3766B0-7619-DDDF-4D8E-54B773DB38D1}"/>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5267390-FAE9-DB02-3BFA-67D3E7227805}"/>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426713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A627244-B31E-0627-63BB-989B7B0820B9}"/>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3" name="Symbol zastępczy stopki 2">
            <a:extLst>
              <a:ext uri="{FF2B5EF4-FFF2-40B4-BE49-F238E27FC236}">
                <a16:creationId xmlns:a16="http://schemas.microsoft.com/office/drawing/2014/main" id="{2147BD7B-6B40-EAFD-0DA5-B1974B78211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D9FB46E3-E0A7-8304-3D49-C8D14626A643}"/>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82464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65F244-48CB-0334-9566-6F93374B6C5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5488701-3074-69B2-4A32-B10DFE55C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CB1473C1-BE45-76F7-1326-43A930F72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9C6B1E2-B4C8-C771-88FF-22C8F791D36B}"/>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6" name="Symbol zastępczy stopki 5">
            <a:extLst>
              <a:ext uri="{FF2B5EF4-FFF2-40B4-BE49-F238E27FC236}">
                <a16:creationId xmlns:a16="http://schemas.microsoft.com/office/drawing/2014/main" id="{6E78530A-8B8A-E779-003C-2FE61B5E20E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1BFBDD-32BD-0B4E-EEBE-103D3463C5E8}"/>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129189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420B4B-AABB-801E-2B5F-DDEDF0AB002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6418B9B-2FCF-5FE3-2212-89D1F13D6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25E698B-55FE-5E70-D397-61C61606C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E00DF6F8-98E5-71C0-87A5-B90AC08B23C1}"/>
              </a:ext>
            </a:extLst>
          </p:cNvPr>
          <p:cNvSpPr>
            <a:spLocks noGrp="1"/>
          </p:cNvSpPr>
          <p:nvPr>
            <p:ph type="dt" sz="half" idx="10"/>
          </p:nvPr>
        </p:nvSpPr>
        <p:spPr/>
        <p:txBody>
          <a:bodyPr/>
          <a:lstStyle/>
          <a:p>
            <a:fld id="{0C1A7356-0347-4482-95FA-022A0694F35A}" type="datetimeFigureOut">
              <a:rPr lang="pl-PL" smtClean="0"/>
              <a:t>03.07.2024</a:t>
            </a:fld>
            <a:endParaRPr lang="pl-PL"/>
          </a:p>
        </p:txBody>
      </p:sp>
      <p:sp>
        <p:nvSpPr>
          <p:cNvPr id="6" name="Symbol zastępczy stopki 5">
            <a:extLst>
              <a:ext uri="{FF2B5EF4-FFF2-40B4-BE49-F238E27FC236}">
                <a16:creationId xmlns:a16="http://schemas.microsoft.com/office/drawing/2014/main" id="{25F7DAC1-6BF4-6A71-FB99-B608FBE8FF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5844B032-7BAC-DD09-6D56-996F507D3A8C}"/>
              </a:ext>
            </a:extLst>
          </p:cNvPr>
          <p:cNvSpPr>
            <a:spLocks noGrp="1"/>
          </p:cNvSpPr>
          <p:nvPr>
            <p:ph type="sldNum" sz="quarter" idx="12"/>
          </p:nvPr>
        </p:nvSpPr>
        <p:spPr/>
        <p:txBody>
          <a:bodyPr/>
          <a:lstStyle/>
          <a:p>
            <a:fld id="{9797B028-AB82-47F5-A91D-2D12AB4E7257}" type="slidenum">
              <a:rPr lang="pl-PL" smtClean="0"/>
              <a:t>‹#›</a:t>
            </a:fld>
            <a:endParaRPr lang="pl-PL"/>
          </a:p>
        </p:txBody>
      </p:sp>
    </p:spTree>
    <p:extLst>
      <p:ext uri="{BB962C8B-B14F-4D97-AF65-F5344CB8AC3E}">
        <p14:creationId xmlns:p14="http://schemas.microsoft.com/office/powerpoint/2010/main" val="21408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0706"/>
        </a:solid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B1C069A-66C1-81BE-D9D5-9E5EFF3EF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EE06D253-F777-3221-CAFA-FB6604C4E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356DF3A-8501-04A7-6B99-42B2B3179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1A7356-0347-4482-95FA-022A0694F35A}" type="datetimeFigureOut">
              <a:rPr lang="pl-PL" smtClean="0"/>
              <a:t>03.07.2024</a:t>
            </a:fld>
            <a:endParaRPr lang="pl-PL"/>
          </a:p>
        </p:txBody>
      </p:sp>
      <p:sp>
        <p:nvSpPr>
          <p:cNvPr id="5" name="Symbol zastępczy stopki 4">
            <a:extLst>
              <a:ext uri="{FF2B5EF4-FFF2-40B4-BE49-F238E27FC236}">
                <a16:creationId xmlns:a16="http://schemas.microsoft.com/office/drawing/2014/main" id="{08AD1A0A-EFD1-88B2-EA96-5F1899F3F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F801B777-BE04-A8E7-CB97-37D032FC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97B028-AB82-47F5-A91D-2D12AB4E7257}" type="slidenum">
              <a:rPr lang="pl-PL" smtClean="0"/>
              <a:t>‹#›</a:t>
            </a:fld>
            <a:endParaRPr lang="pl-PL"/>
          </a:p>
        </p:txBody>
      </p:sp>
    </p:spTree>
    <p:extLst>
      <p:ext uri="{BB962C8B-B14F-4D97-AF65-F5344CB8AC3E}">
        <p14:creationId xmlns:p14="http://schemas.microsoft.com/office/powerpoint/2010/main" val="225994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BC6559BE-F90E-0199-8499-549F2115C5D8}"/>
              </a:ext>
            </a:extLst>
          </p:cNvPr>
          <p:cNvSpPr txBox="1"/>
          <p:nvPr/>
        </p:nvSpPr>
        <p:spPr>
          <a:xfrm>
            <a:off x="0" y="-1"/>
            <a:ext cx="12192000" cy="1631216"/>
          </a:xfrm>
          <a:prstGeom prst="rect">
            <a:avLst/>
          </a:prstGeom>
          <a:noFill/>
        </p:spPr>
        <p:txBody>
          <a:bodyPr wrap="square" rtlCol="0">
            <a:spAutoFit/>
          </a:bodyPr>
          <a:lstStyle/>
          <a:p>
            <a:pPr algn="ctr"/>
            <a:r>
              <a:rPr lang="pl-PL" sz="2500" dirty="0">
                <a:solidFill>
                  <a:schemeClr val="bg1"/>
                </a:solidFill>
                <a:latin typeface="Oswald" pitchFamily="2" charset="-18"/>
              </a:rPr>
              <a:t>Dane jest słowo składające się z małych liter alfabetu angielskiego. Słowo to tniemy na co najmniej dwa kawałki, tak aby każdy kawałek zawierał co najmniej jedną samogłoskę. Proszę napisać program, który zwraca liczbę sposobów pocięcia słowa na kawałki. Można założyć, że w słowie są co najmniej </a:t>
            </a:r>
          </a:p>
          <a:p>
            <a:pPr algn="ctr"/>
            <a:r>
              <a:rPr lang="pl-PL" sz="2500" dirty="0">
                <a:solidFill>
                  <a:schemeClr val="bg1"/>
                </a:solidFill>
                <a:latin typeface="Oswald" pitchFamily="2" charset="-18"/>
              </a:rPr>
              <a:t>2 samogłoski.</a:t>
            </a:r>
          </a:p>
        </p:txBody>
      </p:sp>
    </p:spTree>
    <p:extLst>
      <p:ext uri="{BB962C8B-B14F-4D97-AF65-F5344CB8AC3E}">
        <p14:creationId xmlns:p14="http://schemas.microsoft.com/office/powerpoint/2010/main" val="2635591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2306574"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CENA</a:t>
            </a:r>
          </a:p>
        </p:txBody>
      </p:sp>
      <p:sp>
        <p:nvSpPr>
          <p:cNvPr id="71" name="pole tekstowe 70">
            <a:extLst>
              <a:ext uri="{FF2B5EF4-FFF2-40B4-BE49-F238E27FC236}">
                <a16:creationId xmlns:a16="http://schemas.microsoft.com/office/drawing/2014/main" id="{FC310084-63DF-E713-C828-A5E15356D7AC}"/>
              </a:ext>
            </a:extLst>
          </p:cNvPr>
          <p:cNvSpPr txBox="1"/>
          <p:nvPr/>
        </p:nvSpPr>
        <p:spPr>
          <a:xfrm>
            <a:off x="4573477" y="1617839"/>
            <a:ext cx="1165860" cy="461665"/>
          </a:xfrm>
          <a:prstGeom prst="rect">
            <a:avLst/>
          </a:prstGeom>
          <a:noFill/>
        </p:spPr>
        <p:txBody>
          <a:bodyPr wrap="square" rtlCol="0">
            <a:spAutoFit/>
          </a:bodyPr>
          <a:lstStyle/>
          <a:p>
            <a:r>
              <a:rPr lang="pl-PL" sz="2400" dirty="0">
                <a:solidFill>
                  <a:schemeClr val="bg1"/>
                </a:solidFill>
                <a:latin typeface="Oswald" pitchFamily="2" charset="-18"/>
              </a:rPr>
              <a:t>ENA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449677" y="1617841"/>
            <a:ext cx="1165860" cy="461665"/>
          </a:xfrm>
          <a:prstGeom prst="rect">
            <a:avLst/>
          </a:prstGeom>
          <a:noFill/>
        </p:spPr>
        <p:txBody>
          <a:bodyPr wrap="square" rtlCol="0">
            <a:spAutoFit/>
          </a:bodyPr>
          <a:lstStyle/>
          <a:p>
            <a:r>
              <a:rPr lang="pl-PL" sz="2400" dirty="0">
                <a:solidFill>
                  <a:schemeClr val="bg1"/>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549749" y="1617840"/>
            <a:ext cx="1165860" cy="461665"/>
          </a:xfrm>
          <a:prstGeom prst="rect">
            <a:avLst/>
          </a:prstGeom>
          <a:noFill/>
        </p:spPr>
        <p:txBody>
          <a:bodyPr wrap="square" rtlCol="0">
            <a:spAutoFit/>
          </a:bodyPr>
          <a:lstStyle/>
          <a:p>
            <a:r>
              <a:rPr lang="pl-PL" sz="2400" dirty="0">
                <a:solidFill>
                  <a:schemeClr val="bg1"/>
                </a:solidFill>
                <a:latin typeface="Oswald" pitchFamily="2" charset="-18"/>
              </a:rPr>
              <a:t>A</a:t>
            </a:r>
          </a:p>
        </p:txBody>
      </p:sp>
    </p:spTree>
    <p:extLst>
      <p:ext uri="{BB962C8B-B14F-4D97-AF65-F5344CB8AC3E}">
        <p14:creationId xmlns:p14="http://schemas.microsoft.com/office/powerpoint/2010/main" val="1774146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2306574"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CENA</a:t>
            </a:r>
          </a:p>
        </p:txBody>
      </p:sp>
      <p:sp>
        <p:nvSpPr>
          <p:cNvPr id="71" name="pole tekstowe 70">
            <a:extLst>
              <a:ext uri="{FF2B5EF4-FFF2-40B4-BE49-F238E27FC236}">
                <a16:creationId xmlns:a16="http://schemas.microsoft.com/office/drawing/2014/main" id="{FC310084-63DF-E713-C828-A5E15356D7AC}"/>
              </a:ext>
            </a:extLst>
          </p:cNvPr>
          <p:cNvSpPr txBox="1"/>
          <p:nvPr/>
        </p:nvSpPr>
        <p:spPr>
          <a:xfrm>
            <a:off x="4573477" y="1617839"/>
            <a:ext cx="1165860" cy="461665"/>
          </a:xfrm>
          <a:prstGeom prst="rect">
            <a:avLst/>
          </a:prstGeom>
          <a:noFill/>
        </p:spPr>
        <p:txBody>
          <a:bodyPr wrap="square" rtlCol="0">
            <a:spAutoFit/>
          </a:bodyPr>
          <a:lstStyle/>
          <a:p>
            <a:r>
              <a:rPr lang="pl-PL" sz="2400" dirty="0">
                <a:solidFill>
                  <a:schemeClr val="bg1"/>
                </a:solidFill>
                <a:latin typeface="Oswald" pitchFamily="2" charset="-18"/>
              </a:rPr>
              <a:t>ENA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449677" y="1617841"/>
            <a:ext cx="1165860" cy="461665"/>
          </a:xfrm>
          <a:prstGeom prst="rect">
            <a:avLst/>
          </a:prstGeom>
          <a:noFill/>
        </p:spPr>
        <p:txBody>
          <a:bodyPr wrap="square" rtlCol="0">
            <a:spAutoFit/>
          </a:bodyPr>
          <a:lstStyle/>
          <a:p>
            <a:r>
              <a:rPr lang="pl-PL" sz="2400" dirty="0">
                <a:solidFill>
                  <a:schemeClr val="bg1"/>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549749" y="1617840"/>
            <a:ext cx="1165860" cy="461665"/>
          </a:xfrm>
          <a:prstGeom prst="rect">
            <a:avLst/>
          </a:prstGeom>
          <a:noFill/>
        </p:spPr>
        <p:txBody>
          <a:bodyPr wrap="square" rtlCol="0">
            <a:spAutoFit/>
          </a:bodyPr>
          <a:lstStyle/>
          <a:p>
            <a:r>
              <a:rPr lang="pl-PL" sz="2400" dirty="0">
                <a:solidFill>
                  <a:schemeClr val="bg1"/>
                </a:solidFill>
                <a:latin typeface="Oswald" pitchFamily="2" charset="-18"/>
              </a:rPr>
              <a:t>A</a:t>
            </a:r>
          </a:p>
        </p:txBody>
      </p:sp>
      <p:sp>
        <p:nvSpPr>
          <p:cNvPr id="3" name="pole tekstowe 2">
            <a:extLst>
              <a:ext uri="{FF2B5EF4-FFF2-40B4-BE49-F238E27FC236}">
                <a16:creationId xmlns:a16="http://schemas.microsoft.com/office/drawing/2014/main" id="{50D0B0BA-97CD-8DBA-AF74-3E6B39FD375C}"/>
              </a:ext>
            </a:extLst>
          </p:cNvPr>
          <p:cNvSpPr txBox="1"/>
          <p:nvPr/>
        </p:nvSpPr>
        <p:spPr>
          <a:xfrm>
            <a:off x="1763065" y="2079503"/>
            <a:ext cx="1165860" cy="461665"/>
          </a:xfrm>
          <a:prstGeom prst="rect">
            <a:avLst/>
          </a:prstGeom>
          <a:noFill/>
        </p:spPr>
        <p:txBody>
          <a:bodyPr wrap="square" rtlCol="0">
            <a:spAutoFit/>
          </a:bodyPr>
          <a:lstStyle/>
          <a:p>
            <a:r>
              <a:rPr lang="pl-PL" sz="2400" dirty="0">
                <a:solidFill>
                  <a:schemeClr val="bg1"/>
                </a:solidFill>
                <a:latin typeface="Oswald" pitchFamily="2" charset="-18"/>
              </a:rPr>
              <a:t>CE NA</a:t>
            </a:r>
          </a:p>
        </p:txBody>
      </p:sp>
      <p:sp>
        <p:nvSpPr>
          <p:cNvPr id="4" name="pole tekstowe 3">
            <a:extLst>
              <a:ext uri="{FF2B5EF4-FFF2-40B4-BE49-F238E27FC236}">
                <a16:creationId xmlns:a16="http://schemas.microsoft.com/office/drawing/2014/main" id="{995C5769-018F-C24D-4170-DDFDC73E766A}"/>
              </a:ext>
            </a:extLst>
          </p:cNvPr>
          <p:cNvSpPr txBox="1"/>
          <p:nvPr/>
        </p:nvSpPr>
        <p:spPr>
          <a:xfrm>
            <a:off x="2701165" y="2079502"/>
            <a:ext cx="1165860" cy="461665"/>
          </a:xfrm>
          <a:prstGeom prst="rect">
            <a:avLst/>
          </a:prstGeom>
          <a:noFill/>
        </p:spPr>
        <p:txBody>
          <a:bodyPr wrap="square" rtlCol="0">
            <a:spAutoFit/>
          </a:bodyPr>
          <a:lstStyle/>
          <a:p>
            <a:r>
              <a:rPr lang="pl-PL" sz="2400" dirty="0">
                <a:solidFill>
                  <a:schemeClr val="bg1"/>
                </a:solidFill>
                <a:latin typeface="Oswald" pitchFamily="2" charset="-18"/>
              </a:rPr>
              <a:t>CEN A</a:t>
            </a:r>
          </a:p>
        </p:txBody>
      </p:sp>
    </p:spTree>
    <p:extLst>
      <p:ext uri="{BB962C8B-B14F-4D97-AF65-F5344CB8AC3E}">
        <p14:creationId xmlns:p14="http://schemas.microsoft.com/office/powerpoint/2010/main" val="2478148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2306574"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CENA</a:t>
            </a:r>
          </a:p>
        </p:txBody>
      </p:sp>
      <p:sp>
        <p:nvSpPr>
          <p:cNvPr id="71" name="pole tekstowe 70">
            <a:extLst>
              <a:ext uri="{FF2B5EF4-FFF2-40B4-BE49-F238E27FC236}">
                <a16:creationId xmlns:a16="http://schemas.microsoft.com/office/drawing/2014/main" id="{FC310084-63DF-E713-C828-A5E15356D7AC}"/>
              </a:ext>
            </a:extLst>
          </p:cNvPr>
          <p:cNvSpPr txBox="1"/>
          <p:nvPr/>
        </p:nvSpPr>
        <p:spPr>
          <a:xfrm>
            <a:off x="4573477" y="1617839"/>
            <a:ext cx="1165860" cy="461665"/>
          </a:xfrm>
          <a:prstGeom prst="rect">
            <a:avLst/>
          </a:prstGeom>
          <a:noFill/>
        </p:spPr>
        <p:txBody>
          <a:bodyPr wrap="square" rtlCol="0">
            <a:spAutoFit/>
          </a:bodyPr>
          <a:lstStyle/>
          <a:p>
            <a:r>
              <a:rPr lang="pl-PL" sz="2400" dirty="0">
                <a:solidFill>
                  <a:schemeClr val="bg1"/>
                </a:solidFill>
                <a:latin typeface="Oswald" pitchFamily="2" charset="-18"/>
              </a:rPr>
              <a:t>ENA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449677" y="1617841"/>
            <a:ext cx="1165860" cy="461665"/>
          </a:xfrm>
          <a:prstGeom prst="rect">
            <a:avLst/>
          </a:prstGeom>
          <a:noFill/>
        </p:spPr>
        <p:txBody>
          <a:bodyPr wrap="square" rtlCol="0">
            <a:spAutoFit/>
          </a:bodyPr>
          <a:lstStyle/>
          <a:p>
            <a:r>
              <a:rPr lang="pl-PL" sz="2400" dirty="0">
                <a:solidFill>
                  <a:schemeClr val="bg1"/>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549749" y="1617840"/>
            <a:ext cx="1165860" cy="461665"/>
          </a:xfrm>
          <a:prstGeom prst="rect">
            <a:avLst/>
          </a:prstGeom>
          <a:noFill/>
        </p:spPr>
        <p:txBody>
          <a:bodyPr wrap="square" rtlCol="0">
            <a:spAutoFit/>
          </a:bodyPr>
          <a:lstStyle/>
          <a:p>
            <a:r>
              <a:rPr lang="pl-PL" sz="2400" dirty="0">
                <a:solidFill>
                  <a:schemeClr val="bg1"/>
                </a:solidFill>
                <a:latin typeface="Oswald" pitchFamily="2" charset="-18"/>
              </a:rPr>
              <a:t>A</a:t>
            </a:r>
          </a:p>
        </p:txBody>
      </p:sp>
      <p:sp>
        <p:nvSpPr>
          <p:cNvPr id="3" name="pole tekstowe 2">
            <a:extLst>
              <a:ext uri="{FF2B5EF4-FFF2-40B4-BE49-F238E27FC236}">
                <a16:creationId xmlns:a16="http://schemas.microsoft.com/office/drawing/2014/main" id="{50D0B0BA-97CD-8DBA-AF74-3E6B39FD375C}"/>
              </a:ext>
            </a:extLst>
          </p:cNvPr>
          <p:cNvSpPr txBox="1"/>
          <p:nvPr/>
        </p:nvSpPr>
        <p:spPr>
          <a:xfrm>
            <a:off x="1763065" y="2079503"/>
            <a:ext cx="1165860" cy="461665"/>
          </a:xfrm>
          <a:prstGeom prst="rect">
            <a:avLst/>
          </a:prstGeom>
          <a:noFill/>
        </p:spPr>
        <p:txBody>
          <a:bodyPr wrap="square" rtlCol="0">
            <a:spAutoFit/>
          </a:bodyPr>
          <a:lstStyle/>
          <a:p>
            <a:r>
              <a:rPr lang="pl-PL" sz="2400" dirty="0">
                <a:solidFill>
                  <a:schemeClr val="bg1"/>
                </a:solidFill>
                <a:latin typeface="Oswald" pitchFamily="2" charset="-18"/>
              </a:rPr>
              <a:t>CE NA</a:t>
            </a:r>
          </a:p>
        </p:txBody>
      </p:sp>
      <p:sp>
        <p:nvSpPr>
          <p:cNvPr id="4" name="pole tekstowe 3">
            <a:extLst>
              <a:ext uri="{FF2B5EF4-FFF2-40B4-BE49-F238E27FC236}">
                <a16:creationId xmlns:a16="http://schemas.microsoft.com/office/drawing/2014/main" id="{995C5769-018F-C24D-4170-DDFDC73E766A}"/>
              </a:ext>
            </a:extLst>
          </p:cNvPr>
          <p:cNvSpPr txBox="1"/>
          <p:nvPr/>
        </p:nvSpPr>
        <p:spPr>
          <a:xfrm>
            <a:off x="2701165" y="2079502"/>
            <a:ext cx="1165860" cy="461665"/>
          </a:xfrm>
          <a:prstGeom prst="rect">
            <a:avLst/>
          </a:prstGeom>
          <a:noFill/>
        </p:spPr>
        <p:txBody>
          <a:bodyPr wrap="square" rtlCol="0">
            <a:spAutoFit/>
          </a:bodyPr>
          <a:lstStyle/>
          <a:p>
            <a:r>
              <a:rPr lang="pl-PL" sz="2400" dirty="0">
                <a:solidFill>
                  <a:schemeClr val="bg1"/>
                </a:solidFill>
                <a:latin typeface="Oswald" pitchFamily="2" charset="-18"/>
              </a:rPr>
              <a:t>CEN A</a:t>
            </a:r>
          </a:p>
        </p:txBody>
      </p:sp>
      <p:sp>
        <p:nvSpPr>
          <p:cNvPr id="5" name="pole tekstowe 4">
            <a:extLst>
              <a:ext uri="{FF2B5EF4-FFF2-40B4-BE49-F238E27FC236}">
                <a16:creationId xmlns:a16="http://schemas.microsoft.com/office/drawing/2014/main" id="{064AD178-B5F1-D4A5-7583-1735C01F10D1}"/>
              </a:ext>
            </a:extLst>
          </p:cNvPr>
          <p:cNvSpPr txBox="1"/>
          <p:nvPr/>
        </p:nvSpPr>
        <p:spPr>
          <a:xfrm>
            <a:off x="4178886" y="2079501"/>
            <a:ext cx="1165860" cy="461665"/>
          </a:xfrm>
          <a:prstGeom prst="rect">
            <a:avLst/>
          </a:prstGeom>
          <a:noFill/>
        </p:spPr>
        <p:txBody>
          <a:bodyPr wrap="square" rtlCol="0">
            <a:spAutoFit/>
          </a:bodyPr>
          <a:lstStyle/>
          <a:p>
            <a:r>
              <a:rPr lang="pl-PL" sz="2400" dirty="0">
                <a:solidFill>
                  <a:schemeClr val="bg1"/>
                </a:solidFill>
                <a:latin typeface="Oswald" pitchFamily="2" charset="-18"/>
              </a:rPr>
              <a:t>E NA</a:t>
            </a:r>
          </a:p>
        </p:txBody>
      </p:sp>
      <p:sp>
        <p:nvSpPr>
          <p:cNvPr id="6" name="pole tekstowe 5">
            <a:extLst>
              <a:ext uri="{FF2B5EF4-FFF2-40B4-BE49-F238E27FC236}">
                <a16:creationId xmlns:a16="http://schemas.microsoft.com/office/drawing/2014/main" id="{80A35143-AC7A-28CC-ADD1-7DAE7D21EEAA}"/>
              </a:ext>
            </a:extLst>
          </p:cNvPr>
          <p:cNvSpPr txBox="1"/>
          <p:nvPr/>
        </p:nvSpPr>
        <p:spPr>
          <a:xfrm>
            <a:off x="4952113" y="2079500"/>
            <a:ext cx="1165860" cy="461665"/>
          </a:xfrm>
          <a:prstGeom prst="rect">
            <a:avLst/>
          </a:prstGeom>
          <a:noFill/>
        </p:spPr>
        <p:txBody>
          <a:bodyPr wrap="square" rtlCol="0">
            <a:spAutoFit/>
          </a:bodyPr>
          <a:lstStyle/>
          <a:p>
            <a:r>
              <a:rPr lang="pl-PL" sz="2400" dirty="0">
                <a:solidFill>
                  <a:schemeClr val="bg1"/>
                </a:solidFill>
                <a:latin typeface="Oswald" pitchFamily="2" charset="-18"/>
              </a:rPr>
              <a:t>EN A</a:t>
            </a:r>
          </a:p>
        </p:txBody>
      </p:sp>
    </p:spTree>
    <p:extLst>
      <p:ext uri="{BB962C8B-B14F-4D97-AF65-F5344CB8AC3E}">
        <p14:creationId xmlns:p14="http://schemas.microsoft.com/office/powerpoint/2010/main" val="30638616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519735" y="2520837"/>
            <a:ext cx="1165860" cy="461665"/>
          </a:xfrm>
          <a:prstGeom prst="rect">
            <a:avLst/>
          </a:prstGeom>
          <a:noFill/>
        </p:spPr>
        <p:txBody>
          <a:bodyPr wrap="square" rtlCol="0">
            <a:spAutoFit/>
          </a:bodyPr>
          <a:lstStyle/>
          <a:p>
            <a:r>
              <a:rPr lang="pl-PL" sz="2400" dirty="0">
                <a:solidFill>
                  <a:schemeClr val="bg1"/>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723485" y="2520187"/>
            <a:ext cx="1165860" cy="461665"/>
          </a:xfrm>
          <a:prstGeom prst="rect">
            <a:avLst/>
          </a:prstGeom>
          <a:noFill/>
        </p:spPr>
        <p:txBody>
          <a:bodyPr wrap="square" rtlCol="0">
            <a:spAutoFit/>
          </a:bodyPr>
          <a:lstStyle/>
          <a:p>
            <a:r>
              <a:rPr lang="pl-PL" sz="2400" dirty="0">
                <a:solidFill>
                  <a:schemeClr val="bg1"/>
                </a:solidFill>
                <a:latin typeface="Oswald" pitchFamily="2" charset="-18"/>
              </a:rPr>
              <a:t>A</a:t>
            </a:r>
          </a:p>
        </p:txBody>
      </p:sp>
      <p:sp>
        <p:nvSpPr>
          <p:cNvPr id="3" name="pole tekstowe 2">
            <a:extLst>
              <a:ext uri="{FF2B5EF4-FFF2-40B4-BE49-F238E27FC236}">
                <a16:creationId xmlns:a16="http://schemas.microsoft.com/office/drawing/2014/main" id="{50D0B0BA-97CD-8DBA-AF74-3E6B39FD375C}"/>
              </a:ext>
            </a:extLst>
          </p:cNvPr>
          <p:cNvSpPr txBox="1"/>
          <p:nvPr/>
        </p:nvSpPr>
        <p:spPr>
          <a:xfrm>
            <a:off x="1585802" y="2543589"/>
            <a:ext cx="1165860" cy="461665"/>
          </a:xfrm>
          <a:prstGeom prst="rect">
            <a:avLst/>
          </a:prstGeom>
          <a:noFill/>
        </p:spPr>
        <p:txBody>
          <a:bodyPr wrap="square" rtlCol="0">
            <a:spAutoFit/>
          </a:bodyPr>
          <a:lstStyle/>
          <a:p>
            <a:r>
              <a:rPr lang="pl-PL" sz="2400" dirty="0">
                <a:solidFill>
                  <a:schemeClr val="bg1"/>
                </a:solidFill>
                <a:latin typeface="Oswald" pitchFamily="2" charset="-18"/>
              </a:rPr>
              <a:t>CE NA</a:t>
            </a:r>
          </a:p>
        </p:txBody>
      </p:sp>
      <p:sp>
        <p:nvSpPr>
          <p:cNvPr id="4" name="pole tekstowe 3">
            <a:extLst>
              <a:ext uri="{FF2B5EF4-FFF2-40B4-BE49-F238E27FC236}">
                <a16:creationId xmlns:a16="http://schemas.microsoft.com/office/drawing/2014/main" id="{995C5769-018F-C24D-4170-DDFDC73E766A}"/>
              </a:ext>
            </a:extLst>
          </p:cNvPr>
          <p:cNvSpPr txBox="1"/>
          <p:nvPr/>
        </p:nvSpPr>
        <p:spPr>
          <a:xfrm>
            <a:off x="2679147" y="2543590"/>
            <a:ext cx="1165860" cy="461665"/>
          </a:xfrm>
          <a:prstGeom prst="rect">
            <a:avLst/>
          </a:prstGeom>
          <a:noFill/>
        </p:spPr>
        <p:txBody>
          <a:bodyPr wrap="square" rtlCol="0">
            <a:spAutoFit/>
          </a:bodyPr>
          <a:lstStyle/>
          <a:p>
            <a:r>
              <a:rPr lang="pl-PL" sz="2400" dirty="0">
                <a:solidFill>
                  <a:schemeClr val="bg1"/>
                </a:solidFill>
                <a:latin typeface="Oswald" pitchFamily="2" charset="-18"/>
              </a:rPr>
              <a:t>CEN A</a:t>
            </a:r>
          </a:p>
        </p:txBody>
      </p:sp>
      <p:sp>
        <p:nvSpPr>
          <p:cNvPr id="5" name="pole tekstowe 4">
            <a:extLst>
              <a:ext uri="{FF2B5EF4-FFF2-40B4-BE49-F238E27FC236}">
                <a16:creationId xmlns:a16="http://schemas.microsoft.com/office/drawing/2014/main" id="{064AD178-B5F1-D4A5-7583-1735C01F10D1}"/>
              </a:ext>
            </a:extLst>
          </p:cNvPr>
          <p:cNvSpPr txBox="1"/>
          <p:nvPr/>
        </p:nvSpPr>
        <p:spPr>
          <a:xfrm>
            <a:off x="4000275"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 NA</a:t>
            </a:r>
          </a:p>
        </p:txBody>
      </p:sp>
      <p:sp>
        <p:nvSpPr>
          <p:cNvPr id="6" name="pole tekstowe 5">
            <a:extLst>
              <a:ext uri="{FF2B5EF4-FFF2-40B4-BE49-F238E27FC236}">
                <a16:creationId xmlns:a16="http://schemas.microsoft.com/office/drawing/2014/main" id="{80A35143-AC7A-28CC-ADD1-7DAE7D21EEAA}"/>
              </a:ext>
            </a:extLst>
          </p:cNvPr>
          <p:cNvSpPr txBox="1"/>
          <p:nvPr/>
        </p:nvSpPr>
        <p:spPr>
          <a:xfrm>
            <a:off x="4930140"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EN A</a:t>
            </a:r>
          </a:p>
        </p:txBody>
      </p:sp>
      <p:sp>
        <p:nvSpPr>
          <p:cNvPr id="2" name="pole tekstowe 1">
            <a:extLst>
              <a:ext uri="{FF2B5EF4-FFF2-40B4-BE49-F238E27FC236}">
                <a16:creationId xmlns:a16="http://schemas.microsoft.com/office/drawing/2014/main" id="{578FA10F-8123-C79C-392D-8C861FFA6545}"/>
              </a:ext>
            </a:extLst>
          </p:cNvPr>
          <p:cNvSpPr txBox="1"/>
          <p:nvPr/>
        </p:nvSpPr>
        <p:spPr>
          <a:xfrm>
            <a:off x="2099947" y="1596861"/>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 name="pole tekstowe 6">
            <a:extLst>
              <a:ext uri="{FF2B5EF4-FFF2-40B4-BE49-F238E27FC236}">
                <a16:creationId xmlns:a16="http://schemas.microsoft.com/office/drawing/2014/main" id="{12D1E5F5-B5D4-AA9A-AC98-18695531C216}"/>
              </a:ext>
            </a:extLst>
          </p:cNvPr>
          <p:cNvSpPr txBox="1"/>
          <p:nvPr/>
        </p:nvSpPr>
        <p:spPr>
          <a:xfrm>
            <a:off x="4366850" y="1596862"/>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sp>
        <p:nvSpPr>
          <p:cNvPr id="8" name="pole tekstowe 7">
            <a:extLst>
              <a:ext uri="{FF2B5EF4-FFF2-40B4-BE49-F238E27FC236}">
                <a16:creationId xmlns:a16="http://schemas.microsoft.com/office/drawing/2014/main" id="{B86A82A0-981D-39DF-C29C-F85FEFAE55F7}"/>
              </a:ext>
            </a:extLst>
          </p:cNvPr>
          <p:cNvSpPr txBox="1"/>
          <p:nvPr/>
        </p:nvSpPr>
        <p:spPr>
          <a:xfrm>
            <a:off x="6243050" y="1596864"/>
            <a:ext cx="1165860" cy="461665"/>
          </a:xfrm>
          <a:prstGeom prst="rect">
            <a:avLst/>
          </a:prstGeom>
          <a:noFill/>
        </p:spPr>
        <p:txBody>
          <a:bodyPr wrap="square" rtlCol="0">
            <a:spAutoFit/>
          </a:bodyPr>
          <a:lstStyle/>
          <a:p>
            <a:r>
              <a:rPr lang="pl-PL" sz="2400" dirty="0">
                <a:solidFill>
                  <a:schemeClr val="bg1"/>
                </a:solidFill>
                <a:latin typeface="Oswald" pitchFamily="2" charset="-18"/>
              </a:rPr>
              <a:t>OCE NA</a:t>
            </a:r>
          </a:p>
        </p:txBody>
      </p:sp>
      <p:sp>
        <p:nvSpPr>
          <p:cNvPr id="9" name="pole tekstowe 8">
            <a:extLst>
              <a:ext uri="{FF2B5EF4-FFF2-40B4-BE49-F238E27FC236}">
                <a16:creationId xmlns:a16="http://schemas.microsoft.com/office/drawing/2014/main" id="{CCFA17C4-8EE4-97EC-0EEF-D0B9EC509B4F}"/>
              </a:ext>
            </a:extLst>
          </p:cNvPr>
          <p:cNvSpPr txBox="1"/>
          <p:nvPr/>
        </p:nvSpPr>
        <p:spPr>
          <a:xfrm>
            <a:off x="8343122" y="1596863"/>
            <a:ext cx="1165860" cy="461665"/>
          </a:xfrm>
          <a:prstGeom prst="rect">
            <a:avLst/>
          </a:prstGeom>
          <a:noFill/>
        </p:spPr>
        <p:txBody>
          <a:bodyPr wrap="square" rtlCol="0">
            <a:spAutoFit/>
          </a:bodyPr>
          <a:lstStyle/>
          <a:p>
            <a:r>
              <a:rPr lang="pl-PL" sz="2400" dirty="0">
                <a:solidFill>
                  <a:schemeClr val="bg1"/>
                </a:solidFill>
                <a:latin typeface="Oswald" pitchFamily="2" charset="-18"/>
              </a:rPr>
              <a:t>OCEN A</a:t>
            </a:r>
          </a:p>
        </p:txBody>
      </p:sp>
      <p:cxnSp>
        <p:nvCxnSpPr>
          <p:cNvPr id="11" name="Łącznik prosty ze strzałką 10">
            <a:extLst>
              <a:ext uri="{FF2B5EF4-FFF2-40B4-BE49-F238E27FC236}">
                <a16:creationId xmlns:a16="http://schemas.microsoft.com/office/drawing/2014/main" id="{5675672D-2046-3651-1E5B-78F41A1DC121}"/>
              </a:ext>
            </a:extLst>
          </p:cNvPr>
          <p:cNvCxnSpPr/>
          <p:nvPr/>
        </p:nvCxnSpPr>
        <p:spPr>
          <a:xfrm flipV="1">
            <a:off x="2095238"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Łącznik prosty ze strzałką 11">
            <a:extLst>
              <a:ext uri="{FF2B5EF4-FFF2-40B4-BE49-F238E27FC236}">
                <a16:creationId xmlns:a16="http://schemas.microsoft.com/office/drawing/2014/main" id="{C17A3435-8CD0-01ED-EFA1-4498E40AD789}"/>
              </a:ext>
            </a:extLst>
          </p:cNvPr>
          <p:cNvCxnSpPr/>
          <p:nvPr/>
        </p:nvCxnSpPr>
        <p:spPr>
          <a:xfrm flipV="1">
            <a:off x="4388766"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Łącznik prosty ze strzałką 13">
            <a:extLst>
              <a:ext uri="{FF2B5EF4-FFF2-40B4-BE49-F238E27FC236}">
                <a16:creationId xmlns:a16="http://schemas.microsoft.com/office/drawing/2014/main" id="{539E9ECE-1F73-2F44-1D7E-49943395CDD4}"/>
              </a:ext>
            </a:extLst>
          </p:cNvPr>
          <p:cNvCxnSpPr>
            <a:cxnSpLocks/>
          </p:cNvCxnSpPr>
          <p:nvPr/>
        </p:nvCxnSpPr>
        <p:spPr>
          <a:xfrm flipH="1" flipV="1">
            <a:off x="5043703"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Łącznik prosty ze strzałką 20">
            <a:extLst>
              <a:ext uri="{FF2B5EF4-FFF2-40B4-BE49-F238E27FC236}">
                <a16:creationId xmlns:a16="http://schemas.microsoft.com/office/drawing/2014/main" id="{15C25F3C-EF26-1823-E9CD-BF4C60D41DB5}"/>
              </a:ext>
            </a:extLst>
          </p:cNvPr>
          <p:cNvCxnSpPr>
            <a:cxnSpLocks/>
          </p:cNvCxnSpPr>
          <p:nvPr/>
        </p:nvCxnSpPr>
        <p:spPr>
          <a:xfrm flipH="1" flipV="1">
            <a:off x="2865447" y="2083255"/>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Łącznik prosty ze strzałką 36">
            <a:extLst>
              <a:ext uri="{FF2B5EF4-FFF2-40B4-BE49-F238E27FC236}">
                <a16:creationId xmlns:a16="http://schemas.microsoft.com/office/drawing/2014/main" id="{3FE59BFA-B0EC-26A3-1337-ED6FB1EE3867}"/>
              </a:ext>
            </a:extLst>
          </p:cNvPr>
          <p:cNvCxnSpPr/>
          <p:nvPr/>
        </p:nvCxnSpPr>
        <p:spPr>
          <a:xfrm flipV="1">
            <a:off x="6739169" y="2074329"/>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Łącznik prosty ze strzałką 37">
            <a:extLst>
              <a:ext uri="{FF2B5EF4-FFF2-40B4-BE49-F238E27FC236}">
                <a16:creationId xmlns:a16="http://schemas.microsoft.com/office/drawing/2014/main" id="{FE5C28B0-4D7F-3CC5-F6D4-42C918DB134C}"/>
              </a:ext>
            </a:extLst>
          </p:cNvPr>
          <p:cNvCxnSpPr/>
          <p:nvPr/>
        </p:nvCxnSpPr>
        <p:spPr>
          <a:xfrm flipV="1">
            <a:off x="8923004" y="2044412"/>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Łącznik prosty ze strzałką 39">
            <a:extLst>
              <a:ext uri="{FF2B5EF4-FFF2-40B4-BE49-F238E27FC236}">
                <a16:creationId xmlns:a16="http://schemas.microsoft.com/office/drawing/2014/main" id="{60169134-0535-4C9F-EE80-173438591BE2}"/>
              </a:ext>
            </a:extLst>
          </p:cNvPr>
          <p:cNvCxnSpPr/>
          <p:nvPr/>
        </p:nvCxnSpPr>
        <p:spPr>
          <a:xfrm flipV="1">
            <a:off x="2682877" y="1068370"/>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Łącznik prosty ze strzałką 40">
            <a:extLst>
              <a:ext uri="{FF2B5EF4-FFF2-40B4-BE49-F238E27FC236}">
                <a16:creationId xmlns:a16="http://schemas.microsoft.com/office/drawing/2014/main" id="{E9AE91C5-F7DA-8680-EE54-8E337D3E60D1}"/>
              </a:ext>
            </a:extLst>
          </p:cNvPr>
          <p:cNvCxnSpPr>
            <a:cxnSpLocks/>
          </p:cNvCxnSpPr>
          <p:nvPr/>
        </p:nvCxnSpPr>
        <p:spPr>
          <a:xfrm flipV="1">
            <a:off x="4870704" y="1241804"/>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Łącznik prosty ze strzałką 43">
            <a:extLst>
              <a:ext uri="{FF2B5EF4-FFF2-40B4-BE49-F238E27FC236}">
                <a16:creationId xmlns:a16="http://schemas.microsoft.com/office/drawing/2014/main" id="{8BF7264B-EB26-1CC3-A6C6-7F5E117749A3}"/>
              </a:ext>
            </a:extLst>
          </p:cNvPr>
          <p:cNvCxnSpPr>
            <a:cxnSpLocks/>
          </p:cNvCxnSpPr>
          <p:nvPr/>
        </p:nvCxnSpPr>
        <p:spPr>
          <a:xfrm flipV="1">
            <a:off x="6723929" y="1235977"/>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Łącznik prosty ze strzałką 44">
            <a:extLst>
              <a:ext uri="{FF2B5EF4-FFF2-40B4-BE49-F238E27FC236}">
                <a16:creationId xmlns:a16="http://schemas.microsoft.com/office/drawing/2014/main" id="{D2A331F4-9A26-22BC-5C55-82E383BD02A3}"/>
              </a:ext>
            </a:extLst>
          </p:cNvPr>
          <p:cNvCxnSpPr>
            <a:cxnSpLocks/>
          </p:cNvCxnSpPr>
          <p:nvPr/>
        </p:nvCxnSpPr>
        <p:spPr>
          <a:xfrm flipH="1" flipV="1">
            <a:off x="7542621" y="1142968"/>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885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519735" y="2520837"/>
            <a:ext cx="1165860" cy="461665"/>
          </a:xfrm>
          <a:prstGeom prst="rect">
            <a:avLst/>
          </a:prstGeom>
          <a:noFill/>
        </p:spPr>
        <p:txBody>
          <a:bodyPr wrap="square" rtlCol="0">
            <a:spAutoFit/>
          </a:bodyPr>
          <a:lstStyle/>
          <a:p>
            <a:r>
              <a:rPr lang="pl-PL" sz="2400" dirty="0">
                <a:solidFill>
                  <a:schemeClr val="bg1"/>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723485" y="2520187"/>
            <a:ext cx="1165860" cy="461665"/>
          </a:xfrm>
          <a:prstGeom prst="rect">
            <a:avLst/>
          </a:prstGeom>
          <a:noFill/>
        </p:spPr>
        <p:txBody>
          <a:bodyPr wrap="square" rtlCol="0">
            <a:spAutoFit/>
          </a:bodyPr>
          <a:lstStyle/>
          <a:p>
            <a:r>
              <a:rPr lang="pl-PL" sz="2400" dirty="0">
                <a:solidFill>
                  <a:schemeClr val="bg1"/>
                </a:solidFill>
                <a:latin typeface="Oswald" pitchFamily="2" charset="-18"/>
              </a:rPr>
              <a:t>A</a:t>
            </a:r>
          </a:p>
        </p:txBody>
      </p:sp>
      <p:sp>
        <p:nvSpPr>
          <p:cNvPr id="3" name="pole tekstowe 2">
            <a:extLst>
              <a:ext uri="{FF2B5EF4-FFF2-40B4-BE49-F238E27FC236}">
                <a16:creationId xmlns:a16="http://schemas.microsoft.com/office/drawing/2014/main" id="{50D0B0BA-97CD-8DBA-AF74-3E6B39FD375C}"/>
              </a:ext>
            </a:extLst>
          </p:cNvPr>
          <p:cNvSpPr txBox="1"/>
          <p:nvPr/>
        </p:nvSpPr>
        <p:spPr>
          <a:xfrm>
            <a:off x="1585802" y="2543589"/>
            <a:ext cx="1165860" cy="461665"/>
          </a:xfrm>
          <a:prstGeom prst="rect">
            <a:avLst/>
          </a:prstGeom>
          <a:noFill/>
        </p:spPr>
        <p:txBody>
          <a:bodyPr wrap="square" rtlCol="0">
            <a:spAutoFit/>
          </a:bodyPr>
          <a:lstStyle/>
          <a:p>
            <a:r>
              <a:rPr lang="pl-PL" sz="2400" dirty="0">
                <a:solidFill>
                  <a:schemeClr val="bg1"/>
                </a:solidFill>
                <a:latin typeface="Oswald" pitchFamily="2" charset="-18"/>
              </a:rPr>
              <a:t>CE NA</a:t>
            </a:r>
          </a:p>
        </p:txBody>
      </p:sp>
      <p:sp>
        <p:nvSpPr>
          <p:cNvPr id="4" name="pole tekstowe 3">
            <a:extLst>
              <a:ext uri="{FF2B5EF4-FFF2-40B4-BE49-F238E27FC236}">
                <a16:creationId xmlns:a16="http://schemas.microsoft.com/office/drawing/2014/main" id="{995C5769-018F-C24D-4170-DDFDC73E766A}"/>
              </a:ext>
            </a:extLst>
          </p:cNvPr>
          <p:cNvSpPr txBox="1"/>
          <p:nvPr/>
        </p:nvSpPr>
        <p:spPr>
          <a:xfrm>
            <a:off x="2679147" y="2543590"/>
            <a:ext cx="1165860" cy="461665"/>
          </a:xfrm>
          <a:prstGeom prst="rect">
            <a:avLst/>
          </a:prstGeom>
          <a:noFill/>
        </p:spPr>
        <p:txBody>
          <a:bodyPr wrap="square" rtlCol="0">
            <a:spAutoFit/>
          </a:bodyPr>
          <a:lstStyle/>
          <a:p>
            <a:r>
              <a:rPr lang="pl-PL" sz="2400" dirty="0">
                <a:solidFill>
                  <a:schemeClr val="bg1"/>
                </a:solidFill>
                <a:latin typeface="Oswald" pitchFamily="2" charset="-18"/>
              </a:rPr>
              <a:t>CEN A</a:t>
            </a:r>
          </a:p>
        </p:txBody>
      </p:sp>
      <p:sp>
        <p:nvSpPr>
          <p:cNvPr id="5" name="pole tekstowe 4">
            <a:extLst>
              <a:ext uri="{FF2B5EF4-FFF2-40B4-BE49-F238E27FC236}">
                <a16:creationId xmlns:a16="http://schemas.microsoft.com/office/drawing/2014/main" id="{064AD178-B5F1-D4A5-7583-1735C01F10D1}"/>
              </a:ext>
            </a:extLst>
          </p:cNvPr>
          <p:cNvSpPr txBox="1"/>
          <p:nvPr/>
        </p:nvSpPr>
        <p:spPr>
          <a:xfrm>
            <a:off x="4000275"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 NA</a:t>
            </a:r>
          </a:p>
        </p:txBody>
      </p:sp>
      <p:sp>
        <p:nvSpPr>
          <p:cNvPr id="6" name="pole tekstowe 5">
            <a:extLst>
              <a:ext uri="{FF2B5EF4-FFF2-40B4-BE49-F238E27FC236}">
                <a16:creationId xmlns:a16="http://schemas.microsoft.com/office/drawing/2014/main" id="{80A35143-AC7A-28CC-ADD1-7DAE7D21EEAA}"/>
              </a:ext>
            </a:extLst>
          </p:cNvPr>
          <p:cNvSpPr txBox="1"/>
          <p:nvPr/>
        </p:nvSpPr>
        <p:spPr>
          <a:xfrm>
            <a:off x="4930140"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EN A</a:t>
            </a:r>
          </a:p>
        </p:txBody>
      </p:sp>
      <p:sp>
        <p:nvSpPr>
          <p:cNvPr id="2" name="pole tekstowe 1">
            <a:extLst>
              <a:ext uri="{FF2B5EF4-FFF2-40B4-BE49-F238E27FC236}">
                <a16:creationId xmlns:a16="http://schemas.microsoft.com/office/drawing/2014/main" id="{578FA10F-8123-C79C-392D-8C861FFA6545}"/>
              </a:ext>
            </a:extLst>
          </p:cNvPr>
          <p:cNvSpPr txBox="1"/>
          <p:nvPr/>
        </p:nvSpPr>
        <p:spPr>
          <a:xfrm>
            <a:off x="2099947" y="1596861"/>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 name="pole tekstowe 6">
            <a:extLst>
              <a:ext uri="{FF2B5EF4-FFF2-40B4-BE49-F238E27FC236}">
                <a16:creationId xmlns:a16="http://schemas.microsoft.com/office/drawing/2014/main" id="{12D1E5F5-B5D4-AA9A-AC98-18695531C216}"/>
              </a:ext>
            </a:extLst>
          </p:cNvPr>
          <p:cNvSpPr txBox="1"/>
          <p:nvPr/>
        </p:nvSpPr>
        <p:spPr>
          <a:xfrm>
            <a:off x="4366850" y="1596862"/>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sp>
        <p:nvSpPr>
          <p:cNvPr id="8" name="pole tekstowe 7">
            <a:extLst>
              <a:ext uri="{FF2B5EF4-FFF2-40B4-BE49-F238E27FC236}">
                <a16:creationId xmlns:a16="http://schemas.microsoft.com/office/drawing/2014/main" id="{B86A82A0-981D-39DF-C29C-F85FEFAE55F7}"/>
              </a:ext>
            </a:extLst>
          </p:cNvPr>
          <p:cNvSpPr txBox="1"/>
          <p:nvPr/>
        </p:nvSpPr>
        <p:spPr>
          <a:xfrm>
            <a:off x="6243050" y="1596864"/>
            <a:ext cx="1165860" cy="461665"/>
          </a:xfrm>
          <a:prstGeom prst="rect">
            <a:avLst/>
          </a:prstGeom>
          <a:noFill/>
        </p:spPr>
        <p:txBody>
          <a:bodyPr wrap="square" rtlCol="0">
            <a:spAutoFit/>
          </a:bodyPr>
          <a:lstStyle/>
          <a:p>
            <a:r>
              <a:rPr lang="pl-PL" sz="2400" dirty="0">
                <a:solidFill>
                  <a:schemeClr val="bg1"/>
                </a:solidFill>
                <a:latin typeface="Oswald" pitchFamily="2" charset="-18"/>
              </a:rPr>
              <a:t>OCE NA</a:t>
            </a:r>
          </a:p>
        </p:txBody>
      </p:sp>
      <p:sp>
        <p:nvSpPr>
          <p:cNvPr id="9" name="pole tekstowe 8">
            <a:extLst>
              <a:ext uri="{FF2B5EF4-FFF2-40B4-BE49-F238E27FC236}">
                <a16:creationId xmlns:a16="http://schemas.microsoft.com/office/drawing/2014/main" id="{CCFA17C4-8EE4-97EC-0EEF-D0B9EC509B4F}"/>
              </a:ext>
            </a:extLst>
          </p:cNvPr>
          <p:cNvSpPr txBox="1"/>
          <p:nvPr/>
        </p:nvSpPr>
        <p:spPr>
          <a:xfrm>
            <a:off x="8343122" y="1596863"/>
            <a:ext cx="1165860" cy="461665"/>
          </a:xfrm>
          <a:prstGeom prst="rect">
            <a:avLst/>
          </a:prstGeom>
          <a:noFill/>
        </p:spPr>
        <p:txBody>
          <a:bodyPr wrap="square" rtlCol="0">
            <a:spAutoFit/>
          </a:bodyPr>
          <a:lstStyle/>
          <a:p>
            <a:r>
              <a:rPr lang="pl-PL" sz="2400" dirty="0">
                <a:solidFill>
                  <a:schemeClr val="bg1"/>
                </a:solidFill>
                <a:latin typeface="Oswald" pitchFamily="2" charset="-18"/>
              </a:rPr>
              <a:t>OCEN A</a:t>
            </a:r>
          </a:p>
        </p:txBody>
      </p:sp>
      <p:cxnSp>
        <p:nvCxnSpPr>
          <p:cNvPr id="11" name="Łącznik prosty ze strzałką 10">
            <a:extLst>
              <a:ext uri="{FF2B5EF4-FFF2-40B4-BE49-F238E27FC236}">
                <a16:creationId xmlns:a16="http://schemas.microsoft.com/office/drawing/2014/main" id="{5675672D-2046-3651-1E5B-78F41A1DC121}"/>
              </a:ext>
            </a:extLst>
          </p:cNvPr>
          <p:cNvCxnSpPr/>
          <p:nvPr/>
        </p:nvCxnSpPr>
        <p:spPr>
          <a:xfrm flipV="1">
            <a:off x="2095238"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Łącznik prosty ze strzałką 11">
            <a:extLst>
              <a:ext uri="{FF2B5EF4-FFF2-40B4-BE49-F238E27FC236}">
                <a16:creationId xmlns:a16="http://schemas.microsoft.com/office/drawing/2014/main" id="{C17A3435-8CD0-01ED-EFA1-4498E40AD789}"/>
              </a:ext>
            </a:extLst>
          </p:cNvPr>
          <p:cNvCxnSpPr/>
          <p:nvPr/>
        </p:nvCxnSpPr>
        <p:spPr>
          <a:xfrm flipV="1">
            <a:off x="4388766"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Łącznik prosty ze strzałką 13">
            <a:extLst>
              <a:ext uri="{FF2B5EF4-FFF2-40B4-BE49-F238E27FC236}">
                <a16:creationId xmlns:a16="http://schemas.microsoft.com/office/drawing/2014/main" id="{539E9ECE-1F73-2F44-1D7E-49943395CDD4}"/>
              </a:ext>
            </a:extLst>
          </p:cNvPr>
          <p:cNvCxnSpPr>
            <a:cxnSpLocks/>
          </p:cNvCxnSpPr>
          <p:nvPr/>
        </p:nvCxnSpPr>
        <p:spPr>
          <a:xfrm flipH="1" flipV="1">
            <a:off x="5043703"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Łącznik prosty ze strzałką 20">
            <a:extLst>
              <a:ext uri="{FF2B5EF4-FFF2-40B4-BE49-F238E27FC236}">
                <a16:creationId xmlns:a16="http://schemas.microsoft.com/office/drawing/2014/main" id="{15C25F3C-EF26-1823-E9CD-BF4C60D41DB5}"/>
              </a:ext>
            </a:extLst>
          </p:cNvPr>
          <p:cNvCxnSpPr>
            <a:cxnSpLocks/>
          </p:cNvCxnSpPr>
          <p:nvPr/>
        </p:nvCxnSpPr>
        <p:spPr>
          <a:xfrm flipH="1" flipV="1">
            <a:off x="2865447" y="2083255"/>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Łącznik prosty ze strzałką 36">
            <a:extLst>
              <a:ext uri="{FF2B5EF4-FFF2-40B4-BE49-F238E27FC236}">
                <a16:creationId xmlns:a16="http://schemas.microsoft.com/office/drawing/2014/main" id="{3FE59BFA-B0EC-26A3-1337-ED6FB1EE3867}"/>
              </a:ext>
            </a:extLst>
          </p:cNvPr>
          <p:cNvCxnSpPr/>
          <p:nvPr/>
        </p:nvCxnSpPr>
        <p:spPr>
          <a:xfrm flipV="1">
            <a:off x="6739169" y="2074329"/>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Łącznik prosty ze strzałką 37">
            <a:extLst>
              <a:ext uri="{FF2B5EF4-FFF2-40B4-BE49-F238E27FC236}">
                <a16:creationId xmlns:a16="http://schemas.microsoft.com/office/drawing/2014/main" id="{FE5C28B0-4D7F-3CC5-F6D4-42C918DB134C}"/>
              </a:ext>
            </a:extLst>
          </p:cNvPr>
          <p:cNvCxnSpPr/>
          <p:nvPr/>
        </p:nvCxnSpPr>
        <p:spPr>
          <a:xfrm flipV="1">
            <a:off x="8923004" y="2044412"/>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Łącznik prosty ze strzałką 39">
            <a:extLst>
              <a:ext uri="{FF2B5EF4-FFF2-40B4-BE49-F238E27FC236}">
                <a16:creationId xmlns:a16="http://schemas.microsoft.com/office/drawing/2014/main" id="{60169134-0535-4C9F-EE80-173438591BE2}"/>
              </a:ext>
            </a:extLst>
          </p:cNvPr>
          <p:cNvCxnSpPr/>
          <p:nvPr/>
        </p:nvCxnSpPr>
        <p:spPr>
          <a:xfrm flipV="1">
            <a:off x="2682877" y="1068370"/>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Łącznik prosty ze strzałką 40">
            <a:extLst>
              <a:ext uri="{FF2B5EF4-FFF2-40B4-BE49-F238E27FC236}">
                <a16:creationId xmlns:a16="http://schemas.microsoft.com/office/drawing/2014/main" id="{E9AE91C5-F7DA-8680-EE54-8E337D3E60D1}"/>
              </a:ext>
            </a:extLst>
          </p:cNvPr>
          <p:cNvCxnSpPr>
            <a:cxnSpLocks/>
          </p:cNvCxnSpPr>
          <p:nvPr/>
        </p:nvCxnSpPr>
        <p:spPr>
          <a:xfrm flipV="1">
            <a:off x="4870704" y="1241804"/>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Łącznik prosty ze strzałką 43">
            <a:extLst>
              <a:ext uri="{FF2B5EF4-FFF2-40B4-BE49-F238E27FC236}">
                <a16:creationId xmlns:a16="http://schemas.microsoft.com/office/drawing/2014/main" id="{8BF7264B-EB26-1CC3-A6C6-7F5E117749A3}"/>
              </a:ext>
            </a:extLst>
          </p:cNvPr>
          <p:cNvCxnSpPr>
            <a:cxnSpLocks/>
          </p:cNvCxnSpPr>
          <p:nvPr/>
        </p:nvCxnSpPr>
        <p:spPr>
          <a:xfrm flipV="1">
            <a:off x="6723929" y="1235977"/>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Łącznik prosty ze strzałką 44">
            <a:extLst>
              <a:ext uri="{FF2B5EF4-FFF2-40B4-BE49-F238E27FC236}">
                <a16:creationId xmlns:a16="http://schemas.microsoft.com/office/drawing/2014/main" id="{D2A331F4-9A26-22BC-5C55-82E383BD02A3}"/>
              </a:ext>
            </a:extLst>
          </p:cNvPr>
          <p:cNvCxnSpPr>
            <a:cxnSpLocks/>
          </p:cNvCxnSpPr>
          <p:nvPr/>
        </p:nvCxnSpPr>
        <p:spPr>
          <a:xfrm flipH="1" flipV="1">
            <a:off x="7542621" y="1142968"/>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0" name="pole tekstowe 59">
            <a:extLst>
              <a:ext uri="{FF2B5EF4-FFF2-40B4-BE49-F238E27FC236}">
                <a16:creationId xmlns:a16="http://schemas.microsoft.com/office/drawing/2014/main" id="{5C7A57AC-8D0F-9E90-D263-51CB4862963C}"/>
              </a:ext>
            </a:extLst>
          </p:cNvPr>
          <p:cNvSpPr txBox="1"/>
          <p:nvPr/>
        </p:nvSpPr>
        <p:spPr>
          <a:xfrm>
            <a:off x="1339337" y="2546490"/>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1" name="pole tekstowe 60">
            <a:extLst>
              <a:ext uri="{FF2B5EF4-FFF2-40B4-BE49-F238E27FC236}">
                <a16:creationId xmlns:a16="http://schemas.microsoft.com/office/drawing/2014/main" id="{A5A5BBFB-ECCB-632B-6E88-FBDCD7EE06B0}"/>
              </a:ext>
            </a:extLst>
          </p:cNvPr>
          <p:cNvSpPr txBox="1"/>
          <p:nvPr/>
        </p:nvSpPr>
        <p:spPr>
          <a:xfrm>
            <a:off x="3390467" y="2549611"/>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2" name="pole tekstowe 61">
            <a:extLst>
              <a:ext uri="{FF2B5EF4-FFF2-40B4-BE49-F238E27FC236}">
                <a16:creationId xmlns:a16="http://schemas.microsoft.com/office/drawing/2014/main" id="{138B141E-2E5D-6897-444F-A7816717727A}"/>
              </a:ext>
            </a:extLst>
          </p:cNvPr>
          <p:cNvSpPr txBox="1"/>
          <p:nvPr/>
        </p:nvSpPr>
        <p:spPr>
          <a:xfrm>
            <a:off x="3827236" y="2543587"/>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3" name="pole tekstowe 62">
            <a:extLst>
              <a:ext uri="{FF2B5EF4-FFF2-40B4-BE49-F238E27FC236}">
                <a16:creationId xmlns:a16="http://schemas.microsoft.com/office/drawing/2014/main" id="{FF2B4739-B3F0-6ADE-3639-5E927CEAC3AB}"/>
              </a:ext>
            </a:extLst>
          </p:cNvPr>
          <p:cNvSpPr txBox="1"/>
          <p:nvPr/>
        </p:nvSpPr>
        <p:spPr>
          <a:xfrm>
            <a:off x="5589870" y="2523642"/>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4" name="pole tekstowe 63">
            <a:extLst>
              <a:ext uri="{FF2B5EF4-FFF2-40B4-BE49-F238E27FC236}">
                <a16:creationId xmlns:a16="http://schemas.microsoft.com/office/drawing/2014/main" id="{437DC960-427A-F940-DA78-29B3FB599728}"/>
              </a:ext>
            </a:extLst>
          </p:cNvPr>
          <p:cNvSpPr txBox="1"/>
          <p:nvPr/>
        </p:nvSpPr>
        <p:spPr>
          <a:xfrm>
            <a:off x="6970429" y="2520187"/>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0</a:t>
            </a:r>
          </a:p>
        </p:txBody>
      </p:sp>
      <p:sp>
        <p:nvSpPr>
          <p:cNvPr id="66" name="pole tekstowe 65">
            <a:extLst>
              <a:ext uri="{FF2B5EF4-FFF2-40B4-BE49-F238E27FC236}">
                <a16:creationId xmlns:a16="http://schemas.microsoft.com/office/drawing/2014/main" id="{22BA4805-5409-A1F3-1488-9E293FA8F57E}"/>
              </a:ext>
            </a:extLst>
          </p:cNvPr>
          <p:cNvSpPr txBox="1"/>
          <p:nvPr/>
        </p:nvSpPr>
        <p:spPr>
          <a:xfrm>
            <a:off x="9039195" y="2543588"/>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0</a:t>
            </a:r>
          </a:p>
        </p:txBody>
      </p:sp>
    </p:spTree>
    <p:extLst>
      <p:ext uri="{BB962C8B-B14F-4D97-AF65-F5344CB8AC3E}">
        <p14:creationId xmlns:p14="http://schemas.microsoft.com/office/powerpoint/2010/main" val="969636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519735" y="2520837"/>
            <a:ext cx="1165860" cy="461665"/>
          </a:xfrm>
          <a:prstGeom prst="rect">
            <a:avLst/>
          </a:prstGeom>
          <a:noFill/>
        </p:spPr>
        <p:txBody>
          <a:bodyPr wrap="square" rtlCol="0">
            <a:spAutoFit/>
          </a:bodyPr>
          <a:lstStyle/>
          <a:p>
            <a:r>
              <a:rPr lang="pl-PL" sz="2400" dirty="0">
                <a:solidFill>
                  <a:schemeClr val="bg1"/>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723485" y="2520187"/>
            <a:ext cx="1165860" cy="461665"/>
          </a:xfrm>
          <a:prstGeom prst="rect">
            <a:avLst/>
          </a:prstGeom>
          <a:noFill/>
        </p:spPr>
        <p:txBody>
          <a:bodyPr wrap="square" rtlCol="0">
            <a:spAutoFit/>
          </a:bodyPr>
          <a:lstStyle/>
          <a:p>
            <a:r>
              <a:rPr lang="pl-PL" sz="2400" dirty="0">
                <a:solidFill>
                  <a:schemeClr val="bg1"/>
                </a:solidFill>
                <a:latin typeface="Oswald" pitchFamily="2" charset="-18"/>
              </a:rPr>
              <a:t>A</a:t>
            </a:r>
          </a:p>
        </p:txBody>
      </p:sp>
      <p:sp>
        <p:nvSpPr>
          <p:cNvPr id="3" name="pole tekstowe 2">
            <a:extLst>
              <a:ext uri="{FF2B5EF4-FFF2-40B4-BE49-F238E27FC236}">
                <a16:creationId xmlns:a16="http://schemas.microsoft.com/office/drawing/2014/main" id="{50D0B0BA-97CD-8DBA-AF74-3E6B39FD375C}"/>
              </a:ext>
            </a:extLst>
          </p:cNvPr>
          <p:cNvSpPr txBox="1"/>
          <p:nvPr/>
        </p:nvSpPr>
        <p:spPr>
          <a:xfrm>
            <a:off x="1585802" y="2543589"/>
            <a:ext cx="1165860" cy="461665"/>
          </a:xfrm>
          <a:prstGeom prst="rect">
            <a:avLst/>
          </a:prstGeom>
          <a:noFill/>
        </p:spPr>
        <p:txBody>
          <a:bodyPr wrap="square" rtlCol="0">
            <a:spAutoFit/>
          </a:bodyPr>
          <a:lstStyle/>
          <a:p>
            <a:r>
              <a:rPr lang="pl-PL" sz="2400" dirty="0">
                <a:solidFill>
                  <a:schemeClr val="bg1"/>
                </a:solidFill>
                <a:latin typeface="Oswald" pitchFamily="2" charset="-18"/>
              </a:rPr>
              <a:t>CE NA</a:t>
            </a:r>
          </a:p>
        </p:txBody>
      </p:sp>
      <p:sp>
        <p:nvSpPr>
          <p:cNvPr id="4" name="pole tekstowe 3">
            <a:extLst>
              <a:ext uri="{FF2B5EF4-FFF2-40B4-BE49-F238E27FC236}">
                <a16:creationId xmlns:a16="http://schemas.microsoft.com/office/drawing/2014/main" id="{995C5769-018F-C24D-4170-DDFDC73E766A}"/>
              </a:ext>
            </a:extLst>
          </p:cNvPr>
          <p:cNvSpPr txBox="1"/>
          <p:nvPr/>
        </p:nvSpPr>
        <p:spPr>
          <a:xfrm>
            <a:off x="2679147" y="2543590"/>
            <a:ext cx="1165860" cy="461665"/>
          </a:xfrm>
          <a:prstGeom prst="rect">
            <a:avLst/>
          </a:prstGeom>
          <a:noFill/>
        </p:spPr>
        <p:txBody>
          <a:bodyPr wrap="square" rtlCol="0">
            <a:spAutoFit/>
          </a:bodyPr>
          <a:lstStyle/>
          <a:p>
            <a:r>
              <a:rPr lang="pl-PL" sz="2400" dirty="0">
                <a:solidFill>
                  <a:schemeClr val="bg1"/>
                </a:solidFill>
                <a:latin typeface="Oswald" pitchFamily="2" charset="-18"/>
              </a:rPr>
              <a:t>CEN A</a:t>
            </a:r>
          </a:p>
        </p:txBody>
      </p:sp>
      <p:sp>
        <p:nvSpPr>
          <p:cNvPr id="5" name="pole tekstowe 4">
            <a:extLst>
              <a:ext uri="{FF2B5EF4-FFF2-40B4-BE49-F238E27FC236}">
                <a16:creationId xmlns:a16="http://schemas.microsoft.com/office/drawing/2014/main" id="{064AD178-B5F1-D4A5-7583-1735C01F10D1}"/>
              </a:ext>
            </a:extLst>
          </p:cNvPr>
          <p:cNvSpPr txBox="1"/>
          <p:nvPr/>
        </p:nvSpPr>
        <p:spPr>
          <a:xfrm>
            <a:off x="4000275"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 NA</a:t>
            </a:r>
          </a:p>
        </p:txBody>
      </p:sp>
      <p:sp>
        <p:nvSpPr>
          <p:cNvPr id="6" name="pole tekstowe 5">
            <a:extLst>
              <a:ext uri="{FF2B5EF4-FFF2-40B4-BE49-F238E27FC236}">
                <a16:creationId xmlns:a16="http://schemas.microsoft.com/office/drawing/2014/main" id="{80A35143-AC7A-28CC-ADD1-7DAE7D21EEAA}"/>
              </a:ext>
            </a:extLst>
          </p:cNvPr>
          <p:cNvSpPr txBox="1"/>
          <p:nvPr/>
        </p:nvSpPr>
        <p:spPr>
          <a:xfrm>
            <a:off x="4930140"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EN A</a:t>
            </a:r>
          </a:p>
        </p:txBody>
      </p:sp>
      <p:sp>
        <p:nvSpPr>
          <p:cNvPr id="2" name="pole tekstowe 1">
            <a:extLst>
              <a:ext uri="{FF2B5EF4-FFF2-40B4-BE49-F238E27FC236}">
                <a16:creationId xmlns:a16="http://schemas.microsoft.com/office/drawing/2014/main" id="{578FA10F-8123-C79C-392D-8C861FFA6545}"/>
              </a:ext>
            </a:extLst>
          </p:cNvPr>
          <p:cNvSpPr txBox="1"/>
          <p:nvPr/>
        </p:nvSpPr>
        <p:spPr>
          <a:xfrm>
            <a:off x="2099947" y="1596861"/>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 name="pole tekstowe 6">
            <a:extLst>
              <a:ext uri="{FF2B5EF4-FFF2-40B4-BE49-F238E27FC236}">
                <a16:creationId xmlns:a16="http://schemas.microsoft.com/office/drawing/2014/main" id="{12D1E5F5-B5D4-AA9A-AC98-18695531C216}"/>
              </a:ext>
            </a:extLst>
          </p:cNvPr>
          <p:cNvSpPr txBox="1"/>
          <p:nvPr/>
        </p:nvSpPr>
        <p:spPr>
          <a:xfrm>
            <a:off x="4366850" y="1596862"/>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sp>
        <p:nvSpPr>
          <p:cNvPr id="8" name="pole tekstowe 7">
            <a:extLst>
              <a:ext uri="{FF2B5EF4-FFF2-40B4-BE49-F238E27FC236}">
                <a16:creationId xmlns:a16="http://schemas.microsoft.com/office/drawing/2014/main" id="{B86A82A0-981D-39DF-C29C-F85FEFAE55F7}"/>
              </a:ext>
            </a:extLst>
          </p:cNvPr>
          <p:cNvSpPr txBox="1"/>
          <p:nvPr/>
        </p:nvSpPr>
        <p:spPr>
          <a:xfrm>
            <a:off x="6243050" y="1596864"/>
            <a:ext cx="1165860" cy="461665"/>
          </a:xfrm>
          <a:prstGeom prst="rect">
            <a:avLst/>
          </a:prstGeom>
          <a:noFill/>
        </p:spPr>
        <p:txBody>
          <a:bodyPr wrap="square" rtlCol="0">
            <a:spAutoFit/>
          </a:bodyPr>
          <a:lstStyle/>
          <a:p>
            <a:r>
              <a:rPr lang="pl-PL" sz="2400" dirty="0">
                <a:solidFill>
                  <a:schemeClr val="bg1"/>
                </a:solidFill>
                <a:latin typeface="Oswald" pitchFamily="2" charset="-18"/>
              </a:rPr>
              <a:t>OCE NA</a:t>
            </a:r>
          </a:p>
        </p:txBody>
      </p:sp>
      <p:sp>
        <p:nvSpPr>
          <p:cNvPr id="9" name="pole tekstowe 8">
            <a:extLst>
              <a:ext uri="{FF2B5EF4-FFF2-40B4-BE49-F238E27FC236}">
                <a16:creationId xmlns:a16="http://schemas.microsoft.com/office/drawing/2014/main" id="{CCFA17C4-8EE4-97EC-0EEF-D0B9EC509B4F}"/>
              </a:ext>
            </a:extLst>
          </p:cNvPr>
          <p:cNvSpPr txBox="1"/>
          <p:nvPr/>
        </p:nvSpPr>
        <p:spPr>
          <a:xfrm>
            <a:off x="8343122" y="1596863"/>
            <a:ext cx="1165860" cy="461665"/>
          </a:xfrm>
          <a:prstGeom prst="rect">
            <a:avLst/>
          </a:prstGeom>
          <a:noFill/>
        </p:spPr>
        <p:txBody>
          <a:bodyPr wrap="square" rtlCol="0">
            <a:spAutoFit/>
          </a:bodyPr>
          <a:lstStyle/>
          <a:p>
            <a:r>
              <a:rPr lang="pl-PL" sz="2400" dirty="0">
                <a:solidFill>
                  <a:schemeClr val="bg1"/>
                </a:solidFill>
                <a:latin typeface="Oswald" pitchFamily="2" charset="-18"/>
              </a:rPr>
              <a:t>OCEN A</a:t>
            </a:r>
          </a:p>
        </p:txBody>
      </p:sp>
      <p:cxnSp>
        <p:nvCxnSpPr>
          <p:cNvPr id="11" name="Łącznik prosty ze strzałką 10">
            <a:extLst>
              <a:ext uri="{FF2B5EF4-FFF2-40B4-BE49-F238E27FC236}">
                <a16:creationId xmlns:a16="http://schemas.microsoft.com/office/drawing/2014/main" id="{5675672D-2046-3651-1E5B-78F41A1DC121}"/>
              </a:ext>
            </a:extLst>
          </p:cNvPr>
          <p:cNvCxnSpPr/>
          <p:nvPr/>
        </p:nvCxnSpPr>
        <p:spPr>
          <a:xfrm flipV="1">
            <a:off x="2095238"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Łącznik prosty ze strzałką 11">
            <a:extLst>
              <a:ext uri="{FF2B5EF4-FFF2-40B4-BE49-F238E27FC236}">
                <a16:creationId xmlns:a16="http://schemas.microsoft.com/office/drawing/2014/main" id="{C17A3435-8CD0-01ED-EFA1-4498E40AD789}"/>
              </a:ext>
            </a:extLst>
          </p:cNvPr>
          <p:cNvCxnSpPr/>
          <p:nvPr/>
        </p:nvCxnSpPr>
        <p:spPr>
          <a:xfrm flipV="1">
            <a:off x="4388766"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Łącznik prosty ze strzałką 13">
            <a:extLst>
              <a:ext uri="{FF2B5EF4-FFF2-40B4-BE49-F238E27FC236}">
                <a16:creationId xmlns:a16="http://schemas.microsoft.com/office/drawing/2014/main" id="{539E9ECE-1F73-2F44-1D7E-49943395CDD4}"/>
              </a:ext>
            </a:extLst>
          </p:cNvPr>
          <p:cNvCxnSpPr>
            <a:cxnSpLocks/>
          </p:cNvCxnSpPr>
          <p:nvPr/>
        </p:nvCxnSpPr>
        <p:spPr>
          <a:xfrm flipH="1" flipV="1">
            <a:off x="5043703"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Łącznik prosty ze strzałką 20">
            <a:extLst>
              <a:ext uri="{FF2B5EF4-FFF2-40B4-BE49-F238E27FC236}">
                <a16:creationId xmlns:a16="http://schemas.microsoft.com/office/drawing/2014/main" id="{15C25F3C-EF26-1823-E9CD-BF4C60D41DB5}"/>
              </a:ext>
            </a:extLst>
          </p:cNvPr>
          <p:cNvCxnSpPr>
            <a:cxnSpLocks/>
          </p:cNvCxnSpPr>
          <p:nvPr/>
        </p:nvCxnSpPr>
        <p:spPr>
          <a:xfrm flipH="1" flipV="1">
            <a:off x="2865447" y="2083255"/>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Łącznik prosty ze strzałką 36">
            <a:extLst>
              <a:ext uri="{FF2B5EF4-FFF2-40B4-BE49-F238E27FC236}">
                <a16:creationId xmlns:a16="http://schemas.microsoft.com/office/drawing/2014/main" id="{3FE59BFA-B0EC-26A3-1337-ED6FB1EE3867}"/>
              </a:ext>
            </a:extLst>
          </p:cNvPr>
          <p:cNvCxnSpPr/>
          <p:nvPr/>
        </p:nvCxnSpPr>
        <p:spPr>
          <a:xfrm flipV="1">
            <a:off x="6739169" y="2074329"/>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Łącznik prosty ze strzałką 37">
            <a:extLst>
              <a:ext uri="{FF2B5EF4-FFF2-40B4-BE49-F238E27FC236}">
                <a16:creationId xmlns:a16="http://schemas.microsoft.com/office/drawing/2014/main" id="{FE5C28B0-4D7F-3CC5-F6D4-42C918DB134C}"/>
              </a:ext>
            </a:extLst>
          </p:cNvPr>
          <p:cNvCxnSpPr/>
          <p:nvPr/>
        </p:nvCxnSpPr>
        <p:spPr>
          <a:xfrm flipV="1">
            <a:off x="8923004" y="2044412"/>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Łącznik prosty ze strzałką 39">
            <a:extLst>
              <a:ext uri="{FF2B5EF4-FFF2-40B4-BE49-F238E27FC236}">
                <a16:creationId xmlns:a16="http://schemas.microsoft.com/office/drawing/2014/main" id="{60169134-0535-4C9F-EE80-173438591BE2}"/>
              </a:ext>
            </a:extLst>
          </p:cNvPr>
          <p:cNvCxnSpPr/>
          <p:nvPr/>
        </p:nvCxnSpPr>
        <p:spPr>
          <a:xfrm flipV="1">
            <a:off x="2682877" y="1068370"/>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Łącznik prosty ze strzałką 40">
            <a:extLst>
              <a:ext uri="{FF2B5EF4-FFF2-40B4-BE49-F238E27FC236}">
                <a16:creationId xmlns:a16="http://schemas.microsoft.com/office/drawing/2014/main" id="{E9AE91C5-F7DA-8680-EE54-8E337D3E60D1}"/>
              </a:ext>
            </a:extLst>
          </p:cNvPr>
          <p:cNvCxnSpPr>
            <a:cxnSpLocks/>
          </p:cNvCxnSpPr>
          <p:nvPr/>
        </p:nvCxnSpPr>
        <p:spPr>
          <a:xfrm flipV="1">
            <a:off x="4870704" y="1241804"/>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Łącznik prosty ze strzałką 43">
            <a:extLst>
              <a:ext uri="{FF2B5EF4-FFF2-40B4-BE49-F238E27FC236}">
                <a16:creationId xmlns:a16="http://schemas.microsoft.com/office/drawing/2014/main" id="{8BF7264B-EB26-1CC3-A6C6-7F5E117749A3}"/>
              </a:ext>
            </a:extLst>
          </p:cNvPr>
          <p:cNvCxnSpPr>
            <a:cxnSpLocks/>
          </p:cNvCxnSpPr>
          <p:nvPr/>
        </p:nvCxnSpPr>
        <p:spPr>
          <a:xfrm flipV="1">
            <a:off x="6723929" y="1235977"/>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Łącznik prosty ze strzałką 44">
            <a:extLst>
              <a:ext uri="{FF2B5EF4-FFF2-40B4-BE49-F238E27FC236}">
                <a16:creationId xmlns:a16="http://schemas.microsoft.com/office/drawing/2014/main" id="{D2A331F4-9A26-22BC-5C55-82E383BD02A3}"/>
              </a:ext>
            </a:extLst>
          </p:cNvPr>
          <p:cNvCxnSpPr>
            <a:cxnSpLocks/>
          </p:cNvCxnSpPr>
          <p:nvPr/>
        </p:nvCxnSpPr>
        <p:spPr>
          <a:xfrm flipH="1" flipV="1">
            <a:off x="7542621" y="1142968"/>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0" name="pole tekstowe 59">
            <a:extLst>
              <a:ext uri="{FF2B5EF4-FFF2-40B4-BE49-F238E27FC236}">
                <a16:creationId xmlns:a16="http://schemas.microsoft.com/office/drawing/2014/main" id="{5C7A57AC-8D0F-9E90-D263-51CB4862963C}"/>
              </a:ext>
            </a:extLst>
          </p:cNvPr>
          <p:cNvSpPr txBox="1"/>
          <p:nvPr/>
        </p:nvSpPr>
        <p:spPr>
          <a:xfrm>
            <a:off x="1339337" y="2546490"/>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1" name="pole tekstowe 60">
            <a:extLst>
              <a:ext uri="{FF2B5EF4-FFF2-40B4-BE49-F238E27FC236}">
                <a16:creationId xmlns:a16="http://schemas.microsoft.com/office/drawing/2014/main" id="{A5A5BBFB-ECCB-632B-6E88-FBDCD7EE06B0}"/>
              </a:ext>
            </a:extLst>
          </p:cNvPr>
          <p:cNvSpPr txBox="1"/>
          <p:nvPr/>
        </p:nvSpPr>
        <p:spPr>
          <a:xfrm>
            <a:off x="3390467" y="2549611"/>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2" name="pole tekstowe 61">
            <a:extLst>
              <a:ext uri="{FF2B5EF4-FFF2-40B4-BE49-F238E27FC236}">
                <a16:creationId xmlns:a16="http://schemas.microsoft.com/office/drawing/2014/main" id="{138B141E-2E5D-6897-444F-A7816717727A}"/>
              </a:ext>
            </a:extLst>
          </p:cNvPr>
          <p:cNvSpPr txBox="1"/>
          <p:nvPr/>
        </p:nvSpPr>
        <p:spPr>
          <a:xfrm>
            <a:off x="3827236" y="2543587"/>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3" name="pole tekstowe 62">
            <a:extLst>
              <a:ext uri="{FF2B5EF4-FFF2-40B4-BE49-F238E27FC236}">
                <a16:creationId xmlns:a16="http://schemas.microsoft.com/office/drawing/2014/main" id="{FF2B4739-B3F0-6ADE-3639-5E927CEAC3AB}"/>
              </a:ext>
            </a:extLst>
          </p:cNvPr>
          <p:cNvSpPr txBox="1"/>
          <p:nvPr/>
        </p:nvSpPr>
        <p:spPr>
          <a:xfrm>
            <a:off x="5589870" y="2523642"/>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4" name="pole tekstowe 63">
            <a:extLst>
              <a:ext uri="{FF2B5EF4-FFF2-40B4-BE49-F238E27FC236}">
                <a16:creationId xmlns:a16="http://schemas.microsoft.com/office/drawing/2014/main" id="{437DC960-427A-F940-DA78-29B3FB599728}"/>
              </a:ext>
            </a:extLst>
          </p:cNvPr>
          <p:cNvSpPr txBox="1"/>
          <p:nvPr/>
        </p:nvSpPr>
        <p:spPr>
          <a:xfrm>
            <a:off x="6970429" y="2520187"/>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0</a:t>
            </a:r>
          </a:p>
        </p:txBody>
      </p:sp>
      <p:sp>
        <p:nvSpPr>
          <p:cNvPr id="66" name="pole tekstowe 65">
            <a:extLst>
              <a:ext uri="{FF2B5EF4-FFF2-40B4-BE49-F238E27FC236}">
                <a16:creationId xmlns:a16="http://schemas.microsoft.com/office/drawing/2014/main" id="{22BA4805-5409-A1F3-1488-9E293FA8F57E}"/>
              </a:ext>
            </a:extLst>
          </p:cNvPr>
          <p:cNvSpPr txBox="1"/>
          <p:nvPr/>
        </p:nvSpPr>
        <p:spPr>
          <a:xfrm>
            <a:off x="9039195" y="2543588"/>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0</a:t>
            </a:r>
          </a:p>
        </p:txBody>
      </p:sp>
      <p:sp>
        <p:nvSpPr>
          <p:cNvPr id="10" name="pole tekstowe 9">
            <a:extLst>
              <a:ext uri="{FF2B5EF4-FFF2-40B4-BE49-F238E27FC236}">
                <a16:creationId xmlns:a16="http://schemas.microsoft.com/office/drawing/2014/main" id="{024F88D3-B14B-8574-97A3-D4F3B5DE223C}"/>
              </a:ext>
            </a:extLst>
          </p:cNvPr>
          <p:cNvSpPr txBox="1"/>
          <p:nvPr/>
        </p:nvSpPr>
        <p:spPr>
          <a:xfrm>
            <a:off x="1161847" y="1608560"/>
            <a:ext cx="1165860" cy="461665"/>
          </a:xfrm>
          <a:prstGeom prst="rect">
            <a:avLst/>
          </a:prstGeom>
          <a:noFill/>
        </p:spPr>
        <p:txBody>
          <a:bodyPr wrap="square" rtlCol="0">
            <a:spAutoFit/>
          </a:bodyPr>
          <a:lstStyle/>
          <a:p>
            <a:r>
              <a:rPr lang="pl-PL" sz="2400" dirty="0">
                <a:solidFill>
                  <a:schemeClr val="accent2"/>
                </a:solidFill>
                <a:latin typeface="Oswald" pitchFamily="2" charset="-18"/>
              </a:rPr>
              <a:t>1</a:t>
            </a:r>
            <a:r>
              <a:rPr lang="pl-PL" sz="2400" dirty="0">
                <a:solidFill>
                  <a:schemeClr val="accent3">
                    <a:lumMod val="40000"/>
                    <a:lumOff val="60000"/>
                  </a:schemeClr>
                </a:solidFill>
                <a:latin typeface="Oswald" pitchFamily="2" charset="-18"/>
              </a:rPr>
              <a:t> + 1 + 1</a:t>
            </a:r>
          </a:p>
        </p:txBody>
      </p:sp>
      <p:sp>
        <p:nvSpPr>
          <p:cNvPr id="15" name="pole tekstowe 14">
            <a:extLst>
              <a:ext uri="{FF2B5EF4-FFF2-40B4-BE49-F238E27FC236}">
                <a16:creationId xmlns:a16="http://schemas.microsoft.com/office/drawing/2014/main" id="{8B2F03DA-E028-F3C5-7236-A4314F323085}"/>
              </a:ext>
            </a:extLst>
          </p:cNvPr>
          <p:cNvSpPr txBox="1"/>
          <p:nvPr/>
        </p:nvSpPr>
        <p:spPr>
          <a:xfrm>
            <a:off x="3376847" y="1587666"/>
            <a:ext cx="1165860" cy="461665"/>
          </a:xfrm>
          <a:prstGeom prst="rect">
            <a:avLst/>
          </a:prstGeom>
          <a:noFill/>
        </p:spPr>
        <p:txBody>
          <a:bodyPr wrap="square" rtlCol="0">
            <a:spAutoFit/>
          </a:bodyPr>
          <a:lstStyle/>
          <a:p>
            <a:r>
              <a:rPr lang="pl-PL" sz="2400" dirty="0">
                <a:solidFill>
                  <a:schemeClr val="accent2"/>
                </a:solidFill>
                <a:latin typeface="Oswald" pitchFamily="2" charset="-18"/>
              </a:rPr>
              <a:t>1</a:t>
            </a:r>
            <a:r>
              <a:rPr lang="pl-PL" sz="2400" dirty="0">
                <a:solidFill>
                  <a:schemeClr val="accent3">
                    <a:lumMod val="40000"/>
                    <a:lumOff val="60000"/>
                  </a:schemeClr>
                </a:solidFill>
                <a:latin typeface="Oswald" pitchFamily="2" charset="-18"/>
              </a:rPr>
              <a:t> + 1 + 1</a:t>
            </a:r>
          </a:p>
        </p:txBody>
      </p:sp>
      <p:sp>
        <p:nvSpPr>
          <p:cNvPr id="22" name="pole tekstowe 21">
            <a:extLst>
              <a:ext uri="{FF2B5EF4-FFF2-40B4-BE49-F238E27FC236}">
                <a16:creationId xmlns:a16="http://schemas.microsoft.com/office/drawing/2014/main" id="{C42E7DEB-7FF9-42E4-D593-A91BE0D75D0D}"/>
              </a:ext>
            </a:extLst>
          </p:cNvPr>
          <p:cNvSpPr txBox="1"/>
          <p:nvPr/>
        </p:nvSpPr>
        <p:spPr>
          <a:xfrm>
            <a:off x="5657073" y="1596429"/>
            <a:ext cx="1165860" cy="461665"/>
          </a:xfrm>
          <a:prstGeom prst="rect">
            <a:avLst/>
          </a:prstGeom>
          <a:noFill/>
        </p:spPr>
        <p:txBody>
          <a:bodyPr wrap="square" rtlCol="0">
            <a:spAutoFit/>
          </a:bodyPr>
          <a:lstStyle/>
          <a:p>
            <a:r>
              <a:rPr lang="pl-PL" sz="2400" dirty="0">
                <a:solidFill>
                  <a:schemeClr val="accent2"/>
                </a:solidFill>
                <a:latin typeface="Oswald" pitchFamily="2" charset="-18"/>
              </a:rPr>
              <a:t>1</a:t>
            </a:r>
            <a:r>
              <a:rPr lang="pl-PL" sz="2400" dirty="0">
                <a:solidFill>
                  <a:schemeClr val="accent3">
                    <a:lumMod val="40000"/>
                    <a:lumOff val="60000"/>
                  </a:schemeClr>
                </a:solidFill>
                <a:latin typeface="Oswald" pitchFamily="2" charset="-18"/>
              </a:rPr>
              <a:t> + 0</a:t>
            </a:r>
          </a:p>
        </p:txBody>
      </p:sp>
      <p:sp>
        <p:nvSpPr>
          <p:cNvPr id="23" name="pole tekstowe 22">
            <a:extLst>
              <a:ext uri="{FF2B5EF4-FFF2-40B4-BE49-F238E27FC236}">
                <a16:creationId xmlns:a16="http://schemas.microsoft.com/office/drawing/2014/main" id="{09FA3486-FB02-E3C8-4F8F-CC82037F5C2C}"/>
              </a:ext>
            </a:extLst>
          </p:cNvPr>
          <p:cNvSpPr txBox="1"/>
          <p:nvPr/>
        </p:nvSpPr>
        <p:spPr>
          <a:xfrm>
            <a:off x="7716544" y="1606531"/>
            <a:ext cx="1165860" cy="461665"/>
          </a:xfrm>
          <a:prstGeom prst="rect">
            <a:avLst/>
          </a:prstGeom>
          <a:noFill/>
        </p:spPr>
        <p:txBody>
          <a:bodyPr wrap="square" rtlCol="0">
            <a:spAutoFit/>
          </a:bodyPr>
          <a:lstStyle/>
          <a:p>
            <a:r>
              <a:rPr lang="pl-PL" sz="2400" dirty="0">
                <a:solidFill>
                  <a:schemeClr val="accent2"/>
                </a:solidFill>
                <a:latin typeface="Oswald" pitchFamily="2" charset="-18"/>
              </a:rPr>
              <a:t>1</a:t>
            </a:r>
            <a:r>
              <a:rPr lang="pl-PL" sz="2400" dirty="0">
                <a:solidFill>
                  <a:schemeClr val="accent3">
                    <a:lumMod val="40000"/>
                    <a:lumOff val="60000"/>
                  </a:schemeClr>
                </a:solidFill>
                <a:latin typeface="Oswald" pitchFamily="2" charset="-18"/>
              </a:rPr>
              <a:t> + 0</a:t>
            </a:r>
          </a:p>
        </p:txBody>
      </p:sp>
    </p:spTree>
    <p:extLst>
      <p:ext uri="{BB962C8B-B14F-4D97-AF65-F5344CB8AC3E}">
        <p14:creationId xmlns:p14="http://schemas.microsoft.com/office/powerpoint/2010/main" val="28497520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519735" y="2520837"/>
            <a:ext cx="1165860" cy="461665"/>
          </a:xfrm>
          <a:prstGeom prst="rect">
            <a:avLst/>
          </a:prstGeom>
          <a:noFill/>
        </p:spPr>
        <p:txBody>
          <a:bodyPr wrap="square" rtlCol="0">
            <a:spAutoFit/>
          </a:bodyPr>
          <a:lstStyle/>
          <a:p>
            <a:r>
              <a:rPr lang="pl-PL" sz="2400" dirty="0">
                <a:solidFill>
                  <a:schemeClr val="bg1"/>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723485" y="2520187"/>
            <a:ext cx="1165860" cy="461665"/>
          </a:xfrm>
          <a:prstGeom prst="rect">
            <a:avLst/>
          </a:prstGeom>
          <a:noFill/>
        </p:spPr>
        <p:txBody>
          <a:bodyPr wrap="square" rtlCol="0">
            <a:spAutoFit/>
          </a:bodyPr>
          <a:lstStyle/>
          <a:p>
            <a:r>
              <a:rPr lang="pl-PL" sz="2400" dirty="0">
                <a:solidFill>
                  <a:schemeClr val="bg1"/>
                </a:solidFill>
                <a:latin typeface="Oswald" pitchFamily="2" charset="-18"/>
              </a:rPr>
              <a:t>A</a:t>
            </a:r>
          </a:p>
        </p:txBody>
      </p:sp>
      <p:sp>
        <p:nvSpPr>
          <p:cNvPr id="3" name="pole tekstowe 2">
            <a:extLst>
              <a:ext uri="{FF2B5EF4-FFF2-40B4-BE49-F238E27FC236}">
                <a16:creationId xmlns:a16="http://schemas.microsoft.com/office/drawing/2014/main" id="{50D0B0BA-97CD-8DBA-AF74-3E6B39FD375C}"/>
              </a:ext>
            </a:extLst>
          </p:cNvPr>
          <p:cNvSpPr txBox="1"/>
          <p:nvPr/>
        </p:nvSpPr>
        <p:spPr>
          <a:xfrm>
            <a:off x="1585802" y="2543589"/>
            <a:ext cx="1165860" cy="461665"/>
          </a:xfrm>
          <a:prstGeom prst="rect">
            <a:avLst/>
          </a:prstGeom>
          <a:noFill/>
        </p:spPr>
        <p:txBody>
          <a:bodyPr wrap="square" rtlCol="0">
            <a:spAutoFit/>
          </a:bodyPr>
          <a:lstStyle/>
          <a:p>
            <a:r>
              <a:rPr lang="pl-PL" sz="2400" dirty="0">
                <a:solidFill>
                  <a:schemeClr val="bg1"/>
                </a:solidFill>
                <a:latin typeface="Oswald" pitchFamily="2" charset="-18"/>
              </a:rPr>
              <a:t>CE NA</a:t>
            </a:r>
          </a:p>
        </p:txBody>
      </p:sp>
      <p:sp>
        <p:nvSpPr>
          <p:cNvPr id="4" name="pole tekstowe 3">
            <a:extLst>
              <a:ext uri="{FF2B5EF4-FFF2-40B4-BE49-F238E27FC236}">
                <a16:creationId xmlns:a16="http://schemas.microsoft.com/office/drawing/2014/main" id="{995C5769-018F-C24D-4170-DDFDC73E766A}"/>
              </a:ext>
            </a:extLst>
          </p:cNvPr>
          <p:cNvSpPr txBox="1"/>
          <p:nvPr/>
        </p:nvSpPr>
        <p:spPr>
          <a:xfrm>
            <a:off x="2679147" y="2543590"/>
            <a:ext cx="1165860" cy="461665"/>
          </a:xfrm>
          <a:prstGeom prst="rect">
            <a:avLst/>
          </a:prstGeom>
          <a:noFill/>
        </p:spPr>
        <p:txBody>
          <a:bodyPr wrap="square" rtlCol="0">
            <a:spAutoFit/>
          </a:bodyPr>
          <a:lstStyle/>
          <a:p>
            <a:r>
              <a:rPr lang="pl-PL" sz="2400" dirty="0">
                <a:solidFill>
                  <a:schemeClr val="bg1"/>
                </a:solidFill>
                <a:latin typeface="Oswald" pitchFamily="2" charset="-18"/>
              </a:rPr>
              <a:t>CEN A</a:t>
            </a:r>
          </a:p>
        </p:txBody>
      </p:sp>
      <p:sp>
        <p:nvSpPr>
          <p:cNvPr id="5" name="pole tekstowe 4">
            <a:extLst>
              <a:ext uri="{FF2B5EF4-FFF2-40B4-BE49-F238E27FC236}">
                <a16:creationId xmlns:a16="http://schemas.microsoft.com/office/drawing/2014/main" id="{064AD178-B5F1-D4A5-7583-1735C01F10D1}"/>
              </a:ext>
            </a:extLst>
          </p:cNvPr>
          <p:cNvSpPr txBox="1"/>
          <p:nvPr/>
        </p:nvSpPr>
        <p:spPr>
          <a:xfrm>
            <a:off x="4000275"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 NA</a:t>
            </a:r>
          </a:p>
        </p:txBody>
      </p:sp>
      <p:sp>
        <p:nvSpPr>
          <p:cNvPr id="6" name="pole tekstowe 5">
            <a:extLst>
              <a:ext uri="{FF2B5EF4-FFF2-40B4-BE49-F238E27FC236}">
                <a16:creationId xmlns:a16="http://schemas.microsoft.com/office/drawing/2014/main" id="{80A35143-AC7A-28CC-ADD1-7DAE7D21EEAA}"/>
              </a:ext>
            </a:extLst>
          </p:cNvPr>
          <p:cNvSpPr txBox="1"/>
          <p:nvPr/>
        </p:nvSpPr>
        <p:spPr>
          <a:xfrm>
            <a:off x="4930140"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EN A</a:t>
            </a:r>
          </a:p>
        </p:txBody>
      </p:sp>
      <p:sp>
        <p:nvSpPr>
          <p:cNvPr id="2" name="pole tekstowe 1">
            <a:extLst>
              <a:ext uri="{FF2B5EF4-FFF2-40B4-BE49-F238E27FC236}">
                <a16:creationId xmlns:a16="http://schemas.microsoft.com/office/drawing/2014/main" id="{578FA10F-8123-C79C-392D-8C861FFA6545}"/>
              </a:ext>
            </a:extLst>
          </p:cNvPr>
          <p:cNvSpPr txBox="1"/>
          <p:nvPr/>
        </p:nvSpPr>
        <p:spPr>
          <a:xfrm>
            <a:off x="2099947" y="1596861"/>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 name="pole tekstowe 6">
            <a:extLst>
              <a:ext uri="{FF2B5EF4-FFF2-40B4-BE49-F238E27FC236}">
                <a16:creationId xmlns:a16="http://schemas.microsoft.com/office/drawing/2014/main" id="{12D1E5F5-B5D4-AA9A-AC98-18695531C216}"/>
              </a:ext>
            </a:extLst>
          </p:cNvPr>
          <p:cNvSpPr txBox="1"/>
          <p:nvPr/>
        </p:nvSpPr>
        <p:spPr>
          <a:xfrm>
            <a:off x="4366850" y="1596862"/>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sp>
        <p:nvSpPr>
          <p:cNvPr id="8" name="pole tekstowe 7">
            <a:extLst>
              <a:ext uri="{FF2B5EF4-FFF2-40B4-BE49-F238E27FC236}">
                <a16:creationId xmlns:a16="http://schemas.microsoft.com/office/drawing/2014/main" id="{B86A82A0-981D-39DF-C29C-F85FEFAE55F7}"/>
              </a:ext>
            </a:extLst>
          </p:cNvPr>
          <p:cNvSpPr txBox="1"/>
          <p:nvPr/>
        </p:nvSpPr>
        <p:spPr>
          <a:xfrm>
            <a:off x="6243050" y="1596864"/>
            <a:ext cx="1165860" cy="461665"/>
          </a:xfrm>
          <a:prstGeom prst="rect">
            <a:avLst/>
          </a:prstGeom>
          <a:noFill/>
        </p:spPr>
        <p:txBody>
          <a:bodyPr wrap="square" rtlCol="0">
            <a:spAutoFit/>
          </a:bodyPr>
          <a:lstStyle/>
          <a:p>
            <a:r>
              <a:rPr lang="pl-PL" sz="2400" dirty="0">
                <a:solidFill>
                  <a:schemeClr val="bg1"/>
                </a:solidFill>
                <a:latin typeface="Oswald" pitchFamily="2" charset="-18"/>
              </a:rPr>
              <a:t>OCE NA</a:t>
            </a:r>
          </a:p>
        </p:txBody>
      </p:sp>
      <p:sp>
        <p:nvSpPr>
          <p:cNvPr id="9" name="pole tekstowe 8">
            <a:extLst>
              <a:ext uri="{FF2B5EF4-FFF2-40B4-BE49-F238E27FC236}">
                <a16:creationId xmlns:a16="http://schemas.microsoft.com/office/drawing/2014/main" id="{CCFA17C4-8EE4-97EC-0EEF-D0B9EC509B4F}"/>
              </a:ext>
            </a:extLst>
          </p:cNvPr>
          <p:cNvSpPr txBox="1"/>
          <p:nvPr/>
        </p:nvSpPr>
        <p:spPr>
          <a:xfrm>
            <a:off x="8343122" y="1596863"/>
            <a:ext cx="1165860" cy="461665"/>
          </a:xfrm>
          <a:prstGeom prst="rect">
            <a:avLst/>
          </a:prstGeom>
          <a:noFill/>
        </p:spPr>
        <p:txBody>
          <a:bodyPr wrap="square" rtlCol="0">
            <a:spAutoFit/>
          </a:bodyPr>
          <a:lstStyle/>
          <a:p>
            <a:r>
              <a:rPr lang="pl-PL" sz="2400" dirty="0">
                <a:solidFill>
                  <a:schemeClr val="bg1"/>
                </a:solidFill>
                <a:latin typeface="Oswald" pitchFamily="2" charset="-18"/>
              </a:rPr>
              <a:t>OCEN A</a:t>
            </a:r>
          </a:p>
        </p:txBody>
      </p:sp>
      <p:cxnSp>
        <p:nvCxnSpPr>
          <p:cNvPr id="11" name="Łącznik prosty ze strzałką 10">
            <a:extLst>
              <a:ext uri="{FF2B5EF4-FFF2-40B4-BE49-F238E27FC236}">
                <a16:creationId xmlns:a16="http://schemas.microsoft.com/office/drawing/2014/main" id="{5675672D-2046-3651-1E5B-78F41A1DC121}"/>
              </a:ext>
            </a:extLst>
          </p:cNvPr>
          <p:cNvCxnSpPr/>
          <p:nvPr/>
        </p:nvCxnSpPr>
        <p:spPr>
          <a:xfrm flipV="1">
            <a:off x="2095238"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Łącznik prosty ze strzałką 11">
            <a:extLst>
              <a:ext uri="{FF2B5EF4-FFF2-40B4-BE49-F238E27FC236}">
                <a16:creationId xmlns:a16="http://schemas.microsoft.com/office/drawing/2014/main" id="{C17A3435-8CD0-01ED-EFA1-4498E40AD789}"/>
              </a:ext>
            </a:extLst>
          </p:cNvPr>
          <p:cNvCxnSpPr/>
          <p:nvPr/>
        </p:nvCxnSpPr>
        <p:spPr>
          <a:xfrm flipV="1">
            <a:off x="4388766"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Łącznik prosty ze strzałką 13">
            <a:extLst>
              <a:ext uri="{FF2B5EF4-FFF2-40B4-BE49-F238E27FC236}">
                <a16:creationId xmlns:a16="http://schemas.microsoft.com/office/drawing/2014/main" id="{539E9ECE-1F73-2F44-1D7E-49943395CDD4}"/>
              </a:ext>
            </a:extLst>
          </p:cNvPr>
          <p:cNvCxnSpPr>
            <a:cxnSpLocks/>
          </p:cNvCxnSpPr>
          <p:nvPr/>
        </p:nvCxnSpPr>
        <p:spPr>
          <a:xfrm flipH="1" flipV="1">
            <a:off x="5043703"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Łącznik prosty ze strzałką 20">
            <a:extLst>
              <a:ext uri="{FF2B5EF4-FFF2-40B4-BE49-F238E27FC236}">
                <a16:creationId xmlns:a16="http://schemas.microsoft.com/office/drawing/2014/main" id="{15C25F3C-EF26-1823-E9CD-BF4C60D41DB5}"/>
              </a:ext>
            </a:extLst>
          </p:cNvPr>
          <p:cNvCxnSpPr>
            <a:cxnSpLocks/>
          </p:cNvCxnSpPr>
          <p:nvPr/>
        </p:nvCxnSpPr>
        <p:spPr>
          <a:xfrm flipH="1" flipV="1">
            <a:off x="2865447" y="2083255"/>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Łącznik prosty ze strzałką 36">
            <a:extLst>
              <a:ext uri="{FF2B5EF4-FFF2-40B4-BE49-F238E27FC236}">
                <a16:creationId xmlns:a16="http://schemas.microsoft.com/office/drawing/2014/main" id="{3FE59BFA-B0EC-26A3-1337-ED6FB1EE3867}"/>
              </a:ext>
            </a:extLst>
          </p:cNvPr>
          <p:cNvCxnSpPr/>
          <p:nvPr/>
        </p:nvCxnSpPr>
        <p:spPr>
          <a:xfrm flipV="1">
            <a:off x="6739169" y="2074329"/>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Łącznik prosty ze strzałką 37">
            <a:extLst>
              <a:ext uri="{FF2B5EF4-FFF2-40B4-BE49-F238E27FC236}">
                <a16:creationId xmlns:a16="http://schemas.microsoft.com/office/drawing/2014/main" id="{FE5C28B0-4D7F-3CC5-F6D4-42C918DB134C}"/>
              </a:ext>
            </a:extLst>
          </p:cNvPr>
          <p:cNvCxnSpPr/>
          <p:nvPr/>
        </p:nvCxnSpPr>
        <p:spPr>
          <a:xfrm flipV="1">
            <a:off x="8923004" y="2044412"/>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Łącznik prosty ze strzałką 39">
            <a:extLst>
              <a:ext uri="{FF2B5EF4-FFF2-40B4-BE49-F238E27FC236}">
                <a16:creationId xmlns:a16="http://schemas.microsoft.com/office/drawing/2014/main" id="{60169134-0535-4C9F-EE80-173438591BE2}"/>
              </a:ext>
            </a:extLst>
          </p:cNvPr>
          <p:cNvCxnSpPr/>
          <p:nvPr/>
        </p:nvCxnSpPr>
        <p:spPr>
          <a:xfrm flipV="1">
            <a:off x="2682877" y="1068370"/>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Łącznik prosty ze strzałką 40">
            <a:extLst>
              <a:ext uri="{FF2B5EF4-FFF2-40B4-BE49-F238E27FC236}">
                <a16:creationId xmlns:a16="http://schemas.microsoft.com/office/drawing/2014/main" id="{E9AE91C5-F7DA-8680-EE54-8E337D3E60D1}"/>
              </a:ext>
            </a:extLst>
          </p:cNvPr>
          <p:cNvCxnSpPr>
            <a:cxnSpLocks/>
          </p:cNvCxnSpPr>
          <p:nvPr/>
        </p:nvCxnSpPr>
        <p:spPr>
          <a:xfrm flipV="1">
            <a:off x="4870704" y="1241804"/>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Łącznik prosty ze strzałką 43">
            <a:extLst>
              <a:ext uri="{FF2B5EF4-FFF2-40B4-BE49-F238E27FC236}">
                <a16:creationId xmlns:a16="http://schemas.microsoft.com/office/drawing/2014/main" id="{8BF7264B-EB26-1CC3-A6C6-7F5E117749A3}"/>
              </a:ext>
            </a:extLst>
          </p:cNvPr>
          <p:cNvCxnSpPr>
            <a:cxnSpLocks/>
          </p:cNvCxnSpPr>
          <p:nvPr/>
        </p:nvCxnSpPr>
        <p:spPr>
          <a:xfrm flipV="1">
            <a:off x="6723929" y="1235977"/>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Łącznik prosty ze strzałką 44">
            <a:extLst>
              <a:ext uri="{FF2B5EF4-FFF2-40B4-BE49-F238E27FC236}">
                <a16:creationId xmlns:a16="http://schemas.microsoft.com/office/drawing/2014/main" id="{D2A331F4-9A26-22BC-5C55-82E383BD02A3}"/>
              </a:ext>
            </a:extLst>
          </p:cNvPr>
          <p:cNvCxnSpPr>
            <a:cxnSpLocks/>
          </p:cNvCxnSpPr>
          <p:nvPr/>
        </p:nvCxnSpPr>
        <p:spPr>
          <a:xfrm flipH="1" flipV="1">
            <a:off x="7542621" y="1142968"/>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0" name="pole tekstowe 59">
            <a:extLst>
              <a:ext uri="{FF2B5EF4-FFF2-40B4-BE49-F238E27FC236}">
                <a16:creationId xmlns:a16="http://schemas.microsoft.com/office/drawing/2014/main" id="{5C7A57AC-8D0F-9E90-D263-51CB4862963C}"/>
              </a:ext>
            </a:extLst>
          </p:cNvPr>
          <p:cNvSpPr txBox="1"/>
          <p:nvPr/>
        </p:nvSpPr>
        <p:spPr>
          <a:xfrm>
            <a:off x="1339337" y="2546490"/>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1" name="pole tekstowe 60">
            <a:extLst>
              <a:ext uri="{FF2B5EF4-FFF2-40B4-BE49-F238E27FC236}">
                <a16:creationId xmlns:a16="http://schemas.microsoft.com/office/drawing/2014/main" id="{A5A5BBFB-ECCB-632B-6E88-FBDCD7EE06B0}"/>
              </a:ext>
            </a:extLst>
          </p:cNvPr>
          <p:cNvSpPr txBox="1"/>
          <p:nvPr/>
        </p:nvSpPr>
        <p:spPr>
          <a:xfrm>
            <a:off x="3390467" y="2549611"/>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2" name="pole tekstowe 61">
            <a:extLst>
              <a:ext uri="{FF2B5EF4-FFF2-40B4-BE49-F238E27FC236}">
                <a16:creationId xmlns:a16="http://schemas.microsoft.com/office/drawing/2014/main" id="{138B141E-2E5D-6897-444F-A7816717727A}"/>
              </a:ext>
            </a:extLst>
          </p:cNvPr>
          <p:cNvSpPr txBox="1"/>
          <p:nvPr/>
        </p:nvSpPr>
        <p:spPr>
          <a:xfrm>
            <a:off x="3827236" y="2543587"/>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3" name="pole tekstowe 62">
            <a:extLst>
              <a:ext uri="{FF2B5EF4-FFF2-40B4-BE49-F238E27FC236}">
                <a16:creationId xmlns:a16="http://schemas.microsoft.com/office/drawing/2014/main" id="{FF2B4739-B3F0-6ADE-3639-5E927CEAC3AB}"/>
              </a:ext>
            </a:extLst>
          </p:cNvPr>
          <p:cNvSpPr txBox="1"/>
          <p:nvPr/>
        </p:nvSpPr>
        <p:spPr>
          <a:xfrm>
            <a:off x="5589870" y="2523642"/>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4" name="pole tekstowe 63">
            <a:extLst>
              <a:ext uri="{FF2B5EF4-FFF2-40B4-BE49-F238E27FC236}">
                <a16:creationId xmlns:a16="http://schemas.microsoft.com/office/drawing/2014/main" id="{437DC960-427A-F940-DA78-29B3FB599728}"/>
              </a:ext>
            </a:extLst>
          </p:cNvPr>
          <p:cNvSpPr txBox="1"/>
          <p:nvPr/>
        </p:nvSpPr>
        <p:spPr>
          <a:xfrm>
            <a:off x="6970429" y="2520187"/>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0</a:t>
            </a:r>
          </a:p>
        </p:txBody>
      </p:sp>
      <p:sp>
        <p:nvSpPr>
          <p:cNvPr id="66" name="pole tekstowe 65">
            <a:extLst>
              <a:ext uri="{FF2B5EF4-FFF2-40B4-BE49-F238E27FC236}">
                <a16:creationId xmlns:a16="http://schemas.microsoft.com/office/drawing/2014/main" id="{22BA4805-5409-A1F3-1488-9E293FA8F57E}"/>
              </a:ext>
            </a:extLst>
          </p:cNvPr>
          <p:cNvSpPr txBox="1"/>
          <p:nvPr/>
        </p:nvSpPr>
        <p:spPr>
          <a:xfrm>
            <a:off x="9039195" y="2543588"/>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0</a:t>
            </a:r>
          </a:p>
        </p:txBody>
      </p:sp>
      <p:sp>
        <p:nvSpPr>
          <p:cNvPr id="10" name="pole tekstowe 9">
            <a:extLst>
              <a:ext uri="{FF2B5EF4-FFF2-40B4-BE49-F238E27FC236}">
                <a16:creationId xmlns:a16="http://schemas.microsoft.com/office/drawing/2014/main" id="{024F88D3-B14B-8574-97A3-D4F3B5DE223C}"/>
              </a:ext>
            </a:extLst>
          </p:cNvPr>
          <p:cNvSpPr txBox="1"/>
          <p:nvPr/>
        </p:nvSpPr>
        <p:spPr>
          <a:xfrm>
            <a:off x="1743881" y="1587665"/>
            <a:ext cx="1165860" cy="461665"/>
          </a:xfrm>
          <a:prstGeom prst="rect">
            <a:avLst/>
          </a:prstGeom>
          <a:noFill/>
        </p:spPr>
        <p:txBody>
          <a:bodyPr wrap="square" rtlCol="0">
            <a:spAutoFit/>
          </a:bodyPr>
          <a:lstStyle/>
          <a:p>
            <a:r>
              <a:rPr lang="pl-PL" sz="2400" dirty="0">
                <a:solidFill>
                  <a:schemeClr val="accent2"/>
                </a:solidFill>
                <a:latin typeface="Oswald" pitchFamily="2" charset="-18"/>
              </a:rPr>
              <a:t>3</a:t>
            </a:r>
            <a:endParaRPr lang="pl-PL" sz="2400" dirty="0">
              <a:solidFill>
                <a:schemeClr val="accent3">
                  <a:lumMod val="40000"/>
                  <a:lumOff val="60000"/>
                </a:schemeClr>
              </a:solidFill>
              <a:latin typeface="Oswald" pitchFamily="2" charset="-18"/>
            </a:endParaRPr>
          </a:p>
        </p:txBody>
      </p:sp>
      <p:sp>
        <p:nvSpPr>
          <p:cNvPr id="15" name="pole tekstowe 14">
            <a:extLst>
              <a:ext uri="{FF2B5EF4-FFF2-40B4-BE49-F238E27FC236}">
                <a16:creationId xmlns:a16="http://schemas.microsoft.com/office/drawing/2014/main" id="{8B2F03DA-E028-F3C5-7236-A4314F323085}"/>
              </a:ext>
            </a:extLst>
          </p:cNvPr>
          <p:cNvSpPr txBox="1"/>
          <p:nvPr/>
        </p:nvSpPr>
        <p:spPr>
          <a:xfrm>
            <a:off x="4098029" y="1587665"/>
            <a:ext cx="1165860" cy="461665"/>
          </a:xfrm>
          <a:prstGeom prst="rect">
            <a:avLst/>
          </a:prstGeom>
          <a:noFill/>
        </p:spPr>
        <p:txBody>
          <a:bodyPr wrap="square" rtlCol="0">
            <a:spAutoFit/>
          </a:bodyPr>
          <a:lstStyle/>
          <a:p>
            <a:r>
              <a:rPr lang="pl-PL" sz="2400" dirty="0">
                <a:solidFill>
                  <a:schemeClr val="accent2"/>
                </a:solidFill>
                <a:latin typeface="Oswald" pitchFamily="2" charset="-18"/>
              </a:rPr>
              <a:t>3</a:t>
            </a:r>
            <a:endParaRPr lang="pl-PL" sz="2400" dirty="0">
              <a:solidFill>
                <a:schemeClr val="accent3">
                  <a:lumMod val="40000"/>
                  <a:lumOff val="60000"/>
                </a:schemeClr>
              </a:solidFill>
              <a:latin typeface="Oswald" pitchFamily="2" charset="-18"/>
            </a:endParaRPr>
          </a:p>
        </p:txBody>
      </p:sp>
      <p:sp>
        <p:nvSpPr>
          <p:cNvPr id="22" name="pole tekstowe 21">
            <a:extLst>
              <a:ext uri="{FF2B5EF4-FFF2-40B4-BE49-F238E27FC236}">
                <a16:creationId xmlns:a16="http://schemas.microsoft.com/office/drawing/2014/main" id="{C42E7DEB-7FF9-42E4-D593-A91BE0D75D0D}"/>
              </a:ext>
            </a:extLst>
          </p:cNvPr>
          <p:cNvSpPr txBox="1"/>
          <p:nvPr/>
        </p:nvSpPr>
        <p:spPr>
          <a:xfrm>
            <a:off x="5967528" y="1596860"/>
            <a:ext cx="1165860" cy="461665"/>
          </a:xfrm>
          <a:prstGeom prst="rect">
            <a:avLst/>
          </a:prstGeom>
          <a:noFill/>
        </p:spPr>
        <p:txBody>
          <a:bodyPr wrap="square" rtlCol="0">
            <a:spAutoFit/>
          </a:bodyPr>
          <a:lstStyle/>
          <a:p>
            <a:r>
              <a:rPr lang="pl-PL" sz="2400" dirty="0">
                <a:solidFill>
                  <a:schemeClr val="accent2"/>
                </a:solidFill>
                <a:latin typeface="Oswald" pitchFamily="2" charset="-18"/>
              </a:rPr>
              <a:t>1</a:t>
            </a:r>
            <a:endParaRPr lang="pl-PL" sz="2400" dirty="0">
              <a:solidFill>
                <a:schemeClr val="accent3">
                  <a:lumMod val="40000"/>
                  <a:lumOff val="60000"/>
                </a:schemeClr>
              </a:solidFill>
              <a:latin typeface="Oswald" pitchFamily="2" charset="-18"/>
            </a:endParaRPr>
          </a:p>
        </p:txBody>
      </p:sp>
      <p:sp>
        <p:nvSpPr>
          <p:cNvPr id="23" name="pole tekstowe 22">
            <a:extLst>
              <a:ext uri="{FF2B5EF4-FFF2-40B4-BE49-F238E27FC236}">
                <a16:creationId xmlns:a16="http://schemas.microsoft.com/office/drawing/2014/main" id="{09FA3486-FB02-E3C8-4F8F-CC82037F5C2C}"/>
              </a:ext>
            </a:extLst>
          </p:cNvPr>
          <p:cNvSpPr txBox="1"/>
          <p:nvPr/>
        </p:nvSpPr>
        <p:spPr>
          <a:xfrm>
            <a:off x="7952647" y="1587664"/>
            <a:ext cx="1165860" cy="461665"/>
          </a:xfrm>
          <a:prstGeom prst="rect">
            <a:avLst/>
          </a:prstGeom>
          <a:noFill/>
        </p:spPr>
        <p:txBody>
          <a:bodyPr wrap="square" rtlCol="0">
            <a:spAutoFit/>
          </a:bodyPr>
          <a:lstStyle/>
          <a:p>
            <a:r>
              <a:rPr lang="pl-PL" sz="2400" dirty="0">
                <a:solidFill>
                  <a:schemeClr val="accent2"/>
                </a:solidFill>
                <a:latin typeface="Oswald" pitchFamily="2" charset="-18"/>
              </a:rPr>
              <a:t>1</a:t>
            </a:r>
            <a:endParaRPr lang="pl-PL" sz="2400" dirty="0">
              <a:solidFill>
                <a:schemeClr val="accent3">
                  <a:lumMod val="40000"/>
                  <a:lumOff val="60000"/>
                </a:schemeClr>
              </a:solidFill>
              <a:latin typeface="Oswald" pitchFamily="2" charset="-18"/>
            </a:endParaRPr>
          </a:p>
        </p:txBody>
      </p:sp>
    </p:spTree>
    <p:extLst>
      <p:ext uri="{BB962C8B-B14F-4D97-AF65-F5344CB8AC3E}">
        <p14:creationId xmlns:p14="http://schemas.microsoft.com/office/powerpoint/2010/main" val="3712286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519735" y="2520837"/>
            <a:ext cx="1165860" cy="461665"/>
          </a:xfrm>
          <a:prstGeom prst="rect">
            <a:avLst/>
          </a:prstGeom>
          <a:noFill/>
        </p:spPr>
        <p:txBody>
          <a:bodyPr wrap="square" rtlCol="0">
            <a:spAutoFit/>
          </a:bodyPr>
          <a:lstStyle/>
          <a:p>
            <a:r>
              <a:rPr lang="pl-PL" sz="2400" dirty="0">
                <a:solidFill>
                  <a:schemeClr val="bg1"/>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723485" y="2520187"/>
            <a:ext cx="1165860" cy="461665"/>
          </a:xfrm>
          <a:prstGeom prst="rect">
            <a:avLst/>
          </a:prstGeom>
          <a:noFill/>
        </p:spPr>
        <p:txBody>
          <a:bodyPr wrap="square" rtlCol="0">
            <a:spAutoFit/>
          </a:bodyPr>
          <a:lstStyle/>
          <a:p>
            <a:r>
              <a:rPr lang="pl-PL" sz="2400" dirty="0">
                <a:solidFill>
                  <a:schemeClr val="bg1"/>
                </a:solidFill>
                <a:latin typeface="Oswald" pitchFamily="2" charset="-18"/>
              </a:rPr>
              <a:t>A</a:t>
            </a:r>
          </a:p>
        </p:txBody>
      </p:sp>
      <p:sp>
        <p:nvSpPr>
          <p:cNvPr id="3" name="pole tekstowe 2">
            <a:extLst>
              <a:ext uri="{FF2B5EF4-FFF2-40B4-BE49-F238E27FC236}">
                <a16:creationId xmlns:a16="http://schemas.microsoft.com/office/drawing/2014/main" id="{50D0B0BA-97CD-8DBA-AF74-3E6B39FD375C}"/>
              </a:ext>
            </a:extLst>
          </p:cNvPr>
          <p:cNvSpPr txBox="1"/>
          <p:nvPr/>
        </p:nvSpPr>
        <p:spPr>
          <a:xfrm>
            <a:off x="1585802" y="2543589"/>
            <a:ext cx="1165860" cy="461665"/>
          </a:xfrm>
          <a:prstGeom prst="rect">
            <a:avLst/>
          </a:prstGeom>
          <a:noFill/>
        </p:spPr>
        <p:txBody>
          <a:bodyPr wrap="square" rtlCol="0">
            <a:spAutoFit/>
          </a:bodyPr>
          <a:lstStyle/>
          <a:p>
            <a:r>
              <a:rPr lang="pl-PL" sz="2400" dirty="0">
                <a:solidFill>
                  <a:schemeClr val="bg1"/>
                </a:solidFill>
                <a:latin typeface="Oswald" pitchFamily="2" charset="-18"/>
              </a:rPr>
              <a:t>CE NA</a:t>
            </a:r>
          </a:p>
        </p:txBody>
      </p:sp>
      <p:sp>
        <p:nvSpPr>
          <p:cNvPr id="4" name="pole tekstowe 3">
            <a:extLst>
              <a:ext uri="{FF2B5EF4-FFF2-40B4-BE49-F238E27FC236}">
                <a16:creationId xmlns:a16="http://schemas.microsoft.com/office/drawing/2014/main" id="{995C5769-018F-C24D-4170-DDFDC73E766A}"/>
              </a:ext>
            </a:extLst>
          </p:cNvPr>
          <p:cNvSpPr txBox="1"/>
          <p:nvPr/>
        </p:nvSpPr>
        <p:spPr>
          <a:xfrm>
            <a:off x="2679147" y="2543590"/>
            <a:ext cx="1165860" cy="461665"/>
          </a:xfrm>
          <a:prstGeom prst="rect">
            <a:avLst/>
          </a:prstGeom>
          <a:noFill/>
        </p:spPr>
        <p:txBody>
          <a:bodyPr wrap="square" rtlCol="0">
            <a:spAutoFit/>
          </a:bodyPr>
          <a:lstStyle/>
          <a:p>
            <a:r>
              <a:rPr lang="pl-PL" sz="2400" dirty="0">
                <a:solidFill>
                  <a:schemeClr val="bg1"/>
                </a:solidFill>
                <a:latin typeface="Oswald" pitchFamily="2" charset="-18"/>
              </a:rPr>
              <a:t>CEN A</a:t>
            </a:r>
          </a:p>
        </p:txBody>
      </p:sp>
      <p:sp>
        <p:nvSpPr>
          <p:cNvPr id="5" name="pole tekstowe 4">
            <a:extLst>
              <a:ext uri="{FF2B5EF4-FFF2-40B4-BE49-F238E27FC236}">
                <a16:creationId xmlns:a16="http://schemas.microsoft.com/office/drawing/2014/main" id="{064AD178-B5F1-D4A5-7583-1735C01F10D1}"/>
              </a:ext>
            </a:extLst>
          </p:cNvPr>
          <p:cNvSpPr txBox="1"/>
          <p:nvPr/>
        </p:nvSpPr>
        <p:spPr>
          <a:xfrm>
            <a:off x="4000275"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 NA</a:t>
            </a:r>
          </a:p>
        </p:txBody>
      </p:sp>
      <p:sp>
        <p:nvSpPr>
          <p:cNvPr id="6" name="pole tekstowe 5">
            <a:extLst>
              <a:ext uri="{FF2B5EF4-FFF2-40B4-BE49-F238E27FC236}">
                <a16:creationId xmlns:a16="http://schemas.microsoft.com/office/drawing/2014/main" id="{80A35143-AC7A-28CC-ADD1-7DAE7D21EEAA}"/>
              </a:ext>
            </a:extLst>
          </p:cNvPr>
          <p:cNvSpPr txBox="1"/>
          <p:nvPr/>
        </p:nvSpPr>
        <p:spPr>
          <a:xfrm>
            <a:off x="4930140" y="2543588"/>
            <a:ext cx="1165860" cy="461665"/>
          </a:xfrm>
          <a:prstGeom prst="rect">
            <a:avLst/>
          </a:prstGeom>
          <a:noFill/>
        </p:spPr>
        <p:txBody>
          <a:bodyPr wrap="square" rtlCol="0">
            <a:spAutoFit/>
          </a:bodyPr>
          <a:lstStyle/>
          <a:p>
            <a:r>
              <a:rPr lang="pl-PL" sz="2400" dirty="0">
                <a:solidFill>
                  <a:schemeClr val="bg1"/>
                </a:solidFill>
                <a:latin typeface="Oswald" pitchFamily="2" charset="-18"/>
              </a:rPr>
              <a:t>EN A</a:t>
            </a:r>
          </a:p>
        </p:txBody>
      </p:sp>
      <p:sp>
        <p:nvSpPr>
          <p:cNvPr id="2" name="pole tekstowe 1">
            <a:extLst>
              <a:ext uri="{FF2B5EF4-FFF2-40B4-BE49-F238E27FC236}">
                <a16:creationId xmlns:a16="http://schemas.microsoft.com/office/drawing/2014/main" id="{578FA10F-8123-C79C-392D-8C861FFA6545}"/>
              </a:ext>
            </a:extLst>
          </p:cNvPr>
          <p:cNvSpPr txBox="1"/>
          <p:nvPr/>
        </p:nvSpPr>
        <p:spPr>
          <a:xfrm>
            <a:off x="2099947" y="1596861"/>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 name="pole tekstowe 6">
            <a:extLst>
              <a:ext uri="{FF2B5EF4-FFF2-40B4-BE49-F238E27FC236}">
                <a16:creationId xmlns:a16="http://schemas.microsoft.com/office/drawing/2014/main" id="{12D1E5F5-B5D4-AA9A-AC98-18695531C216}"/>
              </a:ext>
            </a:extLst>
          </p:cNvPr>
          <p:cNvSpPr txBox="1"/>
          <p:nvPr/>
        </p:nvSpPr>
        <p:spPr>
          <a:xfrm>
            <a:off x="4366850" y="1596862"/>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sp>
        <p:nvSpPr>
          <p:cNvPr id="8" name="pole tekstowe 7">
            <a:extLst>
              <a:ext uri="{FF2B5EF4-FFF2-40B4-BE49-F238E27FC236}">
                <a16:creationId xmlns:a16="http://schemas.microsoft.com/office/drawing/2014/main" id="{B86A82A0-981D-39DF-C29C-F85FEFAE55F7}"/>
              </a:ext>
            </a:extLst>
          </p:cNvPr>
          <p:cNvSpPr txBox="1"/>
          <p:nvPr/>
        </p:nvSpPr>
        <p:spPr>
          <a:xfrm>
            <a:off x="6243050" y="1596864"/>
            <a:ext cx="1165860" cy="461665"/>
          </a:xfrm>
          <a:prstGeom prst="rect">
            <a:avLst/>
          </a:prstGeom>
          <a:noFill/>
        </p:spPr>
        <p:txBody>
          <a:bodyPr wrap="square" rtlCol="0">
            <a:spAutoFit/>
          </a:bodyPr>
          <a:lstStyle/>
          <a:p>
            <a:r>
              <a:rPr lang="pl-PL" sz="2400" dirty="0">
                <a:solidFill>
                  <a:schemeClr val="bg1"/>
                </a:solidFill>
                <a:latin typeface="Oswald" pitchFamily="2" charset="-18"/>
              </a:rPr>
              <a:t>OCE NA</a:t>
            </a:r>
          </a:p>
        </p:txBody>
      </p:sp>
      <p:sp>
        <p:nvSpPr>
          <p:cNvPr id="9" name="pole tekstowe 8">
            <a:extLst>
              <a:ext uri="{FF2B5EF4-FFF2-40B4-BE49-F238E27FC236}">
                <a16:creationId xmlns:a16="http://schemas.microsoft.com/office/drawing/2014/main" id="{CCFA17C4-8EE4-97EC-0EEF-D0B9EC509B4F}"/>
              </a:ext>
            </a:extLst>
          </p:cNvPr>
          <p:cNvSpPr txBox="1"/>
          <p:nvPr/>
        </p:nvSpPr>
        <p:spPr>
          <a:xfrm>
            <a:off x="8343122" y="1596863"/>
            <a:ext cx="1165860" cy="461665"/>
          </a:xfrm>
          <a:prstGeom prst="rect">
            <a:avLst/>
          </a:prstGeom>
          <a:noFill/>
        </p:spPr>
        <p:txBody>
          <a:bodyPr wrap="square" rtlCol="0">
            <a:spAutoFit/>
          </a:bodyPr>
          <a:lstStyle/>
          <a:p>
            <a:r>
              <a:rPr lang="pl-PL" sz="2400" dirty="0">
                <a:solidFill>
                  <a:schemeClr val="bg1"/>
                </a:solidFill>
                <a:latin typeface="Oswald" pitchFamily="2" charset="-18"/>
              </a:rPr>
              <a:t>OCEN A</a:t>
            </a:r>
          </a:p>
        </p:txBody>
      </p:sp>
      <p:cxnSp>
        <p:nvCxnSpPr>
          <p:cNvPr id="11" name="Łącznik prosty ze strzałką 10">
            <a:extLst>
              <a:ext uri="{FF2B5EF4-FFF2-40B4-BE49-F238E27FC236}">
                <a16:creationId xmlns:a16="http://schemas.microsoft.com/office/drawing/2014/main" id="{5675672D-2046-3651-1E5B-78F41A1DC121}"/>
              </a:ext>
            </a:extLst>
          </p:cNvPr>
          <p:cNvCxnSpPr/>
          <p:nvPr/>
        </p:nvCxnSpPr>
        <p:spPr>
          <a:xfrm flipV="1">
            <a:off x="2095238"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Łącznik prosty ze strzałką 11">
            <a:extLst>
              <a:ext uri="{FF2B5EF4-FFF2-40B4-BE49-F238E27FC236}">
                <a16:creationId xmlns:a16="http://schemas.microsoft.com/office/drawing/2014/main" id="{C17A3435-8CD0-01ED-EFA1-4498E40AD789}"/>
              </a:ext>
            </a:extLst>
          </p:cNvPr>
          <p:cNvCxnSpPr/>
          <p:nvPr/>
        </p:nvCxnSpPr>
        <p:spPr>
          <a:xfrm flipV="1">
            <a:off x="4388766"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Łącznik prosty ze strzałką 13">
            <a:extLst>
              <a:ext uri="{FF2B5EF4-FFF2-40B4-BE49-F238E27FC236}">
                <a16:creationId xmlns:a16="http://schemas.microsoft.com/office/drawing/2014/main" id="{539E9ECE-1F73-2F44-1D7E-49943395CDD4}"/>
              </a:ext>
            </a:extLst>
          </p:cNvPr>
          <p:cNvCxnSpPr>
            <a:cxnSpLocks/>
          </p:cNvCxnSpPr>
          <p:nvPr/>
        </p:nvCxnSpPr>
        <p:spPr>
          <a:xfrm flipH="1" flipV="1">
            <a:off x="5043703" y="2081277"/>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Łącznik prosty ze strzałką 20">
            <a:extLst>
              <a:ext uri="{FF2B5EF4-FFF2-40B4-BE49-F238E27FC236}">
                <a16:creationId xmlns:a16="http://schemas.microsoft.com/office/drawing/2014/main" id="{15C25F3C-EF26-1823-E9CD-BF4C60D41DB5}"/>
              </a:ext>
            </a:extLst>
          </p:cNvPr>
          <p:cNvCxnSpPr>
            <a:cxnSpLocks/>
          </p:cNvCxnSpPr>
          <p:nvPr/>
        </p:nvCxnSpPr>
        <p:spPr>
          <a:xfrm flipH="1" flipV="1">
            <a:off x="2865447" y="2083255"/>
            <a:ext cx="213485" cy="35570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Łącznik prosty ze strzałką 36">
            <a:extLst>
              <a:ext uri="{FF2B5EF4-FFF2-40B4-BE49-F238E27FC236}">
                <a16:creationId xmlns:a16="http://schemas.microsoft.com/office/drawing/2014/main" id="{3FE59BFA-B0EC-26A3-1337-ED6FB1EE3867}"/>
              </a:ext>
            </a:extLst>
          </p:cNvPr>
          <p:cNvCxnSpPr/>
          <p:nvPr/>
        </p:nvCxnSpPr>
        <p:spPr>
          <a:xfrm flipV="1">
            <a:off x="6739169" y="2074329"/>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Łącznik prosty ze strzałką 37">
            <a:extLst>
              <a:ext uri="{FF2B5EF4-FFF2-40B4-BE49-F238E27FC236}">
                <a16:creationId xmlns:a16="http://schemas.microsoft.com/office/drawing/2014/main" id="{FE5C28B0-4D7F-3CC5-F6D4-42C918DB134C}"/>
              </a:ext>
            </a:extLst>
          </p:cNvPr>
          <p:cNvCxnSpPr/>
          <p:nvPr/>
        </p:nvCxnSpPr>
        <p:spPr>
          <a:xfrm flipV="1">
            <a:off x="8923004" y="2044412"/>
            <a:ext cx="0" cy="36463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Łącznik prosty ze strzałką 39">
            <a:extLst>
              <a:ext uri="{FF2B5EF4-FFF2-40B4-BE49-F238E27FC236}">
                <a16:creationId xmlns:a16="http://schemas.microsoft.com/office/drawing/2014/main" id="{60169134-0535-4C9F-EE80-173438591BE2}"/>
              </a:ext>
            </a:extLst>
          </p:cNvPr>
          <p:cNvCxnSpPr/>
          <p:nvPr/>
        </p:nvCxnSpPr>
        <p:spPr>
          <a:xfrm flipV="1">
            <a:off x="2682877" y="1068370"/>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Łącznik prosty ze strzałką 40">
            <a:extLst>
              <a:ext uri="{FF2B5EF4-FFF2-40B4-BE49-F238E27FC236}">
                <a16:creationId xmlns:a16="http://schemas.microsoft.com/office/drawing/2014/main" id="{E9AE91C5-F7DA-8680-EE54-8E337D3E60D1}"/>
              </a:ext>
            </a:extLst>
          </p:cNvPr>
          <p:cNvCxnSpPr>
            <a:cxnSpLocks/>
          </p:cNvCxnSpPr>
          <p:nvPr/>
        </p:nvCxnSpPr>
        <p:spPr>
          <a:xfrm flipV="1">
            <a:off x="4870704" y="1241804"/>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Łącznik prosty ze strzałką 43">
            <a:extLst>
              <a:ext uri="{FF2B5EF4-FFF2-40B4-BE49-F238E27FC236}">
                <a16:creationId xmlns:a16="http://schemas.microsoft.com/office/drawing/2014/main" id="{8BF7264B-EB26-1CC3-A6C6-7F5E117749A3}"/>
              </a:ext>
            </a:extLst>
          </p:cNvPr>
          <p:cNvCxnSpPr>
            <a:cxnSpLocks/>
          </p:cNvCxnSpPr>
          <p:nvPr/>
        </p:nvCxnSpPr>
        <p:spPr>
          <a:xfrm flipV="1">
            <a:off x="6723929" y="1235977"/>
            <a:ext cx="0" cy="36088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Łącznik prosty ze strzałką 44">
            <a:extLst>
              <a:ext uri="{FF2B5EF4-FFF2-40B4-BE49-F238E27FC236}">
                <a16:creationId xmlns:a16="http://schemas.microsoft.com/office/drawing/2014/main" id="{D2A331F4-9A26-22BC-5C55-82E383BD02A3}"/>
              </a:ext>
            </a:extLst>
          </p:cNvPr>
          <p:cNvCxnSpPr>
            <a:cxnSpLocks/>
          </p:cNvCxnSpPr>
          <p:nvPr/>
        </p:nvCxnSpPr>
        <p:spPr>
          <a:xfrm flipH="1" flipV="1">
            <a:off x="7542621" y="1142968"/>
            <a:ext cx="1166839" cy="41295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0" name="pole tekstowe 59">
            <a:extLst>
              <a:ext uri="{FF2B5EF4-FFF2-40B4-BE49-F238E27FC236}">
                <a16:creationId xmlns:a16="http://schemas.microsoft.com/office/drawing/2014/main" id="{5C7A57AC-8D0F-9E90-D263-51CB4862963C}"/>
              </a:ext>
            </a:extLst>
          </p:cNvPr>
          <p:cNvSpPr txBox="1"/>
          <p:nvPr/>
        </p:nvSpPr>
        <p:spPr>
          <a:xfrm>
            <a:off x="1339337" y="2546490"/>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1" name="pole tekstowe 60">
            <a:extLst>
              <a:ext uri="{FF2B5EF4-FFF2-40B4-BE49-F238E27FC236}">
                <a16:creationId xmlns:a16="http://schemas.microsoft.com/office/drawing/2014/main" id="{A5A5BBFB-ECCB-632B-6E88-FBDCD7EE06B0}"/>
              </a:ext>
            </a:extLst>
          </p:cNvPr>
          <p:cNvSpPr txBox="1"/>
          <p:nvPr/>
        </p:nvSpPr>
        <p:spPr>
          <a:xfrm>
            <a:off x="3390467" y="2549611"/>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2" name="pole tekstowe 61">
            <a:extLst>
              <a:ext uri="{FF2B5EF4-FFF2-40B4-BE49-F238E27FC236}">
                <a16:creationId xmlns:a16="http://schemas.microsoft.com/office/drawing/2014/main" id="{138B141E-2E5D-6897-444F-A7816717727A}"/>
              </a:ext>
            </a:extLst>
          </p:cNvPr>
          <p:cNvSpPr txBox="1"/>
          <p:nvPr/>
        </p:nvSpPr>
        <p:spPr>
          <a:xfrm>
            <a:off x="3827236" y="2543587"/>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3" name="pole tekstowe 62">
            <a:extLst>
              <a:ext uri="{FF2B5EF4-FFF2-40B4-BE49-F238E27FC236}">
                <a16:creationId xmlns:a16="http://schemas.microsoft.com/office/drawing/2014/main" id="{FF2B4739-B3F0-6ADE-3639-5E927CEAC3AB}"/>
              </a:ext>
            </a:extLst>
          </p:cNvPr>
          <p:cNvSpPr txBox="1"/>
          <p:nvPr/>
        </p:nvSpPr>
        <p:spPr>
          <a:xfrm>
            <a:off x="5589870" y="2523642"/>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1</a:t>
            </a:r>
          </a:p>
        </p:txBody>
      </p:sp>
      <p:sp>
        <p:nvSpPr>
          <p:cNvPr id="64" name="pole tekstowe 63">
            <a:extLst>
              <a:ext uri="{FF2B5EF4-FFF2-40B4-BE49-F238E27FC236}">
                <a16:creationId xmlns:a16="http://schemas.microsoft.com/office/drawing/2014/main" id="{437DC960-427A-F940-DA78-29B3FB599728}"/>
              </a:ext>
            </a:extLst>
          </p:cNvPr>
          <p:cNvSpPr txBox="1"/>
          <p:nvPr/>
        </p:nvSpPr>
        <p:spPr>
          <a:xfrm>
            <a:off x="6970429" y="2520187"/>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0</a:t>
            </a:r>
          </a:p>
        </p:txBody>
      </p:sp>
      <p:sp>
        <p:nvSpPr>
          <p:cNvPr id="66" name="pole tekstowe 65">
            <a:extLst>
              <a:ext uri="{FF2B5EF4-FFF2-40B4-BE49-F238E27FC236}">
                <a16:creationId xmlns:a16="http://schemas.microsoft.com/office/drawing/2014/main" id="{22BA4805-5409-A1F3-1488-9E293FA8F57E}"/>
              </a:ext>
            </a:extLst>
          </p:cNvPr>
          <p:cNvSpPr txBox="1"/>
          <p:nvPr/>
        </p:nvSpPr>
        <p:spPr>
          <a:xfrm>
            <a:off x="9039195" y="2543588"/>
            <a:ext cx="1165860" cy="461665"/>
          </a:xfrm>
          <a:prstGeom prst="rect">
            <a:avLst/>
          </a:prstGeom>
          <a:noFill/>
        </p:spPr>
        <p:txBody>
          <a:bodyPr wrap="square" rtlCol="0">
            <a:spAutoFit/>
          </a:bodyPr>
          <a:lstStyle/>
          <a:p>
            <a:r>
              <a:rPr lang="pl-PL" sz="2400" dirty="0">
                <a:solidFill>
                  <a:schemeClr val="accent3">
                    <a:lumMod val="40000"/>
                    <a:lumOff val="60000"/>
                  </a:schemeClr>
                </a:solidFill>
                <a:latin typeface="Oswald" pitchFamily="2" charset="-18"/>
              </a:rPr>
              <a:t>0</a:t>
            </a:r>
          </a:p>
        </p:txBody>
      </p:sp>
      <p:sp>
        <p:nvSpPr>
          <p:cNvPr id="10" name="pole tekstowe 9">
            <a:extLst>
              <a:ext uri="{FF2B5EF4-FFF2-40B4-BE49-F238E27FC236}">
                <a16:creationId xmlns:a16="http://schemas.microsoft.com/office/drawing/2014/main" id="{024F88D3-B14B-8574-97A3-D4F3B5DE223C}"/>
              </a:ext>
            </a:extLst>
          </p:cNvPr>
          <p:cNvSpPr txBox="1"/>
          <p:nvPr/>
        </p:nvSpPr>
        <p:spPr>
          <a:xfrm>
            <a:off x="1743881" y="1587665"/>
            <a:ext cx="1165860" cy="461665"/>
          </a:xfrm>
          <a:prstGeom prst="rect">
            <a:avLst/>
          </a:prstGeom>
          <a:noFill/>
        </p:spPr>
        <p:txBody>
          <a:bodyPr wrap="square" rtlCol="0">
            <a:spAutoFit/>
          </a:bodyPr>
          <a:lstStyle/>
          <a:p>
            <a:r>
              <a:rPr lang="pl-PL" sz="2400" dirty="0">
                <a:solidFill>
                  <a:schemeClr val="accent2"/>
                </a:solidFill>
                <a:latin typeface="Oswald" pitchFamily="2" charset="-18"/>
              </a:rPr>
              <a:t>3</a:t>
            </a:r>
            <a:endParaRPr lang="pl-PL" sz="2400" dirty="0">
              <a:solidFill>
                <a:schemeClr val="accent3">
                  <a:lumMod val="40000"/>
                  <a:lumOff val="60000"/>
                </a:schemeClr>
              </a:solidFill>
              <a:latin typeface="Oswald" pitchFamily="2" charset="-18"/>
            </a:endParaRPr>
          </a:p>
        </p:txBody>
      </p:sp>
      <p:sp>
        <p:nvSpPr>
          <p:cNvPr id="15" name="pole tekstowe 14">
            <a:extLst>
              <a:ext uri="{FF2B5EF4-FFF2-40B4-BE49-F238E27FC236}">
                <a16:creationId xmlns:a16="http://schemas.microsoft.com/office/drawing/2014/main" id="{8B2F03DA-E028-F3C5-7236-A4314F323085}"/>
              </a:ext>
            </a:extLst>
          </p:cNvPr>
          <p:cNvSpPr txBox="1"/>
          <p:nvPr/>
        </p:nvSpPr>
        <p:spPr>
          <a:xfrm>
            <a:off x="4098029" y="1587665"/>
            <a:ext cx="1165860" cy="461665"/>
          </a:xfrm>
          <a:prstGeom prst="rect">
            <a:avLst/>
          </a:prstGeom>
          <a:noFill/>
        </p:spPr>
        <p:txBody>
          <a:bodyPr wrap="square" rtlCol="0">
            <a:spAutoFit/>
          </a:bodyPr>
          <a:lstStyle/>
          <a:p>
            <a:r>
              <a:rPr lang="pl-PL" sz="2400" dirty="0">
                <a:solidFill>
                  <a:schemeClr val="accent2"/>
                </a:solidFill>
                <a:latin typeface="Oswald" pitchFamily="2" charset="-18"/>
              </a:rPr>
              <a:t>3</a:t>
            </a:r>
            <a:endParaRPr lang="pl-PL" sz="2400" dirty="0">
              <a:solidFill>
                <a:schemeClr val="accent3">
                  <a:lumMod val="40000"/>
                  <a:lumOff val="60000"/>
                </a:schemeClr>
              </a:solidFill>
              <a:latin typeface="Oswald" pitchFamily="2" charset="-18"/>
            </a:endParaRPr>
          </a:p>
        </p:txBody>
      </p:sp>
      <p:sp>
        <p:nvSpPr>
          <p:cNvPr id="22" name="pole tekstowe 21">
            <a:extLst>
              <a:ext uri="{FF2B5EF4-FFF2-40B4-BE49-F238E27FC236}">
                <a16:creationId xmlns:a16="http://schemas.microsoft.com/office/drawing/2014/main" id="{C42E7DEB-7FF9-42E4-D593-A91BE0D75D0D}"/>
              </a:ext>
            </a:extLst>
          </p:cNvPr>
          <p:cNvSpPr txBox="1"/>
          <p:nvPr/>
        </p:nvSpPr>
        <p:spPr>
          <a:xfrm>
            <a:off x="5967528" y="1596860"/>
            <a:ext cx="1165860" cy="461665"/>
          </a:xfrm>
          <a:prstGeom prst="rect">
            <a:avLst/>
          </a:prstGeom>
          <a:noFill/>
        </p:spPr>
        <p:txBody>
          <a:bodyPr wrap="square" rtlCol="0">
            <a:spAutoFit/>
          </a:bodyPr>
          <a:lstStyle/>
          <a:p>
            <a:r>
              <a:rPr lang="pl-PL" sz="2400" dirty="0">
                <a:solidFill>
                  <a:schemeClr val="accent2"/>
                </a:solidFill>
                <a:latin typeface="Oswald" pitchFamily="2" charset="-18"/>
              </a:rPr>
              <a:t>1</a:t>
            </a:r>
            <a:endParaRPr lang="pl-PL" sz="2400" dirty="0">
              <a:solidFill>
                <a:schemeClr val="accent3">
                  <a:lumMod val="40000"/>
                  <a:lumOff val="60000"/>
                </a:schemeClr>
              </a:solidFill>
              <a:latin typeface="Oswald" pitchFamily="2" charset="-18"/>
            </a:endParaRPr>
          </a:p>
        </p:txBody>
      </p:sp>
      <p:sp>
        <p:nvSpPr>
          <p:cNvPr id="23" name="pole tekstowe 22">
            <a:extLst>
              <a:ext uri="{FF2B5EF4-FFF2-40B4-BE49-F238E27FC236}">
                <a16:creationId xmlns:a16="http://schemas.microsoft.com/office/drawing/2014/main" id="{09FA3486-FB02-E3C8-4F8F-CC82037F5C2C}"/>
              </a:ext>
            </a:extLst>
          </p:cNvPr>
          <p:cNvSpPr txBox="1"/>
          <p:nvPr/>
        </p:nvSpPr>
        <p:spPr>
          <a:xfrm>
            <a:off x="7952647" y="1587664"/>
            <a:ext cx="1165860" cy="461665"/>
          </a:xfrm>
          <a:prstGeom prst="rect">
            <a:avLst/>
          </a:prstGeom>
          <a:noFill/>
        </p:spPr>
        <p:txBody>
          <a:bodyPr wrap="square" rtlCol="0">
            <a:spAutoFit/>
          </a:bodyPr>
          <a:lstStyle/>
          <a:p>
            <a:r>
              <a:rPr lang="pl-PL" sz="2400" dirty="0">
                <a:solidFill>
                  <a:schemeClr val="accent2"/>
                </a:solidFill>
                <a:latin typeface="Oswald" pitchFamily="2" charset="-18"/>
              </a:rPr>
              <a:t>1</a:t>
            </a:r>
            <a:endParaRPr lang="pl-PL" sz="2400" dirty="0">
              <a:solidFill>
                <a:schemeClr val="accent3">
                  <a:lumMod val="40000"/>
                  <a:lumOff val="60000"/>
                </a:schemeClr>
              </a:solidFill>
              <a:latin typeface="Oswald" pitchFamily="2" charset="-18"/>
            </a:endParaRPr>
          </a:p>
        </p:txBody>
      </p:sp>
      <p:sp>
        <p:nvSpPr>
          <p:cNvPr id="24" name="pole tekstowe 23">
            <a:extLst>
              <a:ext uri="{FF2B5EF4-FFF2-40B4-BE49-F238E27FC236}">
                <a16:creationId xmlns:a16="http://schemas.microsoft.com/office/drawing/2014/main" id="{9B067F2D-11B8-33D4-D73B-D6D2D4190537}"/>
              </a:ext>
            </a:extLst>
          </p:cNvPr>
          <p:cNvSpPr txBox="1"/>
          <p:nvPr/>
        </p:nvSpPr>
        <p:spPr>
          <a:xfrm>
            <a:off x="3570963" y="4952916"/>
            <a:ext cx="5050074" cy="1015663"/>
          </a:xfrm>
          <a:prstGeom prst="rect">
            <a:avLst/>
          </a:prstGeom>
          <a:noFill/>
        </p:spPr>
        <p:txBody>
          <a:bodyPr wrap="square" rtlCol="0">
            <a:spAutoFit/>
          </a:bodyPr>
          <a:lstStyle/>
          <a:p>
            <a:r>
              <a:rPr lang="pl-PL" sz="6000" dirty="0">
                <a:solidFill>
                  <a:schemeClr val="tx2">
                    <a:lumMod val="50000"/>
                    <a:lumOff val="50000"/>
                  </a:schemeClr>
                </a:solidFill>
                <a:latin typeface="Oswald" pitchFamily="2" charset="-18"/>
              </a:rPr>
              <a:t>3 + 3 + 1 + 1 = 8</a:t>
            </a:r>
          </a:p>
        </p:txBody>
      </p:sp>
    </p:spTree>
    <p:extLst>
      <p:ext uri="{BB962C8B-B14F-4D97-AF65-F5344CB8AC3E}">
        <p14:creationId xmlns:p14="http://schemas.microsoft.com/office/powerpoint/2010/main" val="918708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Obraz 31">
            <a:extLst>
              <a:ext uri="{FF2B5EF4-FFF2-40B4-BE49-F238E27FC236}">
                <a16:creationId xmlns:a16="http://schemas.microsoft.com/office/drawing/2014/main" id="{7437BB6E-1167-BC3D-AB6D-8612436B6C7F}"/>
              </a:ext>
            </a:extLst>
          </p:cNvPr>
          <p:cNvPicPr>
            <a:picLocks noChangeAspect="1"/>
          </p:cNvPicPr>
          <p:nvPr/>
        </p:nvPicPr>
        <p:blipFill>
          <a:blip r:embed="rId2"/>
          <a:stretch>
            <a:fillRect/>
          </a:stretch>
        </p:blipFill>
        <p:spPr>
          <a:xfrm>
            <a:off x="561202" y="418680"/>
            <a:ext cx="11069595" cy="6020640"/>
          </a:xfrm>
          <a:prstGeom prst="rect">
            <a:avLst/>
          </a:prstGeom>
        </p:spPr>
      </p:pic>
    </p:spTree>
    <p:extLst>
      <p:ext uri="{BB962C8B-B14F-4D97-AF65-F5344CB8AC3E}">
        <p14:creationId xmlns:p14="http://schemas.microsoft.com/office/powerpoint/2010/main" val="1026924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Obraz 31">
            <a:extLst>
              <a:ext uri="{FF2B5EF4-FFF2-40B4-BE49-F238E27FC236}">
                <a16:creationId xmlns:a16="http://schemas.microsoft.com/office/drawing/2014/main" id="{7437BB6E-1167-BC3D-AB6D-8612436B6C7F}"/>
              </a:ext>
            </a:extLst>
          </p:cNvPr>
          <p:cNvPicPr>
            <a:picLocks noChangeAspect="1"/>
          </p:cNvPicPr>
          <p:nvPr/>
        </p:nvPicPr>
        <p:blipFill>
          <a:blip r:embed="rId2"/>
          <a:stretch>
            <a:fillRect/>
          </a:stretch>
        </p:blipFill>
        <p:spPr>
          <a:xfrm>
            <a:off x="561202" y="418680"/>
            <a:ext cx="11069595" cy="6020640"/>
          </a:xfrm>
          <a:prstGeom prst="rect">
            <a:avLst/>
          </a:prstGeom>
        </p:spPr>
      </p:pic>
      <p:sp>
        <p:nvSpPr>
          <p:cNvPr id="2" name="Nawias klamrowy zamykający 1">
            <a:extLst>
              <a:ext uri="{FF2B5EF4-FFF2-40B4-BE49-F238E27FC236}">
                <a16:creationId xmlns:a16="http://schemas.microsoft.com/office/drawing/2014/main" id="{1D9C3526-B549-5D4D-F645-097B6521C134}"/>
              </a:ext>
            </a:extLst>
          </p:cNvPr>
          <p:cNvSpPr/>
          <p:nvPr/>
        </p:nvSpPr>
        <p:spPr>
          <a:xfrm>
            <a:off x="9429750" y="418680"/>
            <a:ext cx="771525" cy="2029245"/>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l-PL"/>
          </a:p>
        </p:txBody>
      </p:sp>
    </p:spTree>
    <p:extLst>
      <p:ext uri="{BB962C8B-B14F-4D97-AF65-F5344CB8AC3E}">
        <p14:creationId xmlns:p14="http://schemas.microsoft.com/office/powerpoint/2010/main" val="38455033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a:extLst>
              <a:ext uri="{FF2B5EF4-FFF2-40B4-BE49-F238E27FC236}">
                <a16:creationId xmlns:a16="http://schemas.microsoft.com/office/drawing/2014/main" id="{71ADCE00-1982-7755-D244-D3440FBF2631}"/>
              </a:ext>
            </a:extLst>
          </p:cNvPr>
          <p:cNvSpPr txBox="1"/>
          <p:nvPr/>
        </p:nvSpPr>
        <p:spPr>
          <a:xfrm>
            <a:off x="0" y="-1"/>
            <a:ext cx="12192000" cy="1631216"/>
          </a:xfrm>
          <a:prstGeom prst="rect">
            <a:avLst/>
          </a:prstGeom>
          <a:noFill/>
        </p:spPr>
        <p:txBody>
          <a:bodyPr wrap="square" rtlCol="0">
            <a:spAutoFit/>
          </a:bodyPr>
          <a:lstStyle/>
          <a:p>
            <a:pPr algn="ctr"/>
            <a:r>
              <a:rPr lang="pl-PL" sz="2500" dirty="0">
                <a:solidFill>
                  <a:schemeClr val="bg1"/>
                </a:solidFill>
                <a:latin typeface="Oswald" pitchFamily="2" charset="-18"/>
              </a:rPr>
              <a:t>Dane jest słowo składające się z małych liter alfabetu angielskiego. Słowo to tniemy na co najmniej dwa kawałki, tak aby każdy kawałek zawierał co najmniej jedną samogłoskę. Proszę napisać program, który zwraca liczbę sposobów pocięcia słowa na kawałki. Można założyć, że w słowie są co najmniej </a:t>
            </a:r>
          </a:p>
          <a:p>
            <a:pPr algn="ctr"/>
            <a:r>
              <a:rPr lang="pl-PL" sz="2500" dirty="0">
                <a:solidFill>
                  <a:schemeClr val="bg1"/>
                </a:solidFill>
                <a:latin typeface="Oswald" pitchFamily="2" charset="-18"/>
              </a:rPr>
              <a:t>2 samogłoski.</a:t>
            </a:r>
          </a:p>
        </p:txBody>
      </p:sp>
      <p:sp>
        <p:nvSpPr>
          <p:cNvPr id="2" name="Prostokąt 1">
            <a:extLst>
              <a:ext uri="{FF2B5EF4-FFF2-40B4-BE49-F238E27FC236}">
                <a16:creationId xmlns:a16="http://schemas.microsoft.com/office/drawing/2014/main" id="{2126562E-5228-1067-E740-39A020D19D01}"/>
              </a:ext>
            </a:extLst>
          </p:cNvPr>
          <p:cNvSpPr/>
          <p:nvPr/>
        </p:nvSpPr>
        <p:spPr>
          <a:xfrm>
            <a:off x="3412190"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a:extLst>
              <a:ext uri="{FF2B5EF4-FFF2-40B4-BE49-F238E27FC236}">
                <a16:creationId xmlns:a16="http://schemas.microsoft.com/office/drawing/2014/main" id="{66132E9A-90AD-4FCD-656E-505CAB0B04CA}"/>
              </a:ext>
            </a:extLst>
          </p:cNvPr>
          <p:cNvSpPr txBox="1"/>
          <p:nvPr/>
        </p:nvSpPr>
        <p:spPr>
          <a:xfrm>
            <a:off x="3412190"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O</a:t>
            </a:r>
          </a:p>
        </p:txBody>
      </p:sp>
      <p:sp>
        <p:nvSpPr>
          <p:cNvPr id="4" name="Prostokąt 3">
            <a:extLst>
              <a:ext uri="{FF2B5EF4-FFF2-40B4-BE49-F238E27FC236}">
                <a16:creationId xmlns:a16="http://schemas.microsoft.com/office/drawing/2014/main" id="{9EA3614E-E70B-6FE4-F9AD-B30EA24AD553}"/>
              </a:ext>
            </a:extLst>
          </p:cNvPr>
          <p:cNvSpPr/>
          <p:nvPr/>
        </p:nvSpPr>
        <p:spPr>
          <a:xfrm>
            <a:off x="4411934"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ole tekstowe 4">
            <a:extLst>
              <a:ext uri="{FF2B5EF4-FFF2-40B4-BE49-F238E27FC236}">
                <a16:creationId xmlns:a16="http://schemas.microsoft.com/office/drawing/2014/main" id="{B3AA4B41-2E48-0EEF-ED5C-A34DDCC553DF}"/>
              </a:ext>
            </a:extLst>
          </p:cNvPr>
          <p:cNvSpPr txBox="1"/>
          <p:nvPr/>
        </p:nvSpPr>
        <p:spPr>
          <a:xfrm>
            <a:off x="4411934"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C</a:t>
            </a:r>
          </a:p>
        </p:txBody>
      </p:sp>
      <p:sp>
        <p:nvSpPr>
          <p:cNvPr id="7" name="Prostokąt 6">
            <a:extLst>
              <a:ext uri="{FF2B5EF4-FFF2-40B4-BE49-F238E27FC236}">
                <a16:creationId xmlns:a16="http://schemas.microsoft.com/office/drawing/2014/main" id="{F7956CF0-43D4-F2AB-A022-2F0CA79770EF}"/>
              </a:ext>
            </a:extLst>
          </p:cNvPr>
          <p:cNvSpPr/>
          <p:nvPr/>
        </p:nvSpPr>
        <p:spPr>
          <a:xfrm>
            <a:off x="5417774"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le tekstowe 7">
            <a:extLst>
              <a:ext uri="{FF2B5EF4-FFF2-40B4-BE49-F238E27FC236}">
                <a16:creationId xmlns:a16="http://schemas.microsoft.com/office/drawing/2014/main" id="{0DF49C3D-F495-CF9C-95BC-EA2A8F637281}"/>
              </a:ext>
            </a:extLst>
          </p:cNvPr>
          <p:cNvSpPr txBox="1"/>
          <p:nvPr/>
        </p:nvSpPr>
        <p:spPr>
          <a:xfrm>
            <a:off x="5417774"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E</a:t>
            </a:r>
          </a:p>
        </p:txBody>
      </p:sp>
      <p:sp>
        <p:nvSpPr>
          <p:cNvPr id="9" name="Prostokąt 8">
            <a:extLst>
              <a:ext uri="{FF2B5EF4-FFF2-40B4-BE49-F238E27FC236}">
                <a16:creationId xmlns:a16="http://schemas.microsoft.com/office/drawing/2014/main" id="{CE164CBB-87B1-061B-8581-72FFAD4F904B}"/>
              </a:ext>
            </a:extLst>
          </p:cNvPr>
          <p:cNvSpPr/>
          <p:nvPr/>
        </p:nvSpPr>
        <p:spPr>
          <a:xfrm>
            <a:off x="6420566"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6555B5E8-ADCE-BC8B-F7B8-360F25D9F2AF}"/>
              </a:ext>
            </a:extLst>
          </p:cNvPr>
          <p:cNvSpPr txBox="1"/>
          <p:nvPr/>
        </p:nvSpPr>
        <p:spPr>
          <a:xfrm>
            <a:off x="6420566"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N</a:t>
            </a:r>
          </a:p>
        </p:txBody>
      </p:sp>
      <p:sp>
        <p:nvSpPr>
          <p:cNvPr id="11" name="Prostokąt 10">
            <a:extLst>
              <a:ext uri="{FF2B5EF4-FFF2-40B4-BE49-F238E27FC236}">
                <a16:creationId xmlns:a16="http://schemas.microsoft.com/office/drawing/2014/main" id="{EBD1A151-A28B-9536-E324-C25185D128E0}"/>
              </a:ext>
            </a:extLst>
          </p:cNvPr>
          <p:cNvSpPr/>
          <p:nvPr/>
        </p:nvSpPr>
        <p:spPr>
          <a:xfrm>
            <a:off x="7423358" y="2257023"/>
            <a:ext cx="1005840" cy="1005840"/>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635AAB55-3143-1BC4-6D52-923E8B789A87}"/>
              </a:ext>
            </a:extLst>
          </p:cNvPr>
          <p:cNvSpPr txBox="1"/>
          <p:nvPr/>
        </p:nvSpPr>
        <p:spPr>
          <a:xfrm>
            <a:off x="7423358" y="2344444"/>
            <a:ext cx="1005840" cy="830997"/>
          </a:xfrm>
          <a:prstGeom prst="rect">
            <a:avLst/>
          </a:prstGeom>
          <a:noFill/>
        </p:spPr>
        <p:txBody>
          <a:bodyPr wrap="square" rtlCol="0" anchor="ctr">
            <a:spAutoFit/>
          </a:bodyPr>
          <a:lstStyle/>
          <a:p>
            <a:pPr algn="ctr"/>
            <a:r>
              <a:rPr lang="pl-PL" sz="4800" dirty="0">
                <a:solidFill>
                  <a:schemeClr val="bg1"/>
                </a:solidFill>
                <a:latin typeface="Oswald" pitchFamily="2" charset="-18"/>
              </a:rPr>
              <a:t>A</a:t>
            </a:r>
          </a:p>
        </p:txBody>
      </p:sp>
    </p:spTree>
    <p:extLst>
      <p:ext uri="{BB962C8B-B14F-4D97-AF65-F5344CB8AC3E}">
        <p14:creationId xmlns:p14="http://schemas.microsoft.com/office/powerpoint/2010/main" val="1012147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Obraz 31">
            <a:extLst>
              <a:ext uri="{FF2B5EF4-FFF2-40B4-BE49-F238E27FC236}">
                <a16:creationId xmlns:a16="http://schemas.microsoft.com/office/drawing/2014/main" id="{7437BB6E-1167-BC3D-AB6D-8612436B6C7F}"/>
              </a:ext>
            </a:extLst>
          </p:cNvPr>
          <p:cNvPicPr>
            <a:picLocks noChangeAspect="1"/>
          </p:cNvPicPr>
          <p:nvPr/>
        </p:nvPicPr>
        <p:blipFill>
          <a:blip r:embed="rId2"/>
          <a:stretch>
            <a:fillRect/>
          </a:stretch>
        </p:blipFill>
        <p:spPr>
          <a:xfrm>
            <a:off x="561202" y="418680"/>
            <a:ext cx="11069595" cy="6020640"/>
          </a:xfrm>
          <a:prstGeom prst="rect">
            <a:avLst/>
          </a:prstGeom>
        </p:spPr>
      </p:pic>
      <p:sp>
        <p:nvSpPr>
          <p:cNvPr id="2" name="Nawias klamrowy zamykający 1">
            <a:extLst>
              <a:ext uri="{FF2B5EF4-FFF2-40B4-BE49-F238E27FC236}">
                <a16:creationId xmlns:a16="http://schemas.microsoft.com/office/drawing/2014/main" id="{1D9C3526-B549-5D4D-F645-097B6521C134}"/>
              </a:ext>
            </a:extLst>
          </p:cNvPr>
          <p:cNvSpPr/>
          <p:nvPr/>
        </p:nvSpPr>
        <p:spPr>
          <a:xfrm>
            <a:off x="5324474" y="2838450"/>
            <a:ext cx="771525" cy="885825"/>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l-PL"/>
          </a:p>
        </p:txBody>
      </p:sp>
    </p:spTree>
    <p:extLst>
      <p:ext uri="{BB962C8B-B14F-4D97-AF65-F5344CB8AC3E}">
        <p14:creationId xmlns:p14="http://schemas.microsoft.com/office/powerpoint/2010/main" val="2638728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Obraz 31">
            <a:extLst>
              <a:ext uri="{FF2B5EF4-FFF2-40B4-BE49-F238E27FC236}">
                <a16:creationId xmlns:a16="http://schemas.microsoft.com/office/drawing/2014/main" id="{7437BB6E-1167-BC3D-AB6D-8612436B6C7F}"/>
              </a:ext>
            </a:extLst>
          </p:cNvPr>
          <p:cNvPicPr>
            <a:picLocks noChangeAspect="1"/>
          </p:cNvPicPr>
          <p:nvPr/>
        </p:nvPicPr>
        <p:blipFill>
          <a:blip r:embed="rId2"/>
          <a:stretch>
            <a:fillRect/>
          </a:stretch>
        </p:blipFill>
        <p:spPr>
          <a:xfrm>
            <a:off x="561202" y="418680"/>
            <a:ext cx="11069595" cy="6020640"/>
          </a:xfrm>
          <a:prstGeom prst="rect">
            <a:avLst/>
          </a:prstGeom>
        </p:spPr>
      </p:pic>
      <p:sp>
        <p:nvSpPr>
          <p:cNvPr id="2" name="Nawias klamrowy zamykający 1">
            <a:extLst>
              <a:ext uri="{FF2B5EF4-FFF2-40B4-BE49-F238E27FC236}">
                <a16:creationId xmlns:a16="http://schemas.microsoft.com/office/drawing/2014/main" id="{1D9C3526-B549-5D4D-F645-097B6521C134}"/>
              </a:ext>
            </a:extLst>
          </p:cNvPr>
          <p:cNvSpPr/>
          <p:nvPr/>
        </p:nvSpPr>
        <p:spPr>
          <a:xfrm>
            <a:off x="11144249" y="4095750"/>
            <a:ext cx="771525" cy="1781175"/>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l-PL"/>
          </a:p>
        </p:txBody>
      </p:sp>
      <p:cxnSp>
        <p:nvCxnSpPr>
          <p:cNvPr id="4" name="Łącznik prosty ze strzałką 3">
            <a:extLst>
              <a:ext uri="{FF2B5EF4-FFF2-40B4-BE49-F238E27FC236}">
                <a16:creationId xmlns:a16="http://schemas.microsoft.com/office/drawing/2014/main" id="{E45CDA1B-DA65-C3F5-D475-920EFCFA62AA}"/>
              </a:ext>
            </a:extLst>
          </p:cNvPr>
          <p:cNvCxnSpPr/>
          <p:nvPr/>
        </p:nvCxnSpPr>
        <p:spPr>
          <a:xfrm>
            <a:off x="1247775" y="4953000"/>
            <a:ext cx="666750"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pic>
        <p:nvPicPr>
          <p:cNvPr id="10" name="Obraz 9">
            <a:extLst>
              <a:ext uri="{FF2B5EF4-FFF2-40B4-BE49-F238E27FC236}">
                <a16:creationId xmlns:a16="http://schemas.microsoft.com/office/drawing/2014/main" id="{D6BE6CCA-1BD0-2562-5A78-CDA18D33303D}"/>
              </a:ext>
            </a:extLst>
          </p:cNvPr>
          <p:cNvPicPr>
            <a:picLocks noChangeAspect="1"/>
          </p:cNvPicPr>
          <p:nvPr/>
        </p:nvPicPr>
        <p:blipFill>
          <a:blip r:embed="rId3"/>
          <a:stretch>
            <a:fillRect/>
          </a:stretch>
        </p:blipFill>
        <p:spPr>
          <a:xfrm>
            <a:off x="3261157" y="3429000"/>
            <a:ext cx="8268854" cy="428685"/>
          </a:xfrm>
          <a:prstGeom prst="rect">
            <a:avLst/>
          </a:prstGeom>
        </p:spPr>
      </p:pic>
    </p:spTree>
    <p:extLst>
      <p:ext uri="{BB962C8B-B14F-4D97-AF65-F5344CB8AC3E}">
        <p14:creationId xmlns:p14="http://schemas.microsoft.com/office/powerpoint/2010/main" val="2643948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Obraz 31">
            <a:extLst>
              <a:ext uri="{FF2B5EF4-FFF2-40B4-BE49-F238E27FC236}">
                <a16:creationId xmlns:a16="http://schemas.microsoft.com/office/drawing/2014/main" id="{7437BB6E-1167-BC3D-AB6D-8612436B6C7F}"/>
              </a:ext>
            </a:extLst>
          </p:cNvPr>
          <p:cNvPicPr>
            <a:picLocks noChangeAspect="1"/>
          </p:cNvPicPr>
          <p:nvPr/>
        </p:nvPicPr>
        <p:blipFill>
          <a:blip r:embed="rId2"/>
          <a:stretch>
            <a:fillRect/>
          </a:stretch>
        </p:blipFill>
        <p:spPr>
          <a:xfrm>
            <a:off x="561202" y="418680"/>
            <a:ext cx="11069595" cy="6020640"/>
          </a:xfrm>
          <a:prstGeom prst="rect">
            <a:avLst/>
          </a:prstGeom>
        </p:spPr>
      </p:pic>
      <p:sp>
        <p:nvSpPr>
          <p:cNvPr id="2" name="Nawias klamrowy zamykający 1">
            <a:extLst>
              <a:ext uri="{FF2B5EF4-FFF2-40B4-BE49-F238E27FC236}">
                <a16:creationId xmlns:a16="http://schemas.microsoft.com/office/drawing/2014/main" id="{1D9C3526-B549-5D4D-F645-097B6521C134}"/>
              </a:ext>
            </a:extLst>
          </p:cNvPr>
          <p:cNvSpPr/>
          <p:nvPr/>
        </p:nvSpPr>
        <p:spPr>
          <a:xfrm>
            <a:off x="11144249" y="4095750"/>
            <a:ext cx="771525" cy="1781175"/>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l-PL"/>
          </a:p>
        </p:txBody>
      </p:sp>
      <p:cxnSp>
        <p:nvCxnSpPr>
          <p:cNvPr id="4" name="Łącznik prosty ze strzałką 3">
            <a:extLst>
              <a:ext uri="{FF2B5EF4-FFF2-40B4-BE49-F238E27FC236}">
                <a16:creationId xmlns:a16="http://schemas.microsoft.com/office/drawing/2014/main" id="{E45CDA1B-DA65-C3F5-D475-920EFCFA62AA}"/>
              </a:ext>
            </a:extLst>
          </p:cNvPr>
          <p:cNvCxnSpPr/>
          <p:nvPr/>
        </p:nvCxnSpPr>
        <p:spPr>
          <a:xfrm>
            <a:off x="895350" y="5381625"/>
            <a:ext cx="666750"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pic>
        <p:nvPicPr>
          <p:cNvPr id="8" name="Obraz 7">
            <a:extLst>
              <a:ext uri="{FF2B5EF4-FFF2-40B4-BE49-F238E27FC236}">
                <a16:creationId xmlns:a16="http://schemas.microsoft.com/office/drawing/2014/main" id="{8634B27A-DBF4-C388-9C60-6B2E640D4884}"/>
              </a:ext>
            </a:extLst>
          </p:cNvPr>
          <p:cNvPicPr>
            <a:picLocks noChangeAspect="1"/>
          </p:cNvPicPr>
          <p:nvPr/>
        </p:nvPicPr>
        <p:blipFill>
          <a:blip r:embed="rId3"/>
          <a:stretch>
            <a:fillRect/>
          </a:stretch>
        </p:blipFill>
        <p:spPr>
          <a:xfrm>
            <a:off x="3056694" y="3429000"/>
            <a:ext cx="8716591" cy="485843"/>
          </a:xfrm>
          <a:prstGeom prst="rect">
            <a:avLst/>
          </a:prstGeom>
        </p:spPr>
      </p:pic>
    </p:spTree>
    <p:extLst>
      <p:ext uri="{BB962C8B-B14F-4D97-AF65-F5344CB8AC3E}">
        <p14:creationId xmlns:p14="http://schemas.microsoft.com/office/powerpoint/2010/main" val="1348819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5FB808A7-CB17-51EA-2F66-1FF0669B330E}"/>
              </a:ext>
            </a:extLst>
          </p:cNvPr>
          <p:cNvPicPr>
            <a:picLocks noChangeAspect="1"/>
          </p:cNvPicPr>
          <p:nvPr/>
        </p:nvPicPr>
        <p:blipFill>
          <a:blip r:embed="rId2"/>
          <a:stretch>
            <a:fillRect/>
          </a:stretch>
        </p:blipFill>
        <p:spPr>
          <a:xfrm>
            <a:off x="3847786" y="1876208"/>
            <a:ext cx="4496427" cy="3105583"/>
          </a:xfrm>
          <a:prstGeom prst="rect">
            <a:avLst/>
          </a:prstGeom>
        </p:spPr>
      </p:pic>
    </p:spTree>
    <p:extLst>
      <p:ext uri="{BB962C8B-B14F-4D97-AF65-F5344CB8AC3E}">
        <p14:creationId xmlns:p14="http://schemas.microsoft.com/office/powerpoint/2010/main" val="2252763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Tree>
    <p:extLst>
      <p:ext uri="{BB962C8B-B14F-4D97-AF65-F5344CB8AC3E}">
        <p14:creationId xmlns:p14="http://schemas.microsoft.com/office/powerpoint/2010/main" val="748449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1913382"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cxnSp>
        <p:nvCxnSpPr>
          <p:cNvPr id="4" name="Łącznik prosty 3">
            <a:extLst>
              <a:ext uri="{FF2B5EF4-FFF2-40B4-BE49-F238E27FC236}">
                <a16:creationId xmlns:a16="http://schemas.microsoft.com/office/drawing/2014/main" id="{0111D4E0-3BB3-81B5-823B-9A8376CE71A2}"/>
              </a:ext>
            </a:extLst>
          </p:cNvPr>
          <p:cNvCxnSpPr/>
          <p:nvPr/>
        </p:nvCxnSpPr>
        <p:spPr>
          <a:xfrm>
            <a:off x="4643536" y="182880"/>
            <a:ext cx="0" cy="113385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140259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1913382"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1" name="pole tekstowe 70">
            <a:extLst>
              <a:ext uri="{FF2B5EF4-FFF2-40B4-BE49-F238E27FC236}">
                <a16:creationId xmlns:a16="http://schemas.microsoft.com/office/drawing/2014/main" id="{FC310084-63DF-E713-C828-A5E15356D7AC}"/>
              </a:ext>
            </a:extLst>
          </p:cNvPr>
          <p:cNvSpPr txBox="1"/>
          <p:nvPr/>
        </p:nvSpPr>
        <p:spPr>
          <a:xfrm>
            <a:off x="4180285" y="1617839"/>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cxnSp>
        <p:nvCxnSpPr>
          <p:cNvPr id="4" name="Łącznik prosty 3">
            <a:extLst>
              <a:ext uri="{FF2B5EF4-FFF2-40B4-BE49-F238E27FC236}">
                <a16:creationId xmlns:a16="http://schemas.microsoft.com/office/drawing/2014/main" id="{0111D4E0-3BB3-81B5-823B-9A8376CE71A2}"/>
              </a:ext>
            </a:extLst>
          </p:cNvPr>
          <p:cNvCxnSpPr/>
          <p:nvPr/>
        </p:nvCxnSpPr>
        <p:spPr>
          <a:xfrm>
            <a:off x="5346143" y="193368"/>
            <a:ext cx="0" cy="113385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44711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1913382"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1" name="pole tekstowe 70">
            <a:extLst>
              <a:ext uri="{FF2B5EF4-FFF2-40B4-BE49-F238E27FC236}">
                <a16:creationId xmlns:a16="http://schemas.microsoft.com/office/drawing/2014/main" id="{FC310084-63DF-E713-C828-A5E15356D7AC}"/>
              </a:ext>
            </a:extLst>
          </p:cNvPr>
          <p:cNvSpPr txBox="1"/>
          <p:nvPr/>
        </p:nvSpPr>
        <p:spPr>
          <a:xfrm>
            <a:off x="4180285" y="1617839"/>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056485" y="1617841"/>
            <a:ext cx="1165860" cy="461665"/>
          </a:xfrm>
          <a:prstGeom prst="rect">
            <a:avLst/>
          </a:prstGeom>
          <a:noFill/>
        </p:spPr>
        <p:txBody>
          <a:bodyPr wrap="square" rtlCol="0">
            <a:spAutoFit/>
          </a:bodyPr>
          <a:lstStyle/>
          <a:p>
            <a:r>
              <a:rPr lang="pl-PL" sz="2400" dirty="0">
                <a:solidFill>
                  <a:schemeClr val="bg1"/>
                </a:solidFill>
                <a:latin typeface="Oswald" pitchFamily="2" charset="-18"/>
              </a:rPr>
              <a:t>OCE NA</a:t>
            </a:r>
          </a:p>
        </p:txBody>
      </p:sp>
      <p:cxnSp>
        <p:nvCxnSpPr>
          <p:cNvPr id="4" name="Łącznik prosty 3">
            <a:extLst>
              <a:ext uri="{FF2B5EF4-FFF2-40B4-BE49-F238E27FC236}">
                <a16:creationId xmlns:a16="http://schemas.microsoft.com/office/drawing/2014/main" id="{0111D4E0-3BB3-81B5-823B-9A8376CE71A2}"/>
              </a:ext>
            </a:extLst>
          </p:cNvPr>
          <p:cNvCxnSpPr/>
          <p:nvPr/>
        </p:nvCxnSpPr>
        <p:spPr>
          <a:xfrm>
            <a:off x="6047183" y="156792"/>
            <a:ext cx="0" cy="113385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31080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1913382"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1" name="pole tekstowe 70">
            <a:extLst>
              <a:ext uri="{FF2B5EF4-FFF2-40B4-BE49-F238E27FC236}">
                <a16:creationId xmlns:a16="http://schemas.microsoft.com/office/drawing/2014/main" id="{FC310084-63DF-E713-C828-A5E15356D7AC}"/>
              </a:ext>
            </a:extLst>
          </p:cNvPr>
          <p:cNvSpPr txBox="1"/>
          <p:nvPr/>
        </p:nvSpPr>
        <p:spPr>
          <a:xfrm>
            <a:off x="4180285" y="1617839"/>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056485" y="1617841"/>
            <a:ext cx="1165860" cy="461665"/>
          </a:xfrm>
          <a:prstGeom prst="rect">
            <a:avLst/>
          </a:prstGeom>
          <a:noFill/>
        </p:spPr>
        <p:txBody>
          <a:bodyPr wrap="square" rtlCol="0">
            <a:spAutoFit/>
          </a:bodyPr>
          <a:lstStyle/>
          <a:p>
            <a:r>
              <a:rPr lang="pl-PL" sz="2400" dirty="0">
                <a:solidFill>
                  <a:schemeClr val="bg1"/>
                </a:solidFill>
                <a:latin typeface="Oswald" pitchFamily="2" charset="-18"/>
              </a:rPr>
              <a:t>OCE 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156557" y="1617840"/>
            <a:ext cx="1165860" cy="461665"/>
          </a:xfrm>
          <a:prstGeom prst="rect">
            <a:avLst/>
          </a:prstGeom>
          <a:noFill/>
        </p:spPr>
        <p:txBody>
          <a:bodyPr wrap="square" rtlCol="0">
            <a:spAutoFit/>
          </a:bodyPr>
          <a:lstStyle/>
          <a:p>
            <a:r>
              <a:rPr lang="pl-PL" sz="2400" dirty="0">
                <a:solidFill>
                  <a:schemeClr val="bg1"/>
                </a:solidFill>
                <a:latin typeface="Oswald" pitchFamily="2" charset="-18"/>
              </a:rPr>
              <a:t>OCEN A</a:t>
            </a:r>
          </a:p>
        </p:txBody>
      </p:sp>
      <p:cxnSp>
        <p:nvCxnSpPr>
          <p:cNvPr id="4" name="Łącznik prosty 3">
            <a:extLst>
              <a:ext uri="{FF2B5EF4-FFF2-40B4-BE49-F238E27FC236}">
                <a16:creationId xmlns:a16="http://schemas.microsoft.com/office/drawing/2014/main" id="{0111D4E0-3BB3-81B5-823B-9A8376CE71A2}"/>
              </a:ext>
            </a:extLst>
          </p:cNvPr>
          <p:cNvCxnSpPr/>
          <p:nvPr/>
        </p:nvCxnSpPr>
        <p:spPr>
          <a:xfrm>
            <a:off x="6751361" y="175080"/>
            <a:ext cx="0" cy="113385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48129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1913382"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O CENA</a:t>
            </a:r>
          </a:p>
        </p:txBody>
      </p:sp>
      <p:sp>
        <p:nvSpPr>
          <p:cNvPr id="71" name="pole tekstowe 70">
            <a:extLst>
              <a:ext uri="{FF2B5EF4-FFF2-40B4-BE49-F238E27FC236}">
                <a16:creationId xmlns:a16="http://schemas.microsoft.com/office/drawing/2014/main" id="{FC310084-63DF-E713-C828-A5E15356D7AC}"/>
              </a:ext>
            </a:extLst>
          </p:cNvPr>
          <p:cNvSpPr txBox="1"/>
          <p:nvPr/>
        </p:nvSpPr>
        <p:spPr>
          <a:xfrm>
            <a:off x="4180285" y="1617839"/>
            <a:ext cx="1165860" cy="461665"/>
          </a:xfrm>
          <a:prstGeom prst="rect">
            <a:avLst/>
          </a:prstGeom>
          <a:noFill/>
        </p:spPr>
        <p:txBody>
          <a:bodyPr wrap="square" rtlCol="0">
            <a:spAutoFit/>
          </a:bodyPr>
          <a:lstStyle/>
          <a:p>
            <a:r>
              <a:rPr lang="pl-PL" sz="2400" dirty="0">
                <a:solidFill>
                  <a:schemeClr val="bg1"/>
                </a:solidFill>
                <a:latin typeface="Oswald" pitchFamily="2" charset="-18"/>
              </a:rPr>
              <a:t>OC ENA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056485" y="1617841"/>
            <a:ext cx="1165860" cy="461665"/>
          </a:xfrm>
          <a:prstGeom prst="rect">
            <a:avLst/>
          </a:prstGeom>
          <a:noFill/>
        </p:spPr>
        <p:txBody>
          <a:bodyPr wrap="square" rtlCol="0">
            <a:spAutoFit/>
          </a:bodyPr>
          <a:lstStyle/>
          <a:p>
            <a:r>
              <a:rPr lang="pl-PL" sz="2400" dirty="0">
                <a:solidFill>
                  <a:schemeClr val="bg1"/>
                </a:solidFill>
                <a:latin typeface="Oswald" pitchFamily="2" charset="-18"/>
              </a:rPr>
              <a:t>OCE 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156557" y="1617840"/>
            <a:ext cx="1165860" cy="461665"/>
          </a:xfrm>
          <a:prstGeom prst="rect">
            <a:avLst/>
          </a:prstGeom>
          <a:noFill/>
        </p:spPr>
        <p:txBody>
          <a:bodyPr wrap="square" rtlCol="0">
            <a:spAutoFit/>
          </a:bodyPr>
          <a:lstStyle/>
          <a:p>
            <a:r>
              <a:rPr lang="pl-PL" sz="2400" dirty="0">
                <a:solidFill>
                  <a:schemeClr val="bg1"/>
                </a:solidFill>
                <a:latin typeface="Oswald" pitchFamily="2" charset="-18"/>
              </a:rPr>
              <a:t>OCEN A</a:t>
            </a:r>
          </a:p>
        </p:txBody>
      </p:sp>
      <p:sp>
        <p:nvSpPr>
          <p:cNvPr id="2" name="pole tekstowe 1">
            <a:extLst>
              <a:ext uri="{FF2B5EF4-FFF2-40B4-BE49-F238E27FC236}">
                <a16:creationId xmlns:a16="http://schemas.microsoft.com/office/drawing/2014/main" id="{EA9B8CFA-BDAC-9E99-D028-8C11E8D2C5EF}"/>
              </a:ext>
            </a:extLst>
          </p:cNvPr>
          <p:cNvSpPr txBox="1"/>
          <p:nvPr/>
        </p:nvSpPr>
        <p:spPr>
          <a:xfrm>
            <a:off x="369388" y="365759"/>
            <a:ext cx="1165860" cy="923330"/>
          </a:xfrm>
          <a:prstGeom prst="rect">
            <a:avLst/>
          </a:prstGeom>
          <a:noFill/>
        </p:spPr>
        <p:txBody>
          <a:bodyPr wrap="square" rtlCol="0">
            <a:spAutoFit/>
          </a:bodyPr>
          <a:lstStyle/>
          <a:p>
            <a:r>
              <a:rPr lang="pl-PL" sz="5400" dirty="0">
                <a:solidFill>
                  <a:schemeClr val="bg1"/>
                </a:solidFill>
                <a:latin typeface="Oswald" pitchFamily="2" charset="-18"/>
              </a:rPr>
              <a:t>4</a:t>
            </a:r>
          </a:p>
        </p:txBody>
      </p:sp>
    </p:spTree>
    <p:extLst>
      <p:ext uri="{BB962C8B-B14F-4D97-AF65-F5344CB8AC3E}">
        <p14:creationId xmlns:p14="http://schemas.microsoft.com/office/powerpoint/2010/main" val="170806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88E284FC-14CA-7F63-9ED1-BC5F4508CA06}"/>
              </a:ext>
            </a:extLst>
          </p:cNvPr>
          <p:cNvSpPr/>
          <p:nvPr/>
        </p:nvSpPr>
        <p:spPr>
          <a:xfrm>
            <a:off x="3940927"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ole tekstowe 15">
            <a:extLst>
              <a:ext uri="{FF2B5EF4-FFF2-40B4-BE49-F238E27FC236}">
                <a16:creationId xmlns:a16="http://schemas.microsoft.com/office/drawing/2014/main" id="{4B00505A-FA98-4134-465A-8FE41C382818}"/>
              </a:ext>
            </a:extLst>
          </p:cNvPr>
          <p:cNvSpPr txBox="1"/>
          <p:nvPr/>
        </p:nvSpPr>
        <p:spPr>
          <a:xfrm>
            <a:off x="3940927"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O</a:t>
            </a:r>
          </a:p>
        </p:txBody>
      </p:sp>
      <p:sp>
        <p:nvSpPr>
          <p:cNvPr id="17" name="Prostokąt 16">
            <a:extLst>
              <a:ext uri="{FF2B5EF4-FFF2-40B4-BE49-F238E27FC236}">
                <a16:creationId xmlns:a16="http://schemas.microsoft.com/office/drawing/2014/main" id="{EFB1A332-CC01-2755-9854-68CD41BB06EA}"/>
              </a:ext>
            </a:extLst>
          </p:cNvPr>
          <p:cNvSpPr/>
          <p:nvPr/>
        </p:nvSpPr>
        <p:spPr>
          <a:xfrm>
            <a:off x="4643536"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F634119E-2E86-EB78-FBEE-1BDEE2C65F03}"/>
              </a:ext>
            </a:extLst>
          </p:cNvPr>
          <p:cNvSpPr txBox="1"/>
          <p:nvPr/>
        </p:nvSpPr>
        <p:spPr>
          <a:xfrm>
            <a:off x="4643536"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C</a:t>
            </a:r>
          </a:p>
        </p:txBody>
      </p:sp>
      <p:sp>
        <p:nvSpPr>
          <p:cNvPr id="19" name="Prostokąt 18">
            <a:extLst>
              <a:ext uri="{FF2B5EF4-FFF2-40B4-BE49-F238E27FC236}">
                <a16:creationId xmlns:a16="http://schemas.microsoft.com/office/drawing/2014/main" id="{8F1D8232-7AE2-D39D-4823-27B80805859D}"/>
              </a:ext>
            </a:extLst>
          </p:cNvPr>
          <p:cNvSpPr/>
          <p:nvPr/>
        </p:nvSpPr>
        <p:spPr>
          <a:xfrm>
            <a:off x="5346144"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ole tekstowe 19">
            <a:extLst>
              <a:ext uri="{FF2B5EF4-FFF2-40B4-BE49-F238E27FC236}">
                <a16:creationId xmlns:a16="http://schemas.microsoft.com/office/drawing/2014/main" id="{F60CC3ED-818A-D3EE-EB40-5118B6AB5F95}"/>
              </a:ext>
            </a:extLst>
          </p:cNvPr>
          <p:cNvSpPr txBox="1"/>
          <p:nvPr/>
        </p:nvSpPr>
        <p:spPr>
          <a:xfrm>
            <a:off x="5346143" y="365759"/>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E</a:t>
            </a:r>
          </a:p>
        </p:txBody>
      </p:sp>
      <p:sp>
        <p:nvSpPr>
          <p:cNvPr id="25" name="Prostokąt 24">
            <a:extLst>
              <a:ext uri="{FF2B5EF4-FFF2-40B4-BE49-F238E27FC236}">
                <a16:creationId xmlns:a16="http://schemas.microsoft.com/office/drawing/2014/main" id="{A566F753-6E19-0E13-95BF-5ADA07BE5D5C}"/>
              </a:ext>
            </a:extLst>
          </p:cNvPr>
          <p:cNvSpPr/>
          <p:nvPr/>
        </p:nvSpPr>
        <p:spPr>
          <a:xfrm>
            <a:off x="6048753"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pole tekstowe 25">
            <a:extLst>
              <a:ext uri="{FF2B5EF4-FFF2-40B4-BE49-F238E27FC236}">
                <a16:creationId xmlns:a16="http://schemas.microsoft.com/office/drawing/2014/main" id="{50B1E93C-AF7E-CC8B-7921-64759C904CD8}"/>
              </a:ext>
            </a:extLst>
          </p:cNvPr>
          <p:cNvSpPr txBox="1"/>
          <p:nvPr/>
        </p:nvSpPr>
        <p:spPr>
          <a:xfrm>
            <a:off x="6048753"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N</a:t>
            </a:r>
          </a:p>
        </p:txBody>
      </p:sp>
      <p:sp>
        <p:nvSpPr>
          <p:cNvPr id="27" name="Prostokąt 26">
            <a:extLst>
              <a:ext uri="{FF2B5EF4-FFF2-40B4-BE49-F238E27FC236}">
                <a16:creationId xmlns:a16="http://schemas.microsoft.com/office/drawing/2014/main" id="{CA51D773-F9F8-1309-A6FB-DDE3DFBD36D5}"/>
              </a:ext>
            </a:extLst>
          </p:cNvPr>
          <p:cNvSpPr/>
          <p:nvPr/>
        </p:nvSpPr>
        <p:spPr>
          <a:xfrm>
            <a:off x="6751361" y="365760"/>
            <a:ext cx="702610" cy="70261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ole tekstowe 27">
            <a:extLst>
              <a:ext uri="{FF2B5EF4-FFF2-40B4-BE49-F238E27FC236}">
                <a16:creationId xmlns:a16="http://schemas.microsoft.com/office/drawing/2014/main" id="{6CFB9351-0058-D66E-74B0-AE65E0CF6995}"/>
              </a:ext>
            </a:extLst>
          </p:cNvPr>
          <p:cNvSpPr txBox="1"/>
          <p:nvPr/>
        </p:nvSpPr>
        <p:spPr>
          <a:xfrm>
            <a:off x="6751361" y="365760"/>
            <a:ext cx="702609" cy="769441"/>
          </a:xfrm>
          <a:prstGeom prst="rect">
            <a:avLst/>
          </a:prstGeom>
          <a:noFill/>
        </p:spPr>
        <p:txBody>
          <a:bodyPr wrap="square" rtlCol="0" anchor="ctr">
            <a:spAutoFit/>
          </a:bodyPr>
          <a:lstStyle/>
          <a:p>
            <a:pPr algn="ctr"/>
            <a:r>
              <a:rPr lang="pl-PL" sz="4400" dirty="0">
                <a:solidFill>
                  <a:schemeClr val="bg1"/>
                </a:solidFill>
                <a:latin typeface="Oswald" pitchFamily="2" charset="-18"/>
              </a:rPr>
              <a:t>A</a:t>
            </a:r>
          </a:p>
        </p:txBody>
      </p:sp>
      <p:sp>
        <p:nvSpPr>
          <p:cNvPr id="65" name="pole tekstowe 64">
            <a:extLst>
              <a:ext uri="{FF2B5EF4-FFF2-40B4-BE49-F238E27FC236}">
                <a16:creationId xmlns:a16="http://schemas.microsoft.com/office/drawing/2014/main" id="{821AD360-A9CD-49EC-B04A-2B114A1136D5}"/>
              </a:ext>
            </a:extLst>
          </p:cNvPr>
          <p:cNvSpPr txBox="1"/>
          <p:nvPr/>
        </p:nvSpPr>
        <p:spPr>
          <a:xfrm>
            <a:off x="1913382" y="1617838"/>
            <a:ext cx="1165860" cy="461665"/>
          </a:xfrm>
          <a:prstGeom prst="rect">
            <a:avLst/>
          </a:prstGeom>
          <a:noFill/>
        </p:spPr>
        <p:txBody>
          <a:bodyPr wrap="square" rtlCol="0">
            <a:spAutoFit/>
          </a:bodyPr>
          <a:lstStyle/>
          <a:p>
            <a:r>
              <a:rPr lang="pl-PL" sz="2400" dirty="0">
                <a:solidFill>
                  <a:schemeClr val="bg1"/>
                </a:solidFill>
                <a:latin typeface="Oswald" pitchFamily="2" charset="-18"/>
              </a:rPr>
              <a:t>O </a:t>
            </a:r>
            <a:r>
              <a:rPr lang="pl-PL" sz="2400" dirty="0">
                <a:solidFill>
                  <a:srgbClr val="FFC000"/>
                </a:solidFill>
                <a:latin typeface="Oswald" pitchFamily="2" charset="-18"/>
              </a:rPr>
              <a:t>CENA</a:t>
            </a:r>
          </a:p>
        </p:txBody>
      </p:sp>
      <p:sp>
        <p:nvSpPr>
          <p:cNvPr id="71" name="pole tekstowe 70">
            <a:extLst>
              <a:ext uri="{FF2B5EF4-FFF2-40B4-BE49-F238E27FC236}">
                <a16:creationId xmlns:a16="http://schemas.microsoft.com/office/drawing/2014/main" id="{FC310084-63DF-E713-C828-A5E15356D7AC}"/>
              </a:ext>
            </a:extLst>
          </p:cNvPr>
          <p:cNvSpPr txBox="1"/>
          <p:nvPr/>
        </p:nvSpPr>
        <p:spPr>
          <a:xfrm>
            <a:off x="4180285" y="1617839"/>
            <a:ext cx="1165860" cy="461665"/>
          </a:xfrm>
          <a:prstGeom prst="rect">
            <a:avLst/>
          </a:prstGeom>
          <a:noFill/>
        </p:spPr>
        <p:txBody>
          <a:bodyPr wrap="square" rtlCol="0">
            <a:spAutoFit/>
          </a:bodyPr>
          <a:lstStyle/>
          <a:p>
            <a:r>
              <a:rPr lang="pl-PL" sz="2400" dirty="0">
                <a:solidFill>
                  <a:schemeClr val="bg1"/>
                </a:solidFill>
                <a:latin typeface="Oswald" pitchFamily="2" charset="-18"/>
              </a:rPr>
              <a:t>OC </a:t>
            </a:r>
            <a:r>
              <a:rPr lang="pl-PL" sz="2400" dirty="0">
                <a:solidFill>
                  <a:srgbClr val="FFC000"/>
                </a:solidFill>
                <a:latin typeface="Oswald" pitchFamily="2" charset="-18"/>
              </a:rPr>
              <a:t>ENA</a:t>
            </a:r>
          </a:p>
        </p:txBody>
      </p:sp>
      <p:sp>
        <p:nvSpPr>
          <p:cNvPr id="72" name="pole tekstowe 71">
            <a:extLst>
              <a:ext uri="{FF2B5EF4-FFF2-40B4-BE49-F238E27FC236}">
                <a16:creationId xmlns:a16="http://schemas.microsoft.com/office/drawing/2014/main" id="{AD09FB71-9C9A-2525-23AE-9FF0F6EA2FCF}"/>
              </a:ext>
            </a:extLst>
          </p:cNvPr>
          <p:cNvSpPr txBox="1"/>
          <p:nvPr/>
        </p:nvSpPr>
        <p:spPr>
          <a:xfrm>
            <a:off x="6056485" y="1617841"/>
            <a:ext cx="1165860" cy="461665"/>
          </a:xfrm>
          <a:prstGeom prst="rect">
            <a:avLst/>
          </a:prstGeom>
          <a:noFill/>
        </p:spPr>
        <p:txBody>
          <a:bodyPr wrap="square" rtlCol="0">
            <a:spAutoFit/>
          </a:bodyPr>
          <a:lstStyle/>
          <a:p>
            <a:r>
              <a:rPr lang="pl-PL" sz="2400" dirty="0">
                <a:solidFill>
                  <a:schemeClr val="bg1"/>
                </a:solidFill>
                <a:latin typeface="Oswald" pitchFamily="2" charset="-18"/>
              </a:rPr>
              <a:t>OCE </a:t>
            </a:r>
            <a:r>
              <a:rPr lang="pl-PL" sz="2400" dirty="0">
                <a:solidFill>
                  <a:srgbClr val="FFC000"/>
                </a:solidFill>
                <a:latin typeface="Oswald" pitchFamily="2" charset="-18"/>
              </a:rPr>
              <a:t>NA</a:t>
            </a:r>
          </a:p>
        </p:txBody>
      </p:sp>
      <p:sp>
        <p:nvSpPr>
          <p:cNvPr id="73" name="pole tekstowe 72">
            <a:extLst>
              <a:ext uri="{FF2B5EF4-FFF2-40B4-BE49-F238E27FC236}">
                <a16:creationId xmlns:a16="http://schemas.microsoft.com/office/drawing/2014/main" id="{6B74B1F0-67C5-AE20-A35C-61E5CC5950F5}"/>
              </a:ext>
            </a:extLst>
          </p:cNvPr>
          <p:cNvSpPr txBox="1"/>
          <p:nvPr/>
        </p:nvSpPr>
        <p:spPr>
          <a:xfrm>
            <a:off x="8156557" y="1617840"/>
            <a:ext cx="1165860" cy="461665"/>
          </a:xfrm>
          <a:prstGeom prst="rect">
            <a:avLst/>
          </a:prstGeom>
          <a:noFill/>
        </p:spPr>
        <p:txBody>
          <a:bodyPr wrap="square" rtlCol="0">
            <a:spAutoFit/>
          </a:bodyPr>
          <a:lstStyle/>
          <a:p>
            <a:r>
              <a:rPr lang="pl-PL" sz="2400" dirty="0">
                <a:solidFill>
                  <a:schemeClr val="bg1"/>
                </a:solidFill>
                <a:latin typeface="Oswald" pitchFamily="2" charset="-18"/>
              </a:rPr>
              <a:t>OCEN </a:t>
            </a:r>
            <a:r>
              <a:rPr lang="pl-PL" sz="2400" dirty="0">
                <a:solidFill>
                  <a:srgbClr val="FFC000"/>
                </a:solidFill>
                <a:latin typeface="Oswald" pitchFamily="2" charset="-18"/>
              </a:rPr>
              <a:t>A</a:t>
            </a:r>
          </a:p>
        </p:txBody>
      </p:sp>
    </p:spTree>
    <p:extLst>
      <p:ext uri="{BB962C8B-B14F-4D97-AF65-F5344CB8AC3E}">
        <p14:creationId xmlns:p14="http://schemas.microsoft.com/office/powerpoint/2010/main" val="2775178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826</TotalTime>
  <Words>401</Words>
  <Application>Microsoft Office PowerPoint</Application>
  <PresentationFormat>Panoramiczny</PresentationFormat>
  <Paragraphs>211</Paragraphs>
  <Slides>23</Slides>
  <Notes>3</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23</vt:i4>
      </vt:variant>
    </vt:vector>
  </HeadingPairs>
  <TitlesOfParts>
    <vt:vector size="28" baseType="lpstr">
      <vt:lpstr>Aptos</vt:lpstr>
      <vt:lpstr>Aptos Display</vt:lpstr>
      <vt:lpstr>Arial</vt:lpstr>
      <vt:lpstr>Oswald</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Jakub Grześ</dc:creator>
  <cp:lastModifiedBy>Jakub Grześ</cp:lastModifiedBy>
  <cp:revision>13</cp:revision>
  <dcterms:created xsi:type="dcterms:W3CDTF">2024-07-02T08:16:24Z</dcterms:created>
  <dcterms:modified xsi:type="dcterms:W3CDTF">2024-07-03T15:05:05Z</dcterms:modified>
</cp:coreProperties>
</file>