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7" r:id="rId10"/>
    <p:sldId id="266" r:id="rId11"/>
    <p:sldId id="263" r:id="rId12"/>
    <p:sldId id="269" r:id="rId13"/>
    <p:sldId id="268" r:id="rId14"/>
    <p:sldId id="270" r:id="rId15"/>
    <p:sldId id="271" r:id="rId16"/>
    <p:sldId id="274" r:id="rId17"/>
    <p:sldId id="275" r:id="rId18"/>
    <p:sldId id="276" r:id="rId19"/>
    <p:sldId id="277" r:id="rId20"/>
    <p:sldId id="283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00"/>
    <a:srgbClr val="501000"/>
    <a:srgbClr val="60A500"/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6953-FDD5-4D9F-93C7-3E67B425379B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24A7C-7DA2-4388-80A9-D6F523BE7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94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32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17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76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37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7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6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97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31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00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60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7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63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479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96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42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0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219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8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8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8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04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9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0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1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93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C6559BE-F90E-0199-8499-549F2115C5D8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Dwie liczby naturalne są zgodne, jeżeli dzielą się przez te same liczby pierwsze. Przykładami zgodnych liczb są pary: (6, 24), (40, 50), (13, 169), (44, 242). Dany jest ciąg, którego kolejne wyrazy wyznacza się wzorem: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(3∗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)%53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. Tablica kwadratowa o rozmiarze 𝑁×𝑁 została wypełniona wierszami kolejnymi wyrazami ciągu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. Sąsiadami danego pola w tablicy są 4 pola leżące powyżej, poniżej, na prawo lub na lewo danego pola. Proszę napisać program, który dla tak wypełnionej tablicy zwraca liczbę elementów mających przynajmniej jednego zgodnego sąsiada.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C6559BE-F90E-0199-8499-549F2115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400657"/>
              </a:xfrm>
              <a:prstGeom prst="rect">
                <a:avLst/>
              </a:prstGeom>
              <a:blipFill>
                <a:blip r:embed="rId3"/>
                <a:stretch>
                  <a:fillRect t="-2030" r="-600" b="-5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6923971" y="2567250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6449590" y="310261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2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4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54F376F-425D-DF29-94E7-CBA14D6078A9}"/>
              </a:ext>
            </a:extLst>
          </p:cNvPr>
          <p:cNvSpPr txBox="1"/>
          <p:nvPr/>
        </p:nvSpPr>
        <p:spPr>
          <a:xfrm>
            <a:off x="3736848" y="148423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F84445-C967-2437-40FB-7FB6D03844E9}"/>
              </a:ext>
            </a:extLst>
          </p:cNvPr>
          <p:cNvSpPr txBox="1"/>
          <p:nvPr/>
        </p:nvSpPr>
        <p:spPr>
          <a:xfrm>
            <a:off x="2670048" y="231523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118B745-C9C4-4B7D-53C0-104C30A82237}"/>
              </a:ext>
            </a:extLst>
          </p:cNvPr>
          <p:cNvSpPr txBox="1"/>
          <p:nvPr/>
        </p:nvSpPr>
        <p:spPr>
          <a:xfrm>
            <a:off x="7815074" y="218527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9C989C9-503A-A9C2-5AFE-09C446DD7CA9}"/>
              </a:ext>
            </a:extLst>
          </p:cNvPr>
          <p:cNvSpPr txBox="1"/>
          <p:nvPr/>
        </p:nvSpPr>
        <p:spPr>
          <a:xfrm>
            <a:off x="6708650" y="2976925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66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54F376F-425D-DF29-94E7-CBA14D6078A9}"/>
              </a:ext>
            </a:extLst>
          </p:cNvPr>
          <p:cNvSpPr txBox="1"/>
          <p:nvPr/>
        </p:nvSpPr>
        <p:spPr>
          <a:xfrm>
            <a:off x="3736848" y="148423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F84445-C967-2437-40FB-7FB6D03844E9}"/>
              </a:ext>
            </a:extLst>
          </p:cNvPr>
          <p:cNvSpPr txBox="1"/>
          <p:nvPr/>
        </p:nvSpPr>
        <p:spPr>
          <a:xfrm>
            <a:off x="2670048" y="231523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accent6"/>
                </a:solidFill>
                <a:latin typeface="Oswald" pitchFamily="2" charset="-18"/>
              </a:rPr>
              <a:t>1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118B745-C9C4-4B7D-53C0-104C30A82237}"/>
              </a:ext>
            </a:extLst>
          </p:cNvPr>
          <p:cNvSpPr txBox="1"/>
          <p:nvPr/>
        </p:nvSpPr>
        <p:spPr>
          <a:xfrm>
            <a:off x="7815074" y="218527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9C989C9-503A-A9C2-5AFE-09C446DD7CA9}"/>
              </a:ext>
            </a:extLst>
          </p:cNvPr>
          <p:cNvSpPr txBox="1"/>
          <p:nvPr/>
        </p:nvSpPr>
        <p:spPr>
          <a:xfrm>
            <a:off x="6708650" y="2976925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accent6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F2E44F-020C-6AA4-C0C1-6E72DDD64B48}"/>
              </a:ext>
            </a:extLst>
          </p:cNvPr>
          <p:cNvSpPr txBox="1"/>
          <p:nvPr/>
        </p:nvSpPr>
        <p:spPr>
          <a:xfrm>
            <a:off x="4539996" y="4885110"/>
            <a:ext cx="31120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Są zgodne</a:t>
            </a:r>
          </a:p>
        </p:txBody>
      </p:sp>
    </p:spTree>
    <p:extLst>
      <p:ext uri="{BB962C8B-B14F-4D97-AF65-F5344CB8AC3E}">
        <p14:creationId xmlns:p14="http://schemas.microsoft.com/office/powerpoint/2010/main" val="259414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rgbClr val="C00000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F2E44F-020C-6AA4-C0C1-6E72DDD64B48}"/>
              </a:ext>
            </a:extLst>
          </p:cNvPr>
          <p:cNvSpPr txBox="1"/>
          <p:nvPr/>
        </p:nvSpPr>
        <p:spPr>
          <a:xfrm>
            <a:off x="3986784" y="4885110"/>
            <a:ext cx="35372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Nie są zgodne</a:t>
            </a:r>
          </a:p>
        </p:txBody>
      </p:sp>
    </p:spTree>
    <p:extLst>
      <p:ext uri="{BB962C8B-B14F-4D97-AF65-F5344CB8AC3E}">
        <p14:creationId xmlns:p14="http://schemas.microsoft.com/office/powerpoint/2010/main" val="253678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28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C3D765-D063-DA55-1B12-D5938E7F9916}"/>
              </a:ext>
            </a:extLst>
          </p:cNvPr>
          <p:cNvSpPr txBox="1"/>
          <p:nvPr/>
        </p:nvSpPr>
        <p:spPr>
          <a:xfrm>
            <a:off x="5452872" y="360356"/>
            <a:ext cx="18989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45/3</a:t>
            </a:r>
          </a:p>
        </p:txBody>
      </p:sp>
    </p:spTree>
    <p:extLst>
      <p:ext uri="{BB962C8B-B14F-4D97-AF65-F5344CB8AC3E}">
        <p14:creationId xmlns:p14="http://schemas.microsoft.com/office/powerpoint/2010/main" val="260776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C3D765-D063-DA55-1B12-D5938E7F9916}"/>
              </a:ext>
            </a:extLst>
          </p:cNvPr>
          <p:cNvSpPr txBox="1"/>
          <p:nvPr/>
        </p:nvSpPr>
        <p:spPr>
          <a:xfrm>
            <a:off x="5452872" y="360356"/>
            <a:ext cx="18989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15/3</a:t>
            </a:r>
          </a:p>
        </p:txBody>
      </p:sp>
    </p:spTree>
    <p:extLst>
      <p:ext uri="{BB962C8B-B14F-4D97-AF65-F5344CB8AC3E}">
        <p14:creationId xmlns:p14="http://schemas.microsoft.com/office/powerpoint/2010/main" val="249766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410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107154" y="2209798"/>
            <a:ext cx="479829" cy="163068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F46E685-5EBC-2377-7E17-E847D312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192" y="2814357"/>
            <a:ext cx="2017872" cy="4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4735299" y="3945773"/>
            <a:ext cx="479829" cy="86397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2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4479637" y="5125348"/>
            <a:ext cx="479829" cy="14674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747568E-DD1E-0AF2-480E-283C6EBE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65" y="5118353"/>
            <a:ext cx="2441448" cy="1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C869100-22BC-B1A5-6799-3C0181D8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0" y="985496"/>
            <a:ext cx="7278116" cy="488700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F25ADAF-E9BB-81F3-7E95-18FD3EBE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376" y="2261329"/>
            <a:ext cx="2362922" cy="23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921724-920D-8A1E-1E93-5CE7FA23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0" y="598932"/>
            <a:ext cx="4099925" cy="566013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9956008-5ED6-F8BA-BD3F-7F0901AD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1914"/>
            <a:ext cx="2599942" cy="2487567"/>
          </a:xfrm>
          <a:prstGeom prst="rect">
            <a:avLst/>
          </a:prstGeom>
        </p:spPr>
      </p:pic>
      <p:sp>
        <p:nvSpPr>
          <p:cNvPr id="8" name="Nawias klamrowy zamykający 7">
            <a:extLst>
              <a:ext uri="{FF2B5EF4-FFF2-40B4-BE49-F238E27FC236}">
                <a16:creationId xmlns:a16="http://schemas.microsoft.com/office/drawing/2014/main" id="{D4E4571D-BAA2-A901-FEA7-7337EDD406EB}"/>
              </a:ext>
            </a:extLst>
          </p:cNvPr>
          <p:cNvSpPr/>
          <p:nvPr/>
        </p:nvSpPr>
        <p:spPr>
          <a:xfrm>
            <a:off x="4590473" y="3546764"/>
            <a:ext cx="314036" cy="15147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15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921724-920D-8A1E-1E93-5CE7FA23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0" y="598932"/>
            <a:ext cx="4099925" cy="5660136"/>
          </a:xfrm>
          <a:prstGeom prst="rect">
            <a:avLst/>
          </a:prstGeom>
        </p:spPr>
      </p:pic>
      <p:sp>
        <p:nvSpPr>
          <p:cNvPr id="8" name="Nawias klamrowy zamykający 7">
            <a:extLst>
              <a:ext uri="{FF2B5EF4-FFF2-40B4-BE49-F238E27FC236}">
                <a16:creationId xmlns:a16="http://schemas.microsoft.com/office/drawing/2014/main" id="{D4E4571D-BAA2-A901-FEA7-7337EDD406EB}"/>
              </a:ext>
            </a:extLst>
          </p:cNvPr>
          <p:cNvSpPr/>
          <p:nvPr/>
        </p:nvSpPr>
        <p:spPr>
          <a:xfrm>
            <a:off x="4819073" y="5193792"/>
            <a:ext cx="314036" cy="8918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09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8758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rostokąt 97">
            <a:extLst>
              <a:ext uri="{FF2B5EF4-FFF2-40B4-BE49-F238E27FC236}">
                <a16:creationId xmlns:a16="http://schemas.microsoft.com/office/drawing/2014/main" id="{D33BA73A-28B4-8BD1-5012-90912FF7A3D3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A52C1693-41A0-AA70-2AA3-880ED9640E95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100" name="Prostokąt 99">
            <a:extLst>
              <a:ext uri="{FF2B5EF4-FFF2-40B4-BE49-F238E27FC236}">
                <a16:creationId xmlns:a16="http://schemas.microsoft.com/office/drawing/2014/main" id="{1F6C4A27-7EB1-5DCB-371A-11789EB038A5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1" name="pole tekstowe 100">
            <a:extLst>
              <a:ext uri="{FF2B5EF4-FFF2-40B4-BE49-F238E27FC236}">
                <a16:creationId xmlns:a16="http://schemas.microsoft.com/office/drawing/2014/main" id="{EE91441C-8F22-1EE5-519B-1B6C1B1F897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02" name="Prostokąt 101">
            <a:extLst>
              <a:ext uri="{FF2B5EF4-FFF2-40B4-BE49-F238E27FC236}">
                <a16:creationId xmlns:a16="http://schemas.microsoft.com/office/drawing/2014/main" id="{CCDE13E9-03B0-EE9B-47AB-1C337BF207F6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C102D06B-D411-469D-6A36-BD479A75B639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0705DC4E-771C-A1D2-F654-5764B76B0E26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6B712336-BA1F-EDF8-06F8-E0CB7F6B0703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499D68D0-2005-5FF7-48B4-AC0FA34990FB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16342C44-A677-710D-9E87-70366CCFB767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0CE1072-2C1E-E8D1-D6E6-DB5DA54580E6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FBF3E6F7-C128-5BDA-4C52-C2AA8492F093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26CF5873-576B-561B-AE6C-4B212DE80510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F8293379-57C8-D502-3319-17963DEDEAAB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4A5B86DC-4C2E-78CF-F3DB-F371CEE34B0B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E952ED70-186C-6AD1-BD81-B9490A558B5A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114" name="Prostokąt 113">
            <a:extLst>
              <a:ext uri="{FF2B5EF4-FFF2-40B4-BE49-F238E27FC236}">
                <a16:creationId xmlns:a16="http://schemas.microsoft.com/office/drawing/2014/main" id="{95BD49A3-11F4-F90A-BCA4-AD6870CCCDD0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5707BF0D-7181-CC52-60B7-5495122DBEA5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116" name="Prostokąt 115">
            <a:extLst>
              <a:ext uri="{FF2B5EF4-FFF2-40B4-BE49-F238E27FC236}">
                <a16:creationId xmlns:a16="http://schemas.microsoft.com/office/drawing/2014/main" id="{B3EA6D7D-F2E1-645D-06B1-80C659148D1D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569CEFF6-A265-9AD6-59A1-060E80F2C6C4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18" name="Prostokąt 117">
            <a:extLst>
              <a:ext uri="{FF2B5EF4-FFF2-40B4-BE49-F238E27FC236}">
                <a16:creationId xmlns:a16="http://schemas.microsoft.com/office/drawing/2014/main" id="{5D05F9CB-3CCD-C4F4-3CC8-18A146061DB3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D6AF84F8-5A43-72D2-3CA6-3A1D2553C7EA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20" name="Prostokąt 119">
            <a:extLst>
              <a:ext uri="{FF2B5EF4-FFF2-40B4-BE49-F238E27FC236}">
                <a16:creationId xmlns:a16="http://schemas.microsoft.com/office/drawing/2014/main" id="{303BE24D-A87D-B3FB-0264-A94945AA9295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pole tekstowe 120">
            <a:extLst>
              <a:ext uri="{FF2B5EF4-FFF2-40B4-BE49-F238E27FC236}">
                <a16:creationId xmlns:a16="http://schemas.microsoft.com/office/drawing/2014/main" id="{D526BCE8-72AE-E324-3682-520247B46E6E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22" name="Prostokąt 121">
            <a:extLst>
              <a:ext uri="{FF2B5EF4-FFF2-40B4-BE49-F238E27FC236}">
                <a16:creationId xmlns:a16="http://schemas.microsoft.com/office/drawing/2014/main" id="{34E136BF-C0B9-0574-115A-F3BCB3FBFC6A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pole tekstowe 122">
            <a:extLst>
              <a:ext uri="{FF2B5EF4-FFF2-40B4-BE49-F238E27FC236}">
                <a16:creationId xmlns:a16="http://schemas.microsoft.com/office/drawing/2014/main" id="{10D52539-A31B-4AFB-DCFE-A8AE181FDF38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24" name="Prostokąt 123">
            <a:extLst>
              <a:ext uri="{FF2B5EF4-FFF2-40B4-BE49-F238E27FC236}">
                <a16:creationId xmlns:a16="http://schemas.microsoft.com/office/drawing/2014/main" id="{0EDBF763-FBFC-6171-39A4-D90FD9D98353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5" name="pole tekstowe 124">
            <a:extLst>
              <a:ext uri="{FF2B5EF4-FFF2-40B4-BE49-F238E27FC236}">
                <a16:creationId xmlns:a16="http://schemas.microsoft.com/office/drawing/2014/main" id="{6CD87A6C-1B5C-1B88-6ACC-774EE8956575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6" name="Prostokąt 125">
            <a:extLst>
              <a:ext uri="{FF2B5EF4-FFF2-40B4-BE49-F238E27FC236}">
                <a16:creationId xmlns:a16="http://schemas.microsoft.com/office/drawing/2014/main" id="{2439E309-2AE5-01D9-4772-4B2442D31FBC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pole tekstowe 126">
            <a:extLst>
              <a:ext uri="{FF2B5EF4-FFF2-40B4-BE49-F238E27FC236}">
                <a16:creationId xmlns:a16="http://schemas.microsoft.com/office/drawing/2014/main" id="{642A9560-ACA9-C137-DC32-08DD44522AC1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28" name="Prostokąt 127">
            <a:extLst>
              <a:ext uri="{FF2B5EF4-FFF2-40B4-BE49-F238E27FC236}">
                <a16:creationId xmlns:a16="http://schemas.microsoft.com/office/drawing/2014/main" id="{5261979B-CB28-D6EA-FC00-B63107315346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BE004DB7-EDFF-048A-3CB3-6C064DBBE2CD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95634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A4E7019-E0C5-3948-079B-AF96180AE8F5}"/>
              </a:ext>
            </a:extLst>
          </p:cNvPr>
          <p:cNvSpPr txBox="1"/>
          <p:nvPr/>
        </p:nvSpPr>
        <p:spPr>
          <a:xfrm>
            <a:off x="8613648" y="2470005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15 i 45 zgodne</a:t>
            </a:r>
          </a:p>
          <a:p>
            <a:pPr algn="ctr"/>
            <a:r>
              <a:rPr lang="pl-PL" sz="3600" dirty="0" err="1">
                <a:solidFill>
                  <a:schemeClr val="bg1"/>
                </a:solidFill>
                <a:latin typeface="Oswald" pitchFamily="2" charset="-18"/>
              </a:rPr>
              <a:t>result</a:t>
            </a:r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++;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B191B437-6456-301C-1C51-982DDECF210B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9E55E7AA-55B4-7BB9-7A3B-F4D58EA2A014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EDD405CF-4AA2-DF09-D731-A15A147B15AB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F10DCA93-0298-D3AC-956A-1E8046635106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CB883B6B-4A90-5BBB-640A-494858345ED2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4D3F69-AFE3-EC02-06CA-1AA6C3EB3A6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A72FA87-600E-60FA-4787-FB83EC3A2B55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30539BB1-D394-079D-C168-C75C233F0D9E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3CB02F7-48F2-B2BA-121D-94088B59C263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4A23792B-B997-10DC-6E8B-4CC788925DE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2E64A21-810B-C2F5-4602-89CF7FE06745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F6AB5163-94AF-9FC4-343D-B6F4D80425FE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9E60D7D7-D043-A89F-39BA-833361DD902C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89590336-C32F-9A8A-BE68-48C641AE2369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13" name="Prostokąt 112">
            <a:extLst>
              <a:ext uri="{FF2B5EF4-FFF2-40B4-BE49-F238E27FC236}">
                <a16:creationId xmlns:a16="http://schemas.microsoft.com/office/drawing/2014/main" id="{72C9418D-67EC-A316-58A3-5B501486DF9F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AC3647E-D642-77D8-8C40-6964D457FE69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115" name="Prostokąt 114">
            <a:extLst>
              <a:ext uri="{FF2B5EF4-FFF2-40B4-BE49-F238E27FC236}">
                <a16:creationId xmlns:a16="http://schemas.microsoft.com/office/drawing/2014/main" id="{76F6D63A-929E-52A3-898D-14D1ADFEBD8C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0F901567-709C-7FA6-8E3C-39F7D8457BBB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117" name="Prostokąt 116">
            <a:extLst>
              <a:ext uri="{FF2B5EF4-FFF2-40B4-BE49-F238E27FC236}">
                <a16:creationId xmlns:a16="http://schemas.microsoft.com/office/drawing/2014/main" id="{DDA30FCC-E3BF-67F4-8BD2-22D9958D4199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2EC402D3-2274-76D2-425C-E397D67D56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19" name="Prostokąt 118">
            <a:extLst>
              <a:ext uri="{FF2B5EF4-FFF2-40B4-BE49-F238E27FC236}">
                <a16:creationId xmlns:a16="http://schemas.microsoft.com/office/drawing/2014/main" id="{8010DBCF-92B6-87F2-4E63-80B1639216E7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BBDFC9FE-AD52-508A-4DCF-60DDFC806D0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0BD65515-4EB6-EEC8-46D7-0986A0D3A4A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8F9C2EBE-2063-40B6-1656-198142251F61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3CA0EC0E-5DC7-CAF7-1D8D-E528E7CB2D4B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E9E1F3E4-FF8E-DC37-697A-28B971DD6EB1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99E02F2D-DCC1-66BB-2AA4-83144D4E021F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93CA342E-25F8-7680-5A61-695787451CD2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1FBE5812-D0B7-4670-1492-20E58CA26DCD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EFD45C26-933B-87C9-4037-946E5D38AD39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62CD9ED0-CB69-A5E4-E53D-DF24354085E0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CDE3B4E2-FFEE-814D-2683-F215F4B58F9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54803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56FEFBD-91D8-B927-C7B5-258E1C24B6BB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177773A9-9946-8328-50FE-4C4D1C64FB8B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C5B2D91F-025E-678F-CBA7-6E0D64630266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5E256F81-916F-32DC-A81C-F9C72DDB8AAE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DE7CBF3C-1553-3A63-7A7C-B9B96B801A17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3F1E774E-D005-FBF7-F7B3-F980575597E5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7EFE91E9-875A-44B3-C4F0-D53EAA8BA0AF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0D3048A-3954-F394-F847-2240CD4288E1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0B641DAD-4929-FF00-06CA-DC5887EA3AC9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64910D85-85FB-A037-4036-161400D5FFC9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D348BE68-ECBF-57DE-EF9E-245DF99116C4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DE89C26B-161E-0F2D-E325-C95DE6A0CFE0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BCBA9314-CBA7-D1D7-CD44-AFFD49D0DC69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A9F3916B-D67F-8CCC-7525-E4FEC4FE04A1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E08AD11C-1985-B044-7DFF-5F90E912390E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DCD7B7FB-8811-F4FC-9070-3A4D0569C93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D3F48015-8D36-B2E2-ACAC-78F613EDAF3F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CFD95D17-D926-3ACE-CF37-F2EFAE0F8C44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425D0167-56E5-C05B-FB50-8A19F0C132CD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AF64F211-51DA-1F95-7FC7-B3FB05346AF9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CFBCBA78-976F-C0E0-47CA-FB067DE4419D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24971AB-47F5-405F-82EA-2042D722087F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2E5C80CF-04CF-6519-4A9C-64627ED76F01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3CDF2088-8424-92AD-8330-218D6F1C0B32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0FB53578-3BB6-2334-87A9-95488956D6E2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26185478-62C7-EADC-6844-7E6485CC7084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DA20E987-C53A-027B-1C0E-440FF2FD3197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84C0E86E-E08F-3314-564C-3299FBF6A893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69" name="Prostokąt 68">
            <a:extLst>
              <a:ext uri="{FF2B5EF4-FFF2-40B4-BE49-F238E27FC236}">
                <a16:creationId xmlns:a16="http://schemas.microsoft.com/office/drawing/2014/main" id="{129DA592-9D02-54C5-CD30-6EC98FA43CB1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6DB7207D-D357-3D99-A197-609E28985130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A540B367-8F2C-5474-D743-5BF79AF50FE4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CB0DC74-B1B0-44C5-8CEB-73028A75733D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7148B3-18FC-F9FE-1519-1A06095781AB}"/>
              </a:ext>
            </a:extLst>
          </p:cNvPr>
          <p:cNvSpPr txBox="1"/>
          <p:nvPr/>
        </p:nvSpPr>
        <p:spPr>
          <a:xfrm>
            <a:off x="8613648" y="2470005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45 i 15 zgodne</a:t>
            </a:r>
          </a:p>
          <a:p>
            <a:pPr algn="ctr"/>
            <a:r>
              <a:rPr lang="pl-PL" sz="3600" dirty="0" err="1">
                <a:solidFill>
                  <a:schemeClr val="bg1"/>
                </a:solidFill>
                <a:latin typeface="Oswald" pitchFamily="2" charset="-18"/>
              </a:rPr>
              <a:t>result</a:t>
            </a:r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++;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A0530F-8E5E-63EA-8882-BF7B9CB0ABAB}"/>
              </a:ext>
            </a:extLst>
          </p:cNvPr>
          <p:cNvSpPr txBox="1"/>
          <p:nvPr/>
        </p:nvSpPr>
        <p:spPr>
          <a:xfrm>
            <a:off x="0" y="629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Błąd! Już raz uwzględniliśmy tę parę!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1FCC6A50-E976-EF7B-2224-2548A98E8A6F}"/>
              </a:ext>
            </a:extLst>
          </p:cNvPr>
          <p:cNvCxnSpPr>
            <a:cxnSpLocks/>
          </p:cNvCxnSpPr>
          <p:nvPr/>
        </p:nvCxnSpPr>
        <p:spPr>
          <a:xfrm>
            <a:off x="8613648" y="2284893"/>
            <a:ext cx="2889504" cy="1592163"/>
          </a:xfrm>
          <a:prstGeom prst="line">
            <a:avLst/>
          </a:prstGeom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B6F92189-8A8B-5BBD-D53B-5A8EFBC5457D}"/>
              </a:ext>
            </a:extLst>
          </p:cNvPr>
          <p:cNvCxnSpPr>
            <a:cxnSpLocks/>
          </p:cNvCxnSpPr>
          <p:nvPr/>
        </p:nvCxnSpPr>
        <p:spPr>
          <a:xfrm flipV="1">
            <a:off x="8613648" y="2301038"/>
            <a:ext cx="2889504" cy="1592163"/>
          </a:xfrm>
          <a:prstGeom prst="line">
            <a:avLst/>
          </a:prstGeom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7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4845235" y="155628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4327075" y="2099799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93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89904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6931592" y="152483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6408859" y="2078047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751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5897778" y="2567250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5367967" y="3122009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8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346</Words>
  <Application>Microsoft Office PowerPoint</Application>
  <PresentationFormat>Panoramiczny</PresentationFormat>
  <Paragraphs>217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17</cp:revision>
  <dcterms:created xsi:type="dcterms:W3CDTF">2024-07-02T08:16:24Z</dcterms:created>
  <dcterms:modified xsi:type="dcterms:W3CDTF">2024-07-03T22:07:00Z</dcterms:modified>
</cp:coreProperties>
</file>