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76" r:id="rId7"/>
    <p:sldId id="267" r:id="rId8"/>
    <p:sldId id="274" r:id="rId9"/>
    <p:sldId id="270" r:id="rId10"/>
    <p:sldId id="269" r:id="rId11"/>
    <p:sldId id="271" r:id="rId12"/>
    <p:sldId id="272" r:id="rId13"/>
    <p:sldId id="275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07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E6DD5-44CC-9870-59E9-BA704751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8C3B2A-124E-AEA3-E2F3-67BB1E463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AC11BD-C94A-D65E-5213-D0A184A7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17149E-7EEA-9338-A5C0-7E52DCE3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56DD94-3219-74BB-1B44-2165B38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9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7453E-2DF7-FA0D-E168-D85EC274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966212-8BC0-603E-0FFB-9BA1D94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FB560B-2EAA-9F0F-BCBA-00228570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7D2FF4-D246-ACE2-50D8-D783EF52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1C1-E6DC-9D98-4163-1AA9A045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6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FB0228-52C9-6820-7F3E-892C215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2E98CE-0C72-986F-6D18-6579214F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5D1755-C86B-CE97-B454-3693200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143D73-54F9-8096-DA56-429A5F2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180733-993E-9250-9CA9-320F613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28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3DEAF-8AF6-2DD7-41DB-41411BE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1A56A9-5B98-4261-77F9-69EE8BBE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8392C1-2F6C-6869-6186-D79138A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2E9C7A-DB6B-2CC3-7E0A-DD554E2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38F527-9C32-77A2-25AD-A66897F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3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43FA9-F8CA-53DB-0F05-657CBFFB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03F8BA-ADC5-9591-ED3C-22631510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234AF4-C841-55A7-B8F4-F22D52C8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8702C-4C07-1C24-BADE-1797EE7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6C247-625F-CDC0-11B3-0F23E8BA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BACF8-557B-389C-D175-40A21B08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341F0-DAAF-44CF-028F-82F80F583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B510EC-09FA-8B53-9260-56975519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32B1E2-4FC5-42A9-FB3F-E25AE0E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7B957B-1556-5CBE-172F-11BE244C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BCB71C-6788-F19B-3278-E6A5B2A5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0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525BEF-1C2C-FAA2-5C74-8CB91F80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9D850C-36FB-F523-AAF6-FF7E2B66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675A6A-DF25-CE68-C0D8-9E445960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3871AB3-58A9-3CB7-5E66-49345349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EA5E44-F798-DA59-F1AD-D6037375C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FC3381-F206-706A-0E3A-4EC8B4EB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0A232B8-CAAF-F251-89FC-0A69DB0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C26F31-5099-4F70-91AA-683C6BD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0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99761-D664-4843-0771-597A132D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07B596-CE7A-C007-CF9C-6590D9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3766B0-7619-DDDF-4D8E-54B773D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5267390-FAE9-DB02-3BFA-67D3E72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1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627244-B31E-0627-63BB-989B7B0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47BD7B-6B40-EAFD-0DA5-B1974B7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FB46E3-E0A7-8304-3D49-C8D1462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64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65F244-48CB-0334-9566-6F93374B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488701-3074-69B2-4A32-B10DFE55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1473C1-BE45-76F7-1326-43A930F7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C6B1E2-B4C8-C771-88FF-22C8F79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78530A-8B8A-E779-003C-2FE61B5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1BFBDD-32BD-0B4E-EEBE-103D346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8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20B4B-AABB-801E-2B5F-DDEDF0A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6418B9B-2FCF-5FE3-2212-89D1F13D6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5E698B-55FE-5E70-D397-61C61606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0DF6F8-98E5-71C0-87A5-B90AC08B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7DAC1-6BF4-6A71-FB99-B608FBE8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44B032-7BAC-DD09-6D56-996F507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8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1C069A-66C1-81BE-D9D5-9E5EFF3E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06D253-F777-3221-CAFA-FB6604C4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56DF3A-8501-04A7-6B99-42B2B3179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A7356-0347-4482-95FA-022A0694F35A}" type="datetimeFigureOut">
              <a:rPr lang="pl-PL" smtClean="0"/>
              <a:t>05.07.2024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AD1A0A-EFD1-88B2-EA96-5F1899F3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01B777-BE04-A8E7-CB97-37D032FC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9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71ADCE00-1982-7755-D244-D3440FBF2631}"/>
              </a:ext>
            </a:extLst>
          </p:cNvPr>
          <p:cNvSpPr txBox="1"/>
          <p:nvPr/>
        </p:nvSpPr>
        <p:spPr>
          <a:xfrm>
            <a:off x="0" y="-1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Pewna kraina składa się z N wysp ponumerowanych 0, ..., N−1, pomiędzy którymi istnieją połączenia lotnicze, promowe oraz mosty. Pomiędzy dwoma wyspami istnieje co najwyżej jeden rodzaj połączenia. Koszt przelotu z wyspy na wyspę wynosi 8 kredytów, koszt przeprawy promowej wynosi 5 kredytów, za przejście mostem trzeba wnieść opłatę 1 kredytu. Poszukujemy trasy z wyspy A na wyspę B, która na kolejnych wyspach zmienia środek transportu na inny oraz minimalizuje koszt podróży.</a:t>
            </a:r>
          </a:p>
          <a:p>
            <a:pPr algn="ctr"/>
            <a:r>
              <a:rPr lang="pl-PL" sz="2800" dirty="0">
                <a:solidFill>
                  <a:schemeClr val="bg1"/>
                </a:solidFill>
                <a:latin typeface="Oswald" pitchFamily="2" charset="-18"/>
              </a:rPr>
              <a:t>Dana jest tablica określająca koszt połączeń pomiędzy wyspami. Wartość 0 w tablicy oznacza brak bezpośredniego połączenia. Proszę napisać program obliczający minimalny koszt podróży z wyspy A na wyspę B. Jeżeli trasa spełniająca warunki zadania nie istnieje, program powinien wypisać wartość -1.</a:t>
            </a:r>
          </a:p>
        </p:txBody>
      </p:sp>
    </p:spTree>
    <p:extLst>
      <p:ext uri="{BB962C8B-B14F-4D97-AF65-F5344CB8AC3E}">
        <p14:creationId xmlns:p14="http://schemas.microsoft.com/office/powerpoint/2010/main" val="263559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931574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7" name="Grafika 6" descr="Sceneria tropikalna z wypełnieniem pełnym">
            <a:extLst>
              <a:ext uri="{FF2B5EF4-FFF2-40B4-BE49-F238E27FC236}">
                <a16:creationId xmlns:a16="http://schemas.microsoft.com/office/drawing/2014/main" id="{8ED1739F-7EA5-7887-2973-D2A36C2423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5050" y="5411130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B451756-41DD-984A-C51F-28B7B0A3EF3B}"/>
              </a:ext>
            </a:extLst>
          </p:cNvPr>
          <p:cNvSpPr txBox="1"/>
          <p:nvPr/>
        </p:nvSpPr>
        <p:spPr>
          <a:xfrm>
            <a:off x="7965050" y="632553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4, 0</a:t>
            </a:r>
          </a:p>
        </p:txBody>
      </p:sp>
    </p:spTree>
    <p:extLst>
      <p:ext uri="{BB962C8B-B14F-4D97-AF65-F5344CB8AC3E}">
        <p14:creationId xmlns:p14="http://schemas.microsoft.com/office/powerpoint/2010/main" val="403552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9598595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b="1" dirty="0">
                            <a:solidFill>
                              <a:srgbClr val="FF0000"/>
                            </a:solidFill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9598595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7" name="Grafika 6" descr="Sceneria tropikalna z wypełnieniem pełnym">
            <a:extLst>
              <a:ext uri="{FF2B5EF4-FFF2-40B4-BE49-F238E27FC236}">
                <a16:creationId xmlns:a16="http://schemas.microsoft.com/office/drawing/2014/main" id="{8ED1739F-7EA5-7887-2973-D2A36C2423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5050" y="5411130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B451756-41DD-984A-C51F-28B7B0A3EF3B}"/>
              </a:ext>
            </a:extLst>
          </p:cNvPr>
          <p:cNvSpPr txBox="1"/>
          <p:nvPr/>
        </p:nvSpPr>
        <p:spPr>
          <a:xfrm>
            <a:off x="7965050" y="632553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4, 0</a:t>
            </a:r>
          </a:p>
        </p:txBody>
      </p:sp>
    </p:spTree>
    <p:extLst>
      <p:ext uri="{BB962C8B-B14F-4D97-AF65-F5344CB8AC3E}">
        <p14:creationId xmlns:p14="http://schemas.microsoft.com/office/powerpoint/2010/main" val="398508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711679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pl-P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711679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7" name="Grafika 6" descr="Sceneria tropikalna z wypełnieniem pełnym">
            <a:extLst>
              <a:ext uri="{FF2B5EF4-FFF2-40B4-BE49-F238E27FC236}">
                <a16:creationId xmlns:a16="http://schemas.microsoft.com/office/drawing/2014/main" id="{8ED1739F-7EA5-7887-2973-D2A36C2423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5050" y="5411130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B451756-41DD-984A-C51F-28B7B0A3EF3B}"/>
              </a:ext>
            </a:extLst>
          </p:cNvPr>
          <p:cNvSpPr txBox="1"/>
          <p:nvPr/>
        </p:nvSpPr>
        <p:spPr>
          <a:xfrm>
            <a:off x="7965050" y="632553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4, 1</a:t>
            </a:r>
          </a:p>
        </p:txBody>
      </p:sp>
    </p:spTree>
    <p:extLst>
      <p:ext uri="{BB962C8B-B14F-4D97-AF65-F5344CB8AC3E}">
        <p14:creationId xmlns:p14="http://schemas.microsoft.com/office/powerpoint/2010/main" val="236288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 descr="Sceneria tropikalna z wypełnieniem pełnym">
            <a:extLst>
              <a:ext uri="{FF2B5EF4-FFF2-40B4-BE49-F238E27FC236}">
                <a16:creationId xmlns:a16="http://schemas.microsoft.com/office/drawing/2014/main" id="{39336E27-CF51-32A4-DA67-D03C3E037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5479" y="1554480"/>
            <a:ext cx="2421042" cy="2421042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536BDA2-29BA-84EA-4B06-44614731C3C3}"/>
              </a:ext>
            </a:extLst>
          </p:cNvPr>
          <p:cNvSpPr txBox="1"/>
          <p:nvPr/>
        </p:nvSpPr>
        <p:spPr>
          <a:xfrm>
            <a:off x="4885479" y="3975522"/>
            <a:ext cx="2417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rgbClr val="FFFF00"/>
                </a:solidFill>
                <a:latin typeface="Oswald" pitchFamily="2" charset="-18"/>
              </a:rPr>
              <a:t>2, 2</a:t>
            </a:r>
          </a:p>
          <a:p>
            <a:pPr algn="ctr"/>
            <a:r>
              <a:rPr lang="pl-PL" sz="2800" dirty="0">
                <a:solidFill>
                  <a:srgbClr val="FFFF00"/>
                </a:solidFill>
                <a:latin typeface="Oswald" pitchFamily="2" charset="-18"/>
              </a:rPr>
              <a:t>Koszt: </a:t>
            </a:r>
            <a:r>
              <a:rPr lang="pl-PL" sz="2800" dirty="0">
                <a:solidFill>
                  <a:schemeClr val="accent2"/>
                </a:solidFill>
                <a:latin typeface="Oswald" pitchFamily="2" charset="-18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73658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AFB55082-F5FE-16BD-5366-B5843C2B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2247735"/>
            <a:ext cx="486795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3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AFB55082-F5FE-16BD-5366-B5843C2B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2247735"/>
            <a:ext cx="4867954" cy="236253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B1B2BD1D-723D-23F2-81DA-084C23AEC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05" y="0"/>
            <a:ext cx="591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AFB55082-F5FE-16BD-5366-B5843C2B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2247735"/>
            <a:ext cx="4867954" cy="236253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EE1DD7F-CF7D-2A8A-E1EA-7D64784D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" y="785443"/>
            <a:ext cx="1133633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4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AFB55082-F5FE-16BD-5366-B5843C2B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2247735"/>
            <a:ext cx="4867954" cy="236253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C09177-AC90-BE1B-8A0E-1FF232363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06" y="0"/>
            <a:ext cx="7524988" cy="6858000"/>
          </a:xfrm>
          <a:prstGeom prst="rect">
            <a:avLst/>
          </a:prstGeom>
        </p:spPr>
      </p:pic>
      <p:sp>
        <p:nvSpPr>
          <p:cNvPr id="8" name="Nawias klamrowy otwierający 7">
            <a:extLst>
              <a:ext uri="{FF2B5EF4-FFF2-40B4-BE49-F238E27FC236}">
                <a16:creationId xmlns:a16="http://schemas.microsoft.com/office/drawing/2014/main" id="{2763162D-B5B2-9BFC-3F97-96DA91D5787E}"/>
              </a:ext>
            </a:extLst>
          </p:cNvPr>
          <p:cNvSpPr/>
          <p:nvPr/>
        </p:nvSpPr>
        <p:spPr>
          <a:xfrm>
            <a:off x="3136392" y="4178808"/>
            <a:ext cx="374904" cy="32004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617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67D5A258-4E36-3C2D-F330-CE52C531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1042654"/>
            <a:ext cx="614448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3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3BD62CF4-1E5B-4273-CDA5-15245B599F14}"/>
              </a:ext>
            </a:extLst>
          </p:cNvPr>
          <p:cNvSpPr/>
          <p:nvPr/>
        </p:nvSpPr>
        <p:spPr>
          <a:xfrm>
            <a:off x="3035431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BCBCA86-F55C-D913-FBDB-80E6624BFB6B}"/>
              </a:ext>
            </a:extLst>
          </p:cNvPr>
          <p:cNvSpPr txBox="1"/>
          <p:nvPr/>
        </p:nvSpPr>
        <p:spPr>
          <a:xfrm>
            <a:off x="3035431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BD388E8-A5DB-7EFB-C376-D7C7FC00E534}"/>
              </a:ext>
            </a:extLst>
          </p:cNvPr>
          <p:cNvSpPr/>
          <p:nvPr/>
        </p:nvSpPr>
        <p:spPr>
          <a:xfrm>
            <a:off x="3864990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E844CAA-5FFB-8A63-33F1-6D4C45A6E61A}"/>
              </a:ext>
            </a:extLst>
          </p:cNvPr>
          <p:cNvSpPr txBox="1"/>
          <p:nvPr/>
        </p:nvSpPr>
        <p:spPr>
          <a:xfrm>
            <a:off x="3864990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42C7CD51-E07D-37CF-D964-74362B592033}"/>
              </a:ext>
            </a:extLst>
          </p:cNvPr>
          <p:cNvSpPr/>
          <p:nvPr/>
        </p:nvSpPr>
        <p:spPr>
          <a:xfrm>
            <a:off x="4694549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18F2A0C-CAF7-B2B8-A98E-39E5E8626A27}"/>
              </a:ext>
            </a:extLst>
          </p:cNvPr>
          <p:cNvSpPr txBox="1"/>
          <p:nvPr/>
        </p:nvSpPr>
        <p:spPr>
          <a:xfrm>
            <a:off x="4694549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15DA10C9-7B33-C154-534D-1122EED88167}"/>
              </a:ext>
            </a:extLst>
          </p:cNvPr>
          <p:cNvSpPr/>
          <p:nvPr/>
        </p:nvSpPr>
        <p:spPr>
          <a:xfrm>
            <a:off x="5524108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A32D1D8-DAC7-DE31-E1AE-867BC3A9D93F}"/>
              </a:ext>
            </a:extLst>
          </p:cNvPr>
          <p:cNvSpPr txBox="1"/>
          <p:nvPr/>
        </p:nvSpPr>
        <p:spPr>
          <a:xfrm>
            <a:off x="5524108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86B947B4-8D40-353E-305F-455819D10E08}"/>
              </a:ext>
            </a:extLst>
          </p:cNvPr>
          <p:cNvSpPr/>
          <p:nvPr/>
        </p:nvSpPr>
        <p:spPr>
          <a:xfrm>
            <a:off x="6353667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E5F21A4-3C75-DB4D-2F0D-8FEE162CEC24}"/>
              </a:ext>
            </a:extLst>
          </p:cNvPr>
          <p:cNvSpPr txBox="1"/>
          <p:nvPr/>
        </p:nvSpPr>
        <p:spPr>
          <a:xfrm>
            <a:off x="6353667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543227AF-B8AA-1F2A-BDC9-511B815A1B61}"/>
              </a:ext>
            </a:extLst>
          </p:cNvPr>
          <p:cNvSpPr/>
          <p:nvPr/>
        </p:nvSpPr>
        <p:spPr>
          <a:xfrm>
            <a:off x="7183226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AEA92B5-CF94-C736-522E-07D9F95BFEB4}"/>
              </a:ext>
            </a:extLst>
          </p:cNvPr>
          <p:cNvSpPr txBox="1"/>
          <p:nvPr/>
        </p:nvSpPr>
        <p:spPr>
          <a:xfrm>
            <a:off x="7183226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2474C9D7-7AE5-4B69-DA5B-1A2DA22583A6}"/>
              </a:ext>
            </a:extLst>
          </p:cNvPr>
          <p:cNvSpPr/>
          <p:nvPr/>
        </p:nvSpPr>
        <p:spPr>
          <a:xfrm>
            <a:off x="8012785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B57808E3-D7D7-9ED0-F576-4D53FD396FB0}"/>
              </a:ext>
            </a:extLst>
          </p:cNvPr>
          <p:cNvSpPr txBox="1"/>
          <p:nvPr/>
        </p:nvSpPr>
        <p:spPr>
          <a:xfrm>
            <a:off x="8012785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01FDD5FF-F770-48E9-83CC-4EC56E9F90F3}"/>
              </a:ext>
            </a:extLst>
          </p:cNvPr>
          <p:cNvSpPr/>
          <p:nvPr/>
        </p:nvSpPr>
        <p:spPr>
          <a:xfrm>
            <a:off x="3035431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343D7DB-52ED-5905-7744-77199C884790}"/>
              </a:ext>
            </a:extLst>
          </p:cNvPr>
          <p:cNvSpPr txBox="1"/>
          <p:nvPr/>
        </p:nvSpPr>
        <p:spPr>
          <a:xfrm>
            <a:off x="3035431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6B46D140-4A62-82EC-6D61-26A41A708B48}"/>
              </a:ext>
            </a:extLst>
          </p:cNvPr>
          <p:cNvSpPr/>
          <p:nvPr/>
        </p:nvSpPr>
        <p:spPr>
          <a:xfrm>
            <a:off x="3864990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C4A5B0B-8368-47A5-6F89-5653275E165E}"/>
              </a:ext>
            </a:extLst>
          </p:cNvPr>
          <p:cNvSpPr txBox="1"/>
          <p:nvPr/>
        </p:nvSpPr>
        <p:spPr>
          <a:xfrm>
            <a:off x="3864990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E348B257-04FD-B3CA-ED94-794B177912C9}"/>
              </a:ext>
            </a:extLst>
          </p:cNvPr>
          <p:cNvSpPr/>
          <p:nvPr/>
        </p:nvSpPr>
        <p:spPr>
          <a:xfrm>
            <a:off x="4694549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EC022B9-3C1B-D3AD-590C-9E074D36F773}"/>
              </a:ext>
            </a:extLst>
          </p:cNvPr>
          <p:cNvSpPr txBox="1"/>
          <p:nvPr/>
        </p:nvSpPr>
        <p:spPr>
          <a:xfrm>
            <a:off x="4694549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FFA3D147-519A-B598-6F9E-C3D434C125CD}"/>
              </a:ext>
            </a:extLst>
          </p:cNvPr>
          <p:cNvSpPr/>
          <p:nvPr/>
        </p:nvSpPr>
        <p:spPr>
          <a:xfrm>
            <a:off x="5524108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249C9AA-9C1C-2BCD-D615-EED0F8905C44}"/>
              </a:ext>
            </a:extLst>
          </p:cNvPr>
          <p:cNvSpPr txBox="1"/>
          <p:nvPr/>
        </p:nvSpPr>
        <p:spPr>
          <a:xfrm>
            <a:off x="5524108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A9CC88CC-EF9F-0C96-5A49-8DBF326E7ED5}"/>
              </a:ext>
            </a:extLst>
          </p:cNvPr>
          <p:cNvSpPr/>
          <p:nvPr/>
        </p:nvSpPr>
        <p:spPr>
          <a:xfrm>
            <a:off x="6353667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7F2A1075-3148-6733-090A-06DFEA30818F}"/>
              </a:ext>
            </a:extLst>
          </p:cNvPr>
          <p:cNvSpPr txBox="1"/>
          <p:nvPr/>
        </p:nvSpPr>
        <p:spPr>
          <a:xfrm>
            <a:off x="6353667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FFFF4988-0685-A8D8-9C66-A8A15CA9CEEE}"/>
              </a:ext>
            </a:extLst>
          </p:cNvPr>
          <p:cNvSpPr/>
          <p:nvPr/>
        </p:nvSpPr>
        <p:spPr>
          <a:xfrm>
            <a:off x="7183226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575E126-C475-688E-327E-0C7642927359}"/>
              </a:ext>
            </a:extLst>
          </p:cNvPr>
          <p:cNvSpPr txBox="1"/>
          <p:nvPr/>
        </p:nvSpPr>
        <p:spPr>
          <a:xfrm>
            <a:off x="7183226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9988E901-799C-68E2-64ED-8075C486BFA0}"/>
              </a:ext>
            </a:extLst>
          </p:cNvPr>
          <p:cNvSpPr/>
          <p:nvPr/>
        </p:nvSpPr>
        <p:spPr>
          <a:xfrm>
            <a:off x="8012785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0435EDDC-9785-ED79-2C8D-B8D709BCAD83}"/>
              </a:ext>
            </a:extLst>
          </p:cNvPr>
          <p:cNvSpPr txBox="1"/>
          <p:nvPr/>
        </p:nvSpPr>
        <p:spPr>
          <a:xfrm>
            <a:off x="8012785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616F9F6B-B356-09FE-F08C-44BD7D817A44}"/>
              </a:ext>
            </a:extLst>
          </p:cNvPr>
          <p:cNvSpPr/>
          <p:nvPr/>
        </p:nvSpPr>
        <p:spPr>
          <a:xfrm>
            <a:off x="3035431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54F9D6-C2C3-083F-CE33-75E85BBC4AF7}"/>
              </a:ext>
            </a:extLst>
          </p:cNvPr>
          <p:cNvSpPr txBox="1"/>
          <p:nvPr/>
        </p:nvSpPr>
        <p:spPr>
          <a:xfrm>
            <a:off x="3035431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65C02F14-6F25-BD2A-12BB-3F614B054722}"/>
              </a:ext>
            </a:extLst>
          </p:cNvPr>
          <p:cNvSpPr/>
          <p:nvPr/>
        </p:nvSpPr>
        <p:spPr>
          <a:xfrm>
            <a:off x="3864990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C31E014B-C6D0-6AF5-4161-7B06395F7575}"/>
              </a:ext>
            </a:extLst>
          </p:cNvPr>
          <p:cNvSpPr txBox="1"/>
          <p:nvPr/>
        </p:nvSpPr>
        <p:spPr>
          <a:xfrm>
            <a:off x="3864990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F7C1A245-63E3-03DF-86D4-A0EAA82DF4AE}"/>
              </a:ext>
            </a:extLst>
          </p:cNvPr>
          <p:cNvSpPr/>
          <p:nvPr/>
        </p:nvSpPr>
        <p:spPr>
          <a:xfrm>
            <a:off x="4694549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D1D5ABFD-0BB4-1810-2214-48F18FC92BDC}"/>
              </a:ext>
            </a:extLst>
          </p:cNvPr>
          <p:cNvSpPr txBox="1"/>
          <p:nvPr/>
        </p:nvSpPr>
        <p:spPr>
          <a:xfrm>
            <a:off x="4694549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1ECB3AC6-0476-12CB-BC5F-B6C1860F84B9}"/>
              </a:ext>
            </a:extLst>
          </p:cNvPr>
          <p:cNvSpPr/>
          <p:nvPr/>
        </p:nvSpPr>
        <p:spPr>
          <a:xfrm>
            <a:off x="5524108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3204B197-F225-A39B-B847-896C30CCFB85}"/>
              </a:ext>
            </a:extLst>
          </p:cNvPr>
          <p:cNvSpPr txBox="1"/>
          <p:nvPr/>
        </p:nvSpPr>
        <p:spPr>
          <a:xfrm>
            <a:off x="5524108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04FBF44-9A2F-241A-CEAE-2441C7DB6B3C}"/>
              </a:ext>
            </a:extLst>
          </p:cNvPr>
          <p:cNvSpPr/>
          <p:nvPr/>
        </p:nvSpPr>
        <p:spPr>
          <a:xfrm>
            <a:off x="6353667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74FED7E5-D995-BA22-6904-410AC81A203F}"/>
              </a:ext>
            </a:extLst>
          </p:cNvPr>
          <p:cNvSpPr txBox="1"/>
          <p:nvPr/>
        </p:nvSpPr>
        <p:spPr>
          <a:xfrm>
            <a:off x="6353667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4C4F7034-A2DD-C29D-D920-62D8A2D292D8}"/>
              </a:ext>
            </a:extLst>
          </p:cNvPr>
          <p:cNvSpPr/>
          <p:nvPr/>
        </p:nvSpPr>
        <p:spPr>
          <a:xfrm>
            <a:off x="7183226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5063DA95-AF4A-9895-5B04-95E3AF4B3334}"/>
              </a:ext>
            </a:extLst>
          </p:cNvPr>
          <p:cNvSpPr txBox="1"/>
          <p:nvPr/>
        </p:nvSpPr>
        <p:spPr>
          <a:xfrm>
            <a:off x="7183226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B578288-0DFB-47BA-86F5-935DDE45626F}"/>
              </a:ext>
            </a:extLst>
          </p:cNvPr>
          <p:cNvSpPr/>
          <p:nvPr/>
        </p:nvSpPr>
        <p:spPr>
          <a:xfrm>
            <a:off x="8012785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3EA9BB59-9E75-CB3B-2F88-08EDAE92DE2F}"/>
              </a:ext>
            </a:extLst>
          </p:cNvPr>
          <p:cNvSpPr txBox="1"/>
          <p:nvPr/>
        </p:nvSpPr>
        <p:spPr>
          <a:xfrm>
            <a:off x="8012785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21" name="Prostokąt 120">
            <a:extLst>
              <a:ext uri="{FF2B5EF4-FFF2-40B4-BE49-F238E27FC236}">
                <a16:creationId xmlns:a16="http://schemas.microsoft.com/office/drawing/2014/main" id="{2D9CB1F6-21FD-596C-6F8A-C07A9A529DD0}"/>
              </a:ext>
            </a:extLst>
          </p:cNvPr>
          <p:cNvSpPr/>
          <p:nvPr/>
        </p:nvSpPr>
        <p:spPr>
          <a:xfrm>
            <a:off x="3035431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4D19FE85-464E-2066-8D1E-0498CB8240A2}"/>
              </a:ext>
            </a:extLst>
          </p:cNvPr>
          <p:cNvSpPr txBox="1"/>
          <p:nvPr/>
        </p:nvSpPr>
        <p:spPr>
          <a:xfrm>
            <a:off x="3035431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3" name="Prostokąt 122">
            <a:extLst>
              <a:ext uri="{FF2B5EF4-FFF2-40B4-BE49-F238E27FC236}">
                <a16:creationId xmlns:a16="http://schemas.microsoft.com/office/drawing/2014/main" id="{0A3ECFA6-2A37-A28A-2A62-D1FACB94B757}"/>
              </a:ext>
            </a:extLst>
          </p:cNvPr>
          <p:cNvSpPr/>
          <p:nvPr/>
        </p:nvSpPr>
        <p:spPr>
          <a:xfrm>
            <a:off x="3864990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87F4E673-EBD7-4FB9-DB1D-59CEB851CA89}"/>
              </a:ext>
            </a:extLst>
          </p:cNvPr>
          <p:cNvSpPr txBox="1"/>
          <p:nvPr/>
        </p:nvSpPr>
        <p:spPr>
          <a:xfrm>
            <a:off x="3864990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5" name="Prostokąt 124">
            <a:extLst>
              <a:ext uri="{FF2B5EF4-FFF2-40B4-BE49-F238E27FC236}">
                <a16:creationId xmlns:a16="http://schemas.microsoft.com/office/drawing/2014/main" id="{0C31A6BD-B323-33FD-B1A2-00C9ADDAE99A}"/>
              </a:ext>
            </a:extLst>
          </p:cNvPr>
          <p:cNvSpPr/>
          <p:nvPr/>
        </p:nvSpPr>
        <p:spPr>
          <a:xfrm>
            <a:off x="4694549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74BF4C43-AC0E-CC14-B6CE-21E472C8E8D5}"/>
              </a:ext>
            </a:extLst>
          </p:cNvPr>
          <p:cNvSpPr txBox="1"/>
          <p:nvPr/>
        </p:nvSpPr>
        <p:spPr>
          <a:xfrm>
            <a:off x="4694549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7" name="Prostokąt 126">
            <a:extLst>
              <a:ext uri="{FF2B5EF4-FFF2-40B4-BE49-F238E27FC236}">
                <a16:creationId xmlns:a16="http://schemas.microsoft.com/office/drawing/2014/main" id="{9296D015-60AE-9032-6B69-F97693F59D2F}"/>
              </a:ext>
            </a:extLst>
          </p:cNvPr>
          <p:cNvSpPr/>
          <p:nvPr/>
        </p:nvSpPr>
        <p:spPr>
          <a:xfrm>
            <a:off x="5524108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pole tekstowe 127">
            <a:extLst>
              <a:ext uri="{FF2B5EF4-FFF2-40B4-BE49-F238E27FC236}">
                <a16:creationId xmlns:a16="http://schemas.microsoft.com/office/drawing/2014/main" id="{3DA5D6B4-E266-D037-45CD-EE69A71D3467}"/>
              </a:ext>
            </a:extLst>
          </p:cNvPr>
          <p:cNvSpPr txBox="1"/>
          <p:nvPr/>
        </p:nvSpPr>
        <p:spPr>
          <a:xfrm>
            <a:off x="5524108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29" name="Prostokąt 128">
            <a:extLst>
              <a:ext uri="{FF2B5EF4-FFF2-40B4-BE49-F238E27FC236}">
                <a16:creationId xmlns:a16="http://schemas.microsoft.com/office/drawing/2014/main" id="{340EEE91-D8C3-AC71-3902-9C0A0DAD13F2}"/>
              </a:ext>
            </a:extLst>
          </p:cNvPr>
          <p:cNvSpPr/>
          <p:nvPr/>
        </p:nvSpPr>
        <p:spPr>
          <a:xfrm>
            <a:off x="6353667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pole tekstowe 129">
            <a:extLst>
              <a:ext uri="{FF2B5EF4-FFF2-40B4-BE49-F238E27FC236}">
                <a16:creationId xmlns:a16="http://schemas.microsoft.com/office/drawing/2014/main" id="{F77DE36B-3E51-D92F-0BC6-08E753C87DE9}"/>
              </a:ext>
            </a:extLst>
          </p:cNvPr>
          <p:cNvSpPr txBox="1"/>
          <p:nvPr/>
        </p:nvSpPr>
        <p:spPr>
          <a:xfrm>
            <a:off x="6353667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1" name="Prostokąt 130">
            <a:extLst>
              <a:ext uri="{FF2B5EF4-FFF2-40B4-BE49-F238E27FC236}">
                <a16:creationId xmlns:a16="http://schemas.microsoft.com/office/drawing/2014/main" id="{BCE28018-BF9A-17B9-3680-F91C1BDEEEF7}"/>
              </a:ext>
            </a:extLst>
          </p:cNvPr>
          <p:cNvSpPr/>
          <p:nvPr/>
        </p:nvSpPr>
        <p:spPr>
          <a:xfrm>
            <a:off x="7183226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pole tekstowe 131">
            <a:extLst>
              <a:ext uri="{FF2B5EF4-FFF2-40B4-BE49-F238E27FC236}">
                <a16:creationId xmlns:a16="http://schemas.microsoft.com/office/drawing/2014/main" id="{542029BC-AC8F-7115-978C-EAD03BDC74F7}"/>
              </a:ext>
            </a:extLst>
          </p:cNvPr>
          <p:cNvSpPr txBox="1"/>
          <p:nvPr/>
        </p:nvSpPr>
        <p:spPr>
          <a:xfrm>
            <a:off x="7183226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33" name="Prostokąt 132">
            <a:extLst>
              <a:ext uri="{FF2B5EF4-FFF2-40B4-BE49-F238E27FC236}">
                <a16:creationId xmlns:a16="http://schemas.microsoft.com/office/drawing/2014/main" id="{EE0EDD7B-AE0A-735F-0E4F-65C3956EB6F8}"/>
              </a:ext>
            </a:extLst>
          </p:cNvPr>
          <p:cNvSpPr/>
          <p:nvPr/>
        </p:nvSpPr>
        <p:spPr>
          <a:xfrm>
            <a:off x="8012785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4" name="pole tekstowe 133">
            <a:extLst>
              <a:ext uri="{FF2B5EF4-FFF2-40B4-BE49-F238E27FC236}">
                <a16:creationId xmlns:a16="http://schemas.microsoft.com/office/drawing/2014/main" id="{DD913EFC-8B65-B5AE-7889-8888B0C309F2}"/>
              </a:ext>
            </a:extLst>
          </p:cNvPr>
          <p:cNvSpPr txBox="1"/>
          <p:nvPr/>
        </p:nvSpPr>
        <p:spPr>
          <a:xfrm>
            <a:off x="8012785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56E0F06D-93AB-E026-DDFD-316E64ABA28B}"/>
              </a:ext>
            </a:extLst>
          </p:cNvPr>
          <p:cNvSpPr/>
          <p:nvPr/>
        </p:nvSpPr>
        <p:spPr>
          <a:xfrm>
            <a:off x="3035431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6" name="pole tekstowe 135">
            <a:extLst>
              <a:ext uri="{FF2B5EF4-FFF2-40B4-BE49-F238E27FC236}">
                <a16:creationId xmlns:a16="http://schemas.microsoft.com/office/drawing/2014/main" id="{9583E421-FAAF-C8E7-786E-D3BDC8B82686}"/>
              </a:ext>
            </a:extLst>
          </p:cNvPr>
          <p:cNvSpPr txBox="1"/>
          <p:nvPr/>
        </p:nvSpPr>
        <p:spPr>
          <a:xfrm>
            <a:off x="3035431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7" name="Prostokąt 136">
            <a:extLst>
              <a:ext uri="{FF2B5EF4-FFF2-40B4-BE49-F238E27FC236}">
                <a16:creationId xmlns:a16="http://schemas.microsoft.com/office/drawing/2014/main" id="{39381E6D-FE5D-5F8A-459C-54C8058ADD2A}"/>
              </a:ext>
            </a:extLst>
          </p:cNvPr>
          <p:cNvSpPr/>
          <p:nvPr/>
        </p:nvSpPr>
        <p:spPr>
          <a:xfrm>
            <a:off x="3864990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pole tekstowe 137">
            <a:extLst>
              <a:ext uri="{FF2B5EF4-FFF2-40B4-BE49-F238E27FC236}">
                <a16:creationId xmlns:a16="http://schemas.microsoft.com/office/drawing/2014/main" id="{E47F51F0-E732-6D2D-DF29-1A8A728560B4}"/>
              </a:ext>
            </a:extLst>
          </p:cNvPr>
          <p:cNvSpPr txBox="1"/>
          <p:nvPr/>
        </p:nvSpPr>
        <p:spPr>
          <a:xfrm>
            <a:off x="3864990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64C98D3D-1642-2E3D-4E2F-2E9FD60670EF}"/>
              </a:ext>
            </a:extLst>
          </p:cNvPr>
          <p:cNvSpPr/>
          <p:nvPr/>
        </p:nvSpPr>
        <p:spPr>
          <a:xfrm>
            <a:off x="4694549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1C2832EB-F972-5E2F-5B8D-F3226657B208}"/>
              </a:ext>
            </a:extLst>
          </p:cNvPr>
          <p:cNvSpPr txBox="1"/>
          <p:nvPr/>
        </p:nvSpPr>
        <p:spPr>
          <a:xfrm>
            <a:off x="4694549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1" name="Prostokąt 140">
            <a:extLst>
              <a:ext uri="{FF2B5EF4-FFF2-40B4-BE49-F238E27FC236}">
                <a16:creationId xmlns:a16="http://schemas.microsoft.com/office/drawing/2014/main" id="{3C10A7F4-29D2-8401-CAA1-7C89C88DC2DE}"/>
              </a:ext>
            </a:extLst>
          </p:cNvPr>
          <p:cNvSpPr/>
          <p:nvPr/>
        </p:nvSpPr>
        <p:spPr>
          <a:xfrm>
            <a:off x="5524108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19C5EF9-971A-D499-9B7C-734DE3B1955E}"/>
              </a:ext>
            </a:extLst>
          </p:cNvPr>
          <p:cNvSpPr txBox="1"/>
          <p:nvPr/>
        </p:nvSpPr>
        <p:spPr>
          <a:xfrm>
            <a:off x="5524108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3" name="Prostokąt 142">
            <a:extLst>
              <a:ext uri="{FF2B5EF4-FFF2-40B4-BE49-F238E27FC236}">
                <a16:creationId xmlns:a16="http://schemas.microsoft.com/office/drawing/2014/main" id="{1840E185-FCE7-06C5-A90F-BB52629068BE}"/>
              </a:ext>
            </a:extLst>
          </p:cNvPr>
          <p:cNvSpPr/>
          <p:nvPr/>
        </p:nvSpPr>
        <p:spPr>
          <a:xfrm>
            <a:off x="6353667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888EA6BE-510C-20F4-055D-5B4DBE69245B}"/>
              </a:ext>
            </a:extLst>
          </p:cNvPr>
          <p:cNvSpPr txBox="1"/>
          <p:nvPr/>
        </p:nvSpPr>
        <p:spPr>
          <a:xfrm>
            <a:off x="6353667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45" name="Prostokąt 144">
            <a:extLst>
              <a:ext uri="{FF2B5EF4-FFF2-40B4-BE49-F238E27FC236}">
                <a16:creationId xmlns:a16="http://schemas.microsoft.com/office/drawing/2014/main" id="{B9FFC2C6-1A7E-08A5-8D96-5D7FA1869507}"/>
              </a:ext>
            </a:extLst>
          </p:cNvPr>
          <p:cNvSpPr/>
          <p:nvPr/>
        </p:nvSpPr>
        <p:spPr>
          <a:xfrm>
            <a:off x="7183226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9CD42812-39FD-5239-6BFB-4109CF1D5897}"/>
              </a:ext>
            </a:extLst>
          </p:cNvPr>
          <p:cNvSpPr txBox="1"/>
          <p:nvPr/>
        </p:nvSpPr>
        <p:spPr>
          <a:xfrm>
            <a:off x="7183226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7" name="Prostokąt 146">
            <a:extLst>
              <a:ext uri="{FF2B5EF4-FFF2-40B4-BE49-F238E27FC236}">
                <a16:creationId xmlns:a16="http://schemas.microsoft.com/office/drawing/2014/main" id="{34ADC0BB-36C3-B3B7-E20B-F10FEEBB700D}"/>
              </a:ext>
            </a:extLst>
          </p:cNvPr>
          <p:cNvSpPr/>
          <p:nvPr/>
        </p:nvSpPr>
        <p:spPr>
          <a:xfrm>
            <a:off x="8012785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CB43E3F3-A308-8614-AA10-4B2FD37C782D}"/>
              </a:ext>
            </a:extLst>
          </p:cNvPr>
          <p:cNvSpPr txBox="1"/>
          <p:nvPr/>
        </p:nvSpPr>
        <p:spPr>
          <a:xfrm>
            <a:off x="8012785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49" name="Prostokąt 148">
            <a:extLst>
              <a:ext uri="{FF2B5EF4-FFF2-40B4-BE49-F238E27FC236}">
                <a16:creationId xmlns:a16="http://schemas.microsoft.com/office/drawing/2014/main" id="{EECDF312-3FE3-C966-BA4D-9253E8C48C07}"/>
              </a:ext>
            </a:extLst>
          </p:cNvPr>
          <p:cNvSpPr/>
          <p:nvPr/>
        </p:nvSpPr>
        <p:spPr>
          <a:xfrm>
            <a:off x="3035431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BCE078D8-84D7-FA2A-ED79-7DBCC31BDE67}"/>
              </a:ext>
            </a:extLst>
          </p:cNvPr>
          <p:cNvSpPr txBox="1"/>
          <p:nvPr/>
        </p:nvSpPr>
        <p:spPr>
          <a:xfrm>
            <a:off x="3035431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1" name="Prostokąt 150">
            <a:extLst>
              <a:ext uri="{FF2B5EF4-FFF2-40B4-BE49-F238E27FC236}">
                <a16:creationId xmlns:a16="http://schemas.microsoft.com/office/drawing/2014/main" id="{7C0535C6-A0BB-B916-F3DD-10D788BBAB2A}"/>
              </a:ext>
            </a:extLst>
          </p:cNvPr>
          <p:cNvSpPr/>
          <p:nvPr/>
        </p:nvSpPr>
        <p:spPr>
          <a:xfrm>
            <a:off x="3864990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pole tekstowe 151">
            <a:extLst>
              <a:ext uri="{FF2B5EF4-FFF2-40B4-BE49-F238E27FC236}">
                <a16:creationId xmlns:a16="http://schemas.microsoft.com/office/drawing/2014/main" id="{9F98E95E-C369-5492-5F51-212025D41B9D}"/>
              </a:ext>
            </a:extLst>
          </p:cNvPr>
          <p:cNvSpPr txBox="1"/>
          <p:nvPr/>
        </p:nvSpPr>
        <p:spPr>
          <a:xfrm>
            <a:off x="3864990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3" name="Prostokąt 152">
            <a:extLst>
              <a:ext uri="{FF2B5EF4-FFF2-40B4-BE49-F238E27FC236}">
                <a16:creationId xmlns:a16="http://schemas.microsoft.com/office/drawing/2014/main" id="{23B8C16F-4181-B7C4-D266-7EBACD00866D}"/>
              </a:ext>
            </a:extLst>
          </p:cNvPr>
          <p:cNvSpPr/>
          <p:nvPr/>
        </p:nvSpPr>
        <p:spPr>
          <a:xfrm>
            <a:off x="4694549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4" name="pole tekstowe 153">
            <a:extLst>
              <a:ext uri="{FF2B5EF4-FFF2-40B4-BE49-F238E27FC236}">
                <a16:creationId xmlns:a16="http://schemas.microsoft.com/office/drawing/2014/main" id="{F0509D5C-587B-37F2-6650-C7B302269528}"/>
              </a:ext>
            </a:extLst>
          </p:cNvPr>
          <p:cNvSpPr txBox="1"/>
          <p:nvPr/>
        </p:nvSpPr>
        <p:spPr>
          <a:xfrm>
            <a:off x="4694549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55" name="Prostokąt 154">
            <a:extLst>
              <a:ext uri="{FF2B5EF4-FFF2-40B4-BE49-F238E27FC236}">
                <a16:creationId xmlns:a16="http://schemas.microsoft.com/office/drawing/2014/main" id="{9DE5ADCB-540E-E2D8-E089-33AA82FB6CBE}"/>
              </a:ext>
            </a:extLst>
          </p:cNvPr>
          <p:cNvSpPr/>
          <p:nvPr/>
        </p:nvSpPr>
        <p:spPr>
          <a:xfrm>
            <a:off x="5524108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6" name="pole tekstowe 155">
            <a:extLst>
              <a:ext uri="{FF2B5EF4-FFF2-40B4-BE49-F238E27FC236}">
                <a16:creationId xmlns:a16="http://schemas.microsoft.com/office/drawing/2014/main" id="{3A9FF11D-8A58-DBF8-F632-2245E3F2A6CE}"/>
              </a:ext>
            </a:extLst>
          </p:cNvPr>
          <p:cNvSpPr txBox="1"/>
          <p:nvPr/>
        </p:nvSpPr>
        <p:spPr>
          <a:xfrm>
            <a:off x="5524108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57" name="Prostokąt 156">
            <a:extLst>
              <a:ext uri="{FF2B5EF4-FFF2-40B4-BE49-F238E27FC236}">
                <a16:creationId xmlns:a16="http://schemas.microsoft.com/office/drawing/2014/main" id="{72EEC544-468F-0A43-9ED1-6968D4C0CCAF}"/>
              </a:ext>
            </a:extLst>
          </p:cNvPr>
          <p:cNvSpPr/>
          <p:nvPr/>
        </p:nvSpPr>
        <p:spPr>
          <a:xfrm>
            <a:off x="6353667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8" name="pole tekstowe 157">
            <a:extLst>
              <a:ext uri="{FF2B5EF4-FFF2-40B4-BE49-F238E27FC236}">
                <a16:creationId xmlns:a16="http://schemas.microsoft.com/office/drawing/2014/main" id="{DCA2358E-03A0-007D-601B-4F7D5649B18B}"/>
              </a:ext>
            </a:extLst>
          </p:cNvPr>
          <p:cNvSpPr txBox="1"/>
          <p:nvPr/>
        </p:nvSpPr>
        <p:spPr>
          <a:xfrm>
            <a:off x="6353667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9" name="Prostokąt 158">
            <a:extLst>
              <a:ext uri="{FF2B5EF4-FFF2-40B4-BE49-F238E27FC236}">
                <a16:creationId xmlns:a16="http://schemas.microsoft.com/office/drawing/2014/main" id="{55F08EA4-CD37-8B41-75C2-86129057DD7A}"/>
              </a:ext>
            </a:extLst>
          </p:cNvPr>
          <p:cNvSpPr/>
          <p:nvPr/>
        </p:nvSpPr>
        <p:spPr>
          <a:xfrm>
            <a:off x="7183226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405B2FCE-0675-4AB9-EDA1-B2A0E2326FF6}"/>
              </a:ext>
            </a:extLst>
          </p:cNvPr>
          <p:cNvSpPr txBox="1"/>
          <p:nvPr/>
        </p:nvSpPr>
        <p:spPr>
          <a:xfrm>
            <a:off x="7183226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1" name="Prostokąt 160">
            <a:extLst>
              <a:ext uri="{FF2B5EF4-FFF2-40B4-BE49-F238E27FC236}">
                <a16:creationId xmlns:a16="http://schemas.microsoft.com/office/drawing/2014/main" id="{57C2E986-E999-3D57-856F-474B68FE7862}"/>
              </a:ext>
            </a:extLst>
          </p:cNvPr>
          <p:cNvSpPr/>
          <p:nvPr/>
        </p:nvSpPr>
        <p:spPr>
          <a:xfrm>
            <a:off x="8012785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125D4C01-72C5-3E4E-74DF-E07055B86A08}"/>
              </a:ext>
            </a:extLst>
          </p:cNvPr>
          <p:cNvSpPr txBox="1"/>
          <p:nvPr/>
        </p:nvSpPr>
        <p:spPr>
          <a:xfrm>
            <a:off x="8012785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63" name="Prostokąt 162">
            <a:extLst>
              <a:ext uri="{FF2B5EF4-FFF2-40B4-BE49-F238E27FC236}">
                <a16:creationId xmlns:a16="http://schemas.microsoft.com/office/drawing/2014/main" id="{C0F0509F-8665-BDFB-8C7A-643E30944930}"/>
              </a:ext>
            </a:extLst>
          </p:cNvPr>
          <p:cNvSpPr/>
          <p:nvPr/>
        </p:nvSpPr>
        <p:spPr>
          <a:xfrm>
            <a:off x="3035431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0D1FDEE2-C0BB-72EC-EABB-87CF7F979223}"/>
              </a:ext>
            </a:extLst>
          </p:cNvPr>
          <p:cNvSpPr txBox="1"/>
          <p:nvPr/>
        </p:nvSpPr>
        <p:spPr>
          <a:xfrm>
            <a:off x="3035431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65" name="Prostokąt 164">
            <a:extLst>
              <a:ext uri="{FF2B5EF4-FFF2-40B4-BE49-F238E27FC236}">
                <a16:creationId xmlns:a16="http://schemas.microsoft.com/office/drawing/2014/main" id="{39A727B6-D935-2075-204F-808ED196D13F}"/>
              </a:ext>
            </a:extLst>
          </p:cNvPr>
          <p:cNvSpPr/>
          <p:nvPr/>
        </p:nvSpPr>
        <p:spPr>
          <a:xfrm>
            <a:off x="3864990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6B525211-A213-232A-A983-5924A3146158}"/>
              </a:ext>
            </a:extLst>
          </p:cNvPr>
          <p:cNvSpPr txBox="1"/>
          <p:nvPr/>
        </p:nvSpPr>
        <p:spPr>
          <a:xfrm>
            <a:off x="3864990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F5672F1F-C220-4C89-7C0B-2C9EB093E868}"/>
              </a:ext>
            </a:extLst>
          </p:cNvPr>
          <p:cNvSpPr/>
          <p:nvPr/>
        </p:nvSpPr>
        <p:spPr>
          <a:xfrm>
            <a:off x="4694549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D1C498F1-2257-26F2-5ACE-26F2943D1813}"/>
              </a:ext>
            </a:extLst>
          </p:cNvPr>
          <p:cNvSpPr txBox="1"/>
          <p:nvPr/>
        </p:nvSpPr>
        <p:spPr>
          <a:xfrm>
            <a:off x="4694549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E25EBCBB-2103-BD24-8C1C-1803E299898F}"/>
              </a:ext>
            </a:extLst>
          </p:cNvPr>
          <p:cNvSpPr/>
          <p:nvPr/>
        </p:nvSpPr>
        <p:spPr>
          <a:xfrm>
            <a:off x="5524108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0" name="pole tekstowe 169">
            <a:extLst>
              <a:ext uri="{FF2B5EF4-FFF2-40B4-BE49-F238E27FC236}">
                <a16:creationId xmlns:a16="http://schemas.microsoft.com/office/drawing/2014/main" id="{D01F70B9-D618-4455-D0C3-C63F1DF8E5C9}"/>
              </a:ext>
            </a:extLst>
          </p:cNvPr>
          <p:cNvSpPr txBox="1"/>
          <p:nvPr/>
        </p:nvSpPr>
        <p:spPr>
          <a:xfrm>
            <a:off x="5524108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0573F4A9-742A-F51F-E0DF-C27E82DA68A6}"/>
              </a:ext>
            </a:extLst>
          </p:cNvPr>
          <p:cNvSpPr/>
          <p:nvPr/>
        </p:nvSpPr>
        <p:spPr>
          <a:xfrm>
            <a:off x="6353667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2" name="pole tekstowe 171">
            <a:extLst>
              <a:ext uri="{FF2B5EF4-FFF2-40B4-BE49-F238E27FC236}">
                <a16:creationId xmlns:a16="http://schemas.microsoft.com/office/drawing/2014/main" id="{AB3A2D9F-3BBD-0230-E473-A5694FB2FF20}"/>
              </a:ext>
            </a:extLst>
          </p:cNvPr>
          <p:cNvSpPr txBox="1"/>
          <p:nvPr/>
        </p:nvSpPr>
        <p:spPr>
          <a:xfrm>
            <a:off x="6353667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73" name="Prostokąt 172">
            <a:extLst>
              <a:ext uri="{FF2B5EF4-FFF2-40B4-BE49-F238E27FC236}">
                <a16:creationId xmlns:a16="http://schemas.microsoft.com/office/drawing/2014/main" id="{FBAD8B44-CC87-CDE3-0537-B4FF1822DD6B}"/>
              </a:ext>
            </a:extLst>
          </p:cNvPr>
          <p:cNvSpPr/>
          <p:nvPr/>
        </p:nvSpPr>
        <p:spPr>
          <a:xfrm>
            <a:off x="7183226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4" name="pole tekstowe 173">
            <a:extLst>
              <a:ext uri="{FF2B5EF4-FFF2-40B4-BE49-F238E27FC236}">
                <a16:creationId xmlns:a16="http://schemas.microsoft.com/office/drawing/2014/main" id="{1983D12B-8BE5-0BF6-86B1-1116C3EF7016}"/>
              </a:ext>
            </a:extLst>
          </p:cNvPr>
          <p:cNvSpPr txBox="1"/>
          <p:nvPr/>
        </p:nvSpPr>
        <p:spPr>
          <a:xfrm>
            <a:off x="7183226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75" name="Prostokąt 174">
            <a:extLst>
              <a:ext uri="{FF2B5EF4-FFF2-40B4-BE49-F238E27FC236}">
                <a16:creationId xmlns:a16="http://schemas.microsoft.com/office/drawing/2014/main" id="{8E2A2FE1-A6BC-55C6-1BD0-24CE711C5FB9}"/>
              </a:ext>
            </a:extLst>
          </p:cNvPr>
          <p:cNvSpPr/>
          <p:nvPr/>
        </p:nvSpPr>
        <p:spPr>
          <a:xfrm>
            <a:off x="8012785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70DD850B-ED1B-363C-8648-1B986579978B}"/>
              </a:ext>
            </a:extLst>
          </p:cNvPr>
          <p:cNvSpPr txBox="1"/>
          <p:nvPr/>
        </p:nvSpPr>
        <p:spPr>
          <a:xfrm>
            <a:off x="8012785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3269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3BD62CF4-1E5B-4273-CDA5-15245B599F14}"/>
              </a:ext>
            </a:extLst>
          </p:cNvPr>
          <p:cNvSpPr/>
          <p:nvPr/>
        </p:nvSpPr>
        <p:spPr>
          <a:xfrm>
            <a:off x="3035431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BCBCA86-F55C-D913-FBDB-80E6624BFB6B}"/>
              </a:ext>
            </a:extLst>
          </p:cNvPr>
          <p:cNvSpPr txBox="1"/>
          <p:nvPr/>
        </p:nvSpPr>
        <p:spPr>
          <a:xfrm>
            <a:off x="3035431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BD388E8-A5DB-7EFB-C376-D7C7FC00E534}"/>
              </a:ext>
            </a:extLst>
          </p:cNvPr>
          <p:cNvSpPr/>
          <p:nvPr/>
        </p:nvSpPr>
        <p:spPr>
          <a:xfrm>
            <a:off x="3864990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E844CAA-5FFB-8A63-33F1-6D4C45A6E61A}"/>
              </a:ext>
            </a:extLst>
          </p:cNvPr>
          <p:cNvSpPr txBox="1"/>
          <p:nvPr/>
        </p:nvSpPr>
        <p:spPr>
          <a:xfrm>
            <a:off x="3864990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42C7CD51-E07D-37CF-D964-74362B592033}"/>
              </a:ext>
            </a:extLst>
          </p:cNvPr>
          <p:cNvSpPr/>
          <p:nvPr/>
        </p:nvSpPr>
        <p:spPr>
          <a:xfrm>
            <a:off x="4694549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18F2A0C-CAF7-B2B8-A98E-39E5E8626A27}"/>
              </a:ext>
            </a:extLst>
          </p:cNvPr>
          <p:cNvSpPr txBox="1"/>
          <p:nvPr/>
        </p:nvSpPr>
        <p:spPr>
          <a:xfrm>
            <a:off x="4694549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15DA10C9-7B33-C154-534D-1122EED88167}"/>
              </a:ext>
            </a:extLst>
          </p:cNvPr>
          <p:cNvSpPr/>
          <p:nvPr/>
        </p:nvSpPr>
        <p:spPr>
          <a:xfrm>
            <a:off x="5524108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A32D1D8-DAC7-DE31-E1AE-867BC3A9D93F}"/>
              </a:ext>
            </a:extLst>
          </p:cNvPr>
          <p:cNvSpPr txBox="1"/>
          <p:nvPr/>
        </p:nvSpPr>
        <p:spPr>
          <a:xfrm>
            <a:off x="5524108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86B947B4-8D40-353E-305F-455819D10E08}"/>
              </a:ext>
            </a:extLst>
          </p:cNvPr>
          <p:cNvSpPr/>
          <p:nvPr/>
        </p:nvSpPr>
        <p:spPr>
          <a:xfrm>
            <a:off x="6353667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E5F21A4-3C75-DB4D-2F0D-8FEE162CEC24}"/>
              </a:ext>
            </a:extLst>
          </p:cNvPr>
          <p:cNvSpPr txBox="1"/>
          <p:nvPr/>
        </p:nvSpPr>
        <p:spPr>
          <a:xfrm>
            <a:off x="6353667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543227AF-B8AA-1F2A-BDC9-511B815A1B61}"/>
              </a:ext>
            </a:extLst>
          </p:cNvPr>
          <p:cNvSpPr/>
          <p:nvPr/>
        </p:nvSpPr>
        <p:spPr>
          <a:xfrm>
            <a:off x="7183226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AEA92B5-CF94-C736-522E-07D9F95BFEB4}"/>
              </a:ext>
            </a:extLst>
          </p:cNvPr>
          <p:cNvSpPr txBox="1"/>
          <p:nvPr/>
        </p:nvSpPr>
        <p:spPr>
          <a:xfrm>
            <a:off x="7183226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2474C9D7-7AE5-4B69-DA5B-1A2DA22583A6}"/>
              </a:ext>
            </a:extLst>
          </p:cNvPr>
          <p:cNvSpPr/>
          <p:nvPr/>
        </p:nvSpPr>
        <p:spPr>
          <a:xfrm>
            <a:off x="8012785" y="121605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B57808E3-D7D7-9ED0-F576-4D53FD396FB0}"/>
              </a:ext>
            </a:extLst>
          </p:cNvPr>
          <p:cNvSpPr txBox="1"/>
          <p:nvPr/>
        </p:nvSpPr>
        <p:spPr>
          <a:xfrm>
            <a:off x="8012785" y="121605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01FDD5FF-F770-48E9-83CC-4EC56E9F90F3}"/>
              </a:ext>
            </a:extLst>
          </p:cNvPr>
          <p:cNvSpPr/>
          <p:nvPr/>
        </p:nvSpPr>
        <p:spPr>
          <a:xfrm>
            <a:off x="3035431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343D7DB-52ED-5905-7744-77199C884790}"/>
              </a:ext>
            </a:extLst>
          </p:cNvPr>
          <p:cNvSpPr txBox="1"/>
          <p:nvPr/>
        </p:nvSpPr>
        <p:spPr>
          <a:xfrm>
            <a:off x="3035431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6B46D140-4A62-82EC-6D61-26A41A708B48}"/>
              </a:ext>
            </a:extLst>
          </p:cNvPr>
          <p:cNvSpPr/>
          <p:nvPr/>
        </p:nvSpPr>
        <p:spPr>
          <a:xfrm>
            <a:off x="3864990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C4A5B0B-8368-47A5-6F89-5653275E165E}"/>
              </a:ext>
            </a:extLst>
          </p:cNvPr>
          <p:cNvSpPr txBox="1"/>
          <p:nvPr/>
        </p:nvSpPr>
        <p:spPr>
          <a:xfrm>
            <a:off x="3864990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E348B257-04FD-B3CA-ED94-794B177912C9}"/>
              </a:ext>
            </a:extLst>
          </p:cNvPr>
          <p:cNvSpPr/>
          <p:nvPr/>
        </p:nvSpPr>
        <p:spPr>
          <a:xfrm>
            <a:off x="4694549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EC022B9-3C1B-D3AD-590C-9E074D36F773}"/>
              </a:ext>
            </a:extLst>
          </p:cNvPr>
          <p:cNvSpPr txBox="1"/>
          <p:nvPr/>
        </p:nvSpPr>
        <p:spPr>
          <a:xfrm>
            <a:off x="4694549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FFA3D147-519A-B598-6F9E-C3D434C125CD}"/>
              </a:ext>
            </a:extLst>
          </p:cNvPr>
          <p:cNvSpPr/>
          <p:nvPr/>
        </p:nvSpPr>
        <p:spPr>
          <a:xfrm>
            <a:off x="5524108" y="2045617"/>
            <a:ext cx="829559" cy="829559"/>
          </a:xfrm>
          <a:prstGeom prst="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249C9AA-9C1C-2BCD-D615-EED0F8905C44}"/>
              </a:ext>
            </a:extLst>
          </p:cNvPr>
          <p:cNvSpPr txBox="1"/>
          <p:nvPr/>
        </p:nvSpPr>
        <p:spPr>
          <a:xfrm>
            <a:off x="5524108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A9CC88CC-EF9F-0C96-5A49-8DBF326E7ED5}"/>
              </a:ext>
            </a:extLst>
          </p:cNvPr>
          <p:cNvSpPr/>
          <p:nvPr/>
        </p:nvSpPr>
        <p:spPr>
          <a:xfrm>
            <a:off x="6353667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7F2A1075-3148-6733-090A-06DFEA30818F}"/>
              </a:ext>
            </a:extLst>
          </p:cNvPr>
          <p:cNvSpPr txBox="1"/>
          <p:nvPr/>
        </p:nvSpPr>
        <p:spPr>
          <a:xfrm>
            <a:off x="6353667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FFFF4988-0685-A8D8-9C66-A8A15CA9CEEE}"/>
              </a:ext>
            </a:extLst>
          </p:cNvPr>
          <p:cNvSpPr/>
          <p:nvPr/>
        </p:nvSpPr>
        <p:spPr>
          <a:xfrm>
            <a:off x="7183226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575E126-C475-688E-327E-0C7642927359}"/>
              </a:ext>
            </a:extLst>
          </p:cNvPr>
          <p:cNvSpPr txBox="1"/>
          <p:nvPr/>
        </p:nvSpPr>
        <p:spPr>
          <a:xfrm>
            <a:off x="7183226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9988E901-799C-68E2-64ED-8075C486BFA0}"/>
              </a:ext>
            </a:extLst>
          </p:cNvPr>
          <p:cNvSpPr/>
          <p:nvPr/>
        </p:nvSpPr>
        <p:spPr>
          <a:xfrm>
            <a:off x="8012785" y="2045617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0435EDDC-9785-ED79-2C8D-B8D709BCAD83}"/>
              </a:ext>
            </a:extLst>
          </p:cNvPr>
          <p:cNvSpPr txBox="1"/>
          <p:nvPr/>
        </p:nvSpPr>
        <p:spPr>
          <a:xfrm>
            <a:off x="8012785" y="2045617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616F9F6B-B356-09FE-F08C-44BD7D817A44}"/>
              </a:ext>
            </a:extLst>
          </p:cNvPr>
          <p:cNvSpPr/>
          <p:nvPr/>
        </p:nvSpPr>
        <p:spPr>
          <a:xfrm>
            <a:off x="3035431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54F9D6-C2C3-083F-CE33-75E85BBC4AF7}"/>
              </a:ext>
            </a:extLst>
          </p:cNvPr>
          <p:cNvSpPr txBox="1"/>
          <p:nvPr/>
        </p:nvSpPr>
        <p:spPr>
          <a:xfrm>
            <a:off x="3035431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65C02F14-6F25-BD2A-12BB-3F614B054722}"/>
              </a:ext>
            </a:extLst>
          </p:cNvPr>
          <p:cNvSpPr/>
          <p:nvPr/>
        </p:nvSpPr>
        <p:spPr>
          <a:xfrm>
            <a:off x="3864990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C31E014B-C6D0-6AF5-4161-7B06395F7575}"/>
              </a:ext>
            </a:extLst>
          </p:cNvPr>
          <p:cNvSpPr txBox="1"/>
          <p:nvPr/>
        </p:nvSpPr>
        <p:spPr>
          <a:xfrm>
            <a:off x="3864990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F7C1A245-63E3-03DF-86D4-A0EAA82DF4AE}"/>
              </a:ext>
            </a:extLst>
          </p:cNvPr>
          <p:cNvSpPr/>
          <p:nvPr/>
        </p:nvSpPr>
        <p:spPr>
          <a:xfrm>
            <a:off x="4694549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D1D5ABFD-0BB4-1810-2214-48F18FC92BDC}"/>
              </a:ext>
            </a:extLst>
          </p:cNvPr>
          <p:cNvSpPr txBox="1"/>
          <p:nvPr/>
        </p:nvSpPr>
        <p:spPr>
          <a:xfrm>
            <a:off x="4694549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1ECB3AC6-0476-12CB-BC5F-B6C1860F84B9}"/>
              </a:ext>
            </a:extLst>
          </p:cNvPr>
          <p:cNvSpPr/>
          <p:nvPr/>
        </p:nvSpPr>
        <p:spPr>
          <a:xfrm>
            <a:off x="5524108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3204B197-F225-A39B-B847-896C30CCFB85}"/>
              </a:ext>
            </a:extLst>
          </p:cNvPr>
          <p:cNvSpPr txBox="1"/>
          <p:nvPr/>
        </p:nvSpPr>
        <p:spPr>
          <a:xfrm>
            <a:off x="5524108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04FBF44-9A2F-241A-CEAE-2441C7DB6B3C}"/>
              </a:ext>
            </a:extLst>
          </p:cNvPr>
          <p:cNvSpPr/>
          <p:nvPr/>
        </p:nvSpPr>
        <p:spPr>
          <a:xfrm>
            <a:off x="6353667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74FED7E5-D995-BA22-6904-410AC81A203F}"/>
              </a:ext>
            </a:extLst>
          </p:cNvPr>
          <p:cNvSpPr txBox="1"/>
          <p:nvPr/>
        </p:nvSpPr>
        <p:spPr>
          <a:xfrm>
            <a:off x="6353667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4C4F7034-A2DD-C29D-D920-62D8A2D292D8}"/>
              </a:ext>
            </a:extLst>
          </p:cNvPr>
          <p:cNvSpPr/>
          <p:nvPr/>
        </p:nvSpPr>
        <p:spPr>
          <a:xfrm>
            <a:off x="7183226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5063DA95-AF4A-9895-5B04-95E3AF4B3334}"/>
              </a:ext>
            </a:extLst>
          </p:cNvPr>
          <p:cNvSpPr txBox="1"/>
          <p:nvPr/>
        </p:nvSpPr>
        <p:spPr>
          <a:xfrm>
            <a:off x="7183226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B578288-0DFB-47BA-86F5-935DDE45626F}"/>
              </a:ext>
            </a:extLst>
          </p:cNvPr>
          <p:cNvSpPr/>
          <p:nvPr/>
        </p:nvSpPr>
        <p:spPr>
          <a:xfrm>
            <a:off x="8012785" y="2875176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3EA9BB59-9E75-CB3B-2F88-08EDAE92DE2F}"/>
              </a:ext>
            </a:extLst>
          </p:cNvPr>
          <p:cNvSpPr txBox="1"/>
          <p:nvPr/>
        </p:nvSpPr>
        <p:spPr>
          <a:xfrm>
            <a:off x="8012785" y="2875176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21" name="Prostokąt 120">
            <a:extLst>
              <a:ext uri="{FF2B5EF4-FFF2-40B4-BE49-F238E27FC236}">
                <a16:creationId xmlns:a16="http://schemas.microsoft.com/office/drawing/2014/main" id="{2D9CB1F6-21FD-596C-6F8A-C07A9A529DD0}"/>
              </a:ext>
            </a:extLst>
          </p:cNvPr>
          <p:cNvSpPr/>
          <p:nvPr/>
        </p:nvSpPr>
        <p:spPr>
          <a:xfrm>
            <a:off x="3035431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4D19FE85-464E-2066-8D1E-0498CB8240A2}"/>
              </a:ext>
            </a:extLst>
          </p:cNvPr>
          <p:cNvSpPr txBox="1"/>
          <p:nvPr/>
        </p:nvSpPr>
        <p:spPr>
          <a:xfrm>
            <a:off x="3035431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3" name="Prostokąt 122">
            <a:extLst>
              <a:ext uri="{FF2B5EF4-FFF2-40B4-BE49-F238E27FC236}">
                <a16:creationId xmlns:a16="http://schemas.microsoft.com/office/drawing/2014/main" id="{0A3ECFA6-2A37-A28A-2A62-D1FACB94B757}"/>
              </a:ext>
            </a:extLst>
          </p:cNvPr>
          <p:cNvSpPr/>
          <p:nvPr/>
        </p:nvSpPr>
        <p:spPr>
          <a:xfrm>
            <a:off x="3864990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87F4E673-EBD7-4FB9-DB1D-59CEB851CA89}"/>
              </a:ext>
            </a:extLst>
          </p:cNvPr>
          <p:cNvSpPr txBox="1"/>
          <p:nvPr/>
        </p:nvSpPr>
        <p:spPr>
          <a:xfrm>
            <a:off x="3864990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5" name="Prostokąt 124">
            <a:extLst>
              <a:ext uri="{FF2B5EF4-FFF2-40B4-BE49-F238E27FC236}">
                <a16:creationId xmlns:a16="http://schemas.microsoft.com/office/drawing/2014/main" id="{0C31A6BD-B323-33FD-B1A2-00C9ADDAE99A}"/>
              </a:ext>
            </a:extLst>
          </p:cNvPr>
          <p:cNvSpPr/>
          <p:nvPr/>
        </p:nvSpPr>
        <p:spPr>
          <a:xfrm>
            <a:off x="4694549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74BF4C43-AC0E-CC14-B6CE-21E472C8E8D5}"/>
              </a:ext>
            </a:extLst>
          </p:cNvPr>
          <p:cNvSpPr txBox="1"/>
          <p:nvPr/>
        </p:nvSpPr>
        <p:spPr>
          <a:xfrm>
            <a:off x="4694549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27" name="Prostokąt 126">
            <a:extLst>
              <a:ext uri="{FF2B5EF4-FFF2-40B4-BE49-F238E27FC236}">
                <a16:creationId xmlns:a16="http://schemas.microsoft.com/office/drawing/2014/main" id="{9296D015-60AE-9032-6B69-F97693F59D2F}"/>
              </a:ext>
            </a:extLst>
          </p:cNvPr>
          <p:cNvSpPr/>
          <p:nvPr/>
        </p:nvSpPr>
        <p:spPr>
          <a:xfrm>
            <a:off x="5524108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pole tekstowe 127">
            <a:extLst>
              <a:ext uri="{FF2B5EF4-FFF2-40B4-BE49-F238E27FC236}">
                <a16:creationId xmlns:a16="http://schemas.microsoft.com/office/drawing/2014/main" id="{3DA5D6B4-E266-D037-45CD-EE69A71D3467}"/>
              </a:ext>
            </a:extLst>
          </p:cNvPr>
          <p:cNvSpPr txBox="1"/>
          <p:nvPr/>
        </p:nvSpPr>
        <p:spPr>
          <a:xfrm>
            <a:off x="5524108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29" name="Prostokąt 128">
            <a:extLst>
              <a:ext uri="{FF2B5EF4-FFF2-40B4-BE49-F238E27FC236}">
                <a16:creationId xmlns:a16="http://schemas.microsoft.com/office/drawing/2014/main" id="{340EEE91-D8C3-AC71-3902-9C0A0DAD13F2}"/>
              </a:ext>
            </a:extLst>
          </p:cNvPr>
          <p:cNvSpPr/>
          <p:nvPr/>
        </p:nvSpPr>
        <p:spPr>
          <a:xfrm>
            <a:off x="6353667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pole tekstowe 129">
            <a:extLst>
              <a:ext uri="{FF2B5EF4-FFF2-40B4-BE49-F238E27FC236}">
                <a16:creationId xmlns:a16="http://schemas.microsoft.com/office/drawing/2014/main" id="{F77DE36B-3E51-D92F-0BC6-08E753C87DE9}"/>
              </a:ext>
            </a:extLst>
          </p:cNvPr>
          <p:cNvSpPr txBox="1"/>
          <p:nvPr/>
        </p:nvSpPr>
        <p:spPr>
          <a:xfrm>
            <a:off x="6353667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1" name="Prostokąt 130">
            <a:extLst>
              <a:ext uri="{FF2B5EF4-FFF2-40B4-BE49-F238E27FC236}">
                <a16:creationId xmlns:a16="http://schemas.microsoft.com/office/drawing/2014/main" id="{BCE28018-BF9A-17B9-3680-F91C1BDEEEF7}"/>
              </a:ext>
            </a:extLst>
          </p:cNvPr>
          <p:cNvSpPr/>
          <p:nvPr/>
        </p:nvSpPr>
        <p:spPr>
          <a:xfrm>
            <a:off x="7183226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pole tekstowe 131">
            <a:extLst>
              <a:ext uri="{FF2B5EF4-FFF2-40B4-BE49-F238E27FC236}">
                <a16:creationId xmlns:a16="http://schemas.microsoft.com/office/drawing/2014/main" id="{542029BC-AC8F-7115-978C-EAD03BDC74F7}"/>
              </a:ext>
            </a:extLst>
          </p:cNvPr>
          <p:cNvSpPr txBox="1"/>
          <p:nvPr/>
        </p:nvSpPr>
        <p:spPr>
          <a:xfrm>
            <a:off x="7183226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33" name="Prostokąt 132">
            <a:extLst>
              <a:ext uri="{FF2B5EF4-FFF2-40B4-BE49-F238E27FC236}">
                <a16:creationId xmlns:a16="http://schemas.microsoft.com/office/drawing/2014/main" id="{EE0EDD7B-AE0A-735F-0E4F-65C3956EB6F8}"/>
              </a:ext>
            </a:extLst>
          </p:cNvPr>
          <p:cNvSpPr/>
          <p:nvPr/>
        </p:nvSpPr>
        <p:spPr>
          <a:xfrm>
            <a:off x="8012785" y="3703860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4" name="pole tekstowe 133">
            <a:extLst>
              <a:ext uri="{FF2B5EF4-FFF2-40B4-BE49-F238E27FC236}">
                <a16:creationId xmlns:a16="http://schemas.microsoft.com/office/drawing/2014/main" id="{DD913EFC-8B65-B5AE-7889-8888B0C309F2}"/>
              </a:ext>
            </a:extLst>
          </p:cNvPr>
          <p:cNvSpPr txBox="1"/>
          <p:nvPr/>
        </p:nvSpPr>
        <p:spPr>
          <a:xfrm>
            <a:off x="8012785" y="3703860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56E0F06D-93AB-E026-DDFD-316E64ABA28B}"/>
              </a:ext>
            </a:extLst>
          </p:cNvPr>
          <p:cNvSpPr/>
          <p:nvPr/>
        </p:nvSpPr>
        <p:spPr>
          <a:xfrm>
            <a:off x="3035431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6" name="pole tekstowe 135">
            <a:extLst>
              <a:ext uri="{FF2B5EF4-FFF2-40B4-BE49-F238E27FC236}">
                <a16:creationId xmlns:a16="http://schemas.microsoft.com/office/drawing/2014/main" id="{9583E421-FAAF-C8E7-786E-D3BDC8B82686}"/>
              </a:ext>
            </a:extLst>
          </p:cNvPr>
          <p:cNvSpPr txBox="1"/>
          <p:nvPr/>
        </p:nvSpPr>
        <p:spPr>
          <a:xfrm>
            <a:off x="3035431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37" name="Prostokąt 136">
            <a:extLst>
              <a:ext uri="{FF2B5EF4-FFF2-40B4-BE49-F238E27FC236}">
                <a16:creationId xmlns:a16="http://schemas.microsoft.com/office/drawing/2014/main" id="{39381E6D-FE5D-5F8A-459C-54C8058ADD2A}"/>
              </a:ext>
            </a:extLst>
          </p:cNvPr>
          <p:cNvSpPr/>
          <p:nvPr/>
        </p:nvSpPr>
        <p:spPr>
          <a:xfrm>
            <a:off x="3864990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pole tekstowe 137">
            <a:extLst>
              <a:ext uri="{FF2B5EF4-FFF2-40B4-BE49-F238E27FC236}">
                <a16:creationId xmlns:a16="http://schemas.microsoft.com/office/drawing/2014/main" id="{E47F51F0-E732-6D2D-DF29-1A8A728560B4}"/>
              </a:ext>
            </a:extLst>
          </p:cNvPr>
          <p:cNvSpPr txBox="1"/>
          <p:nvPr/>
        </p:nvSpPr>
        <p:spPr>
          <a:xfrm>
            <a:off x="3864990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64C98D3D-1642-2E3D-4E2F-2E9FD60670EF}"/>
              </a:ext>
            </a:extLst>
          </p:cNvPr>
          <p:cNvSpPr/>
          <p:nvPr/>
        </p:nvSpPr>
        <p:spPr>
          <a:xfrm>
            <a:off x="4694549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1C2832EB-F972-5E2F-5B8D-F3226657B208}"/>
              </a:ext>
            </a:extLst>
          </p:cNvPr>
          <p:cNvSpPr txBox="1"/>
          <p:nvPr/>
        </p:nvSpPr>
        <p:spPr>
          <a:xfrm>
            <a:off x="4694549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1" name="Prostokąt 140">
            <a:extLst>
              <a:ext uri="{FF2B5EF4-FFF2-40B4-BE49-F238E27FC236}">
                <a16:creationId xmlns:a16="http://schemas.microsoft.com/office/drawing/2014/main" id="{3C10A7F4-29D2-8401-CAA1-7C89C88DC2DE}"/>
              </a:ext>
            </a:extLst>
          </p:cNvPr>
          <p:cNvSpPr/>
          <p:nvPr/>
        </p:nvSpPr>
        <p:spPr>
          <a:xfrm>
            <a:off x="5524108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19C5EF9-971A-D499-9B7C-734DE3B1955E}"/>
              </a:ext>
            </a:extLst>
          </p:cNvPr>
          <p:cNvSpPr txBox="1"/>
          <p:nvPr/>
        </p:nvSpPr>
        <p:spPr>
          <a:xfrm>
            <a:off x="5524108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3" name="Prostokąt 142">
            <a:extLst>
              <a:ext uri="{FF2B5EF4-FFF2-40B4-BE49-F238E27FC236}">
                <a16:creationId xmlns:a16="http://schemas.microsoft.com/office/drawing/2014/main" id="{1840E185-FCE7-06C5-A90F-BB52629068BE}"/>
              </a:ext>
            </a:extLst>
          </p:cNvPr>
          <p:cNvSpPr/>
          <p:nvPr/>
        </p:nvSpPr>
        <p:spPr>
          <a:xfrm>
            <a:off x="6353667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888EA6BE-510C-20F4-055D-5B4DBE69245B}"/>
              </a:ext>
            </a:extLst>
          </p:cNvPr>
          <p:cNvSpPr txBox="1"/>
          <p:nvPr/>
        </p:nvSpPr>
        <p:spPr>
          <a:xfrm>
            <a:off x="6353667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45" name="Prostokąt 144">
            <a:extLst>
              <a:ext uri="{FF2B5EF4-FFF2-40B4-BE49-F238E27FC236}">
                <a16:creationId xmlns:a16="http://schemas.microsoft.com/office/drawing/2014/main" id="{B9FFC2C6-1A7E-08A5-8D96-5D7FA1869507}"/>
              </a:ext>
            </a:extLst>
          </p:cNvPr>
          <p:cNvSpPr/>
          <p:nvPr/>
        </p:nvSpPr>
        <p:spPr>
          <a:xfrm>
            <a:off x="7183226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9CD42812-39FD-5239-6BFB-4109CF1D5897}"/>
              </a:ext>
            </a:extLst>
          </p:cNvPr>
          <p:cNvSpPr txBox="1"/>
          <p:nvPr/>
        </p:nvSpPr>
        <p:spPr>
          <a:xfrm>
            <a:off x="7183226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47" name="Prostokąt 146">
            <a:extLst>
              <a:ext uri="{FF2B5EF4-FFF2-40B4-BE49-F238E27FC236}">
                <a16:creationId xmlns:a16="http://schemas.microsoft.com/office/drawing/2014/main" id="{34ADC0BB-36C3-B3B7-E20B-F10FEEBB700D}"/>
              </a:ext>
            </a:extLst>
          </p:cNvPr>
          <p:cNvSpPr/>
          <p:nvPr/>
        </p:nvSpPr>
        <p:spPr>
          <a:xfrm>
            <a:off x="8012785" y="4532544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CB43E3F3-A308-8614-AA10-4B2FD37C782D}"/>
              </a:ext>
            </a:extLst>
          </p:cNvPr>
          <p:cNvSpPr txBox="1"/>
          <p:nvPr/>
        </p:nvSpPr>
        <p:spPr>
          <a:xfrm>
            <a:off x="8012785" y="4532544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49" name="Prostokąt 148">
            <a:extLst>
              <a:ext uri="{FF2B5EF4-FFF2-40B4-BE49-F238E27FC236}">
                <a16:creationId xmlns:a16="http://schemas.microsoft.com/office/drawing/2014/main" id="{EECDF312-3FE3-C966-BA4D-9253E8C48C07}"/>
              </a:ext>
            </a:extLst>
          </p:cNvPr>
          <p:cNvSpPr/>
          <p:nvPr/>
        </p:nvSpPr>
        <p:spPr>
          <a:xfrm>
            <a:off x="3035431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BCE078D8-84D7-FA2A-ED79-7DBCC31BDE67}"/>
              </a:ext>
            </a:extLst>
          </p:cNvPr>
          <p:cNvSpPr txBox="1"/>
          <p:nvPr/>
        </p:nvSpPr>
        <p:spPr>
          <a:xfrm>
            <a:off x="3035431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1" name="Prostokąt 150">
            <a:extLst>
              <a:ext uri="{FF2B5EF4-FFF2-40B4-BE49-F238E27FC236}">
                <a16:creationId xmlns:a16="http://schemas.microsoft.com/office/drawing/2014/main" id="{7C0535C6-A0BB-B916-F3DD-10D788BBAB2A}"/>
              </a:ext>
            </a:extLst>
          </p:cNvPr>
          <p:cNvSpPr/>
          <p:nvPr/>
        </p:nvSpPr>
        <p:spPr>
          <a:xfrm>
            <a:off x="3864990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pole tekstowe 151">
            <a:extLst>
              <a:ext uri="{FF2B5EF4-FFF2-40B4-BE49-F238E27FC236}">
                <a16:creationId xmlns:a16="http://schemas.microsoft.com/office/drawing/2014/main" id="{9F98E95E-C369-5492-5F51-212025D41B9D}"/>
              </a:ext>
            </a:extLst>
          </p:cNvPr>
          <p:cNvSpPr txBox="1"/>
          <p:nvPr/>
        </p:nvSpPr>
        <p:spPr>
          <a:xfrm>
            <a:off x="3864990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3" name="Prostokąt 152">
            <a:extLst>
              <a:ext uri="{FF2B5EF4-FFF2-40B4-BE49-F238E27FC236}">
                <a16:creationId xmlns:a16="http://schemas.microsoft.com/office/drawing/2014/main" id="{23B8C16F-4181-B7C4-D266-7EBACD00866D}"/>
              </a:ext>
            </a:extLst>
          </p:cNvPr>
          <p:cNvSpPr/>
          <p:nvPr/>
        </p:nvSpPr>
        <p:spPr>
          <a:xfrm>
            <a:off x="4694549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4" name="pole tekstowe 153">
            <a:extLst>
              <a:ext uri="{FF2B5EF4-FFF2-40B4-BE49-F238E27FC236}">
                <a16:creationId xmlns:a16="http://schemas.microsoft.com/office/drawing/2014/main" id="{F0509D5C-587B-37F2-6650-C7B302269528}"/>
              </a:ext>
            </a:extLst>
          </p:cNvPr>
          <p:cNvSpPr txBox="1"/>
          <p:nvPr/>
        </p:nvSpPr>
        <p:spPr>
          <a:xfrm>
            <a:off x="4694549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55" name="Prostokąt 154">
            <a:extLst>
              <a:ext uri="{FF2B5EF4-FFF2-40B4-BE49-F238E27FC236}">
                <a16:creationId xmlns:a16="http://schemas.microsoft.com/office/drawing/2014/main" id="{9DE5ADCB-540E-E2D8-E089-33AA82FB6CBE}"/>
              </a:ext>
            </a:extLst>
          </p:cNvPr>
          <p:cNvSpPr/>
          <p:nvPr/>
        </p:nvSpPr>
        <p:spPr>
          <a:xfrm>
            <a:off x="5524108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6" name="pole tekstowe 155">
            <a:extLst>
              <a:ext uri="{FF2B5EF4-FFF2-40B4-BE49-F238E27FC236}">
                <a16:creationId xmlns:a16="http://schemas.microsoft.com/office/drawing/2014/main" id="{3A9FF11D-8A58-DBF8-F632-2245E3F2A6CE}"/>
              </a:ext>
            </a:extLst>
          </p:cNvPr>
          <p:cNvSpPr txBox="1"/>
          <p:nvPr/>
        </p:nvSpPr>
        <p:spPr>
          <a:xfrm>
            <a:off x="5524108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57" name="Prostokąt 156">
            <a:extLst>
              <a:ext uri="{FF2B5EF4-FFF2-40B4-BE49-F238E27FC236}">
                <a16:creationId xmlns:a16="http://schemas.microsoft.com/office/drawing/2014/main" id="{72EEC544-468F-0A43-9ED1-6968D4C0CCAF}"/>
              </a:ext>
            </a:extLst>
          </p:cNvPr>
          <p:cNvSpPr/>
          <p:nvPr/>
        </p:nvSpPr>
        <p:spPr>
          <a:xfrm>
            <a:off x="6353667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8" name="pole tekstowe 157">
            <a:extLst>
              <a:ext uri="{FF2B5EF4-FFF2-40B4-BE49-F238E27FC236}">
                <a16:creationId xmlns:a16="http://schemas.microsoft.com/office/drawing/2014/main" id="{DCA2358E-03A0-007D-601B-4F7D5649B18B}"/>
              </a:ext>
            </a:extLst>
          </p:cNvPr>
          <p:cNvSpPr txBox="1"/>
          <p:nvPr/>
        </p:nvSpPr>
        <p:spPr>
          <a:xfrm>
            <a:off x="6353667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59" name="Prostokąt 158">
            <a:extLst>
              <a:ext uri="{FF2B5EF4-FFF2-40B4-BE49-F238E27FC236}">
                <a16:creationId xmlns:a16="http://schemas.microsoft.com/office/drawing/2014/main" id="{55F08EA4-CD37-8B41-75C2-86129057DD7A}"/>
              </a:ext>
            </a:extLst>
          </p:cNvPr>
          <p:cNvSpPr/>
          <p:nvPr/>
        </p:nvSpPr>
        <p:spPr>
          <a:xfrm>
            <a:off x="7183226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405B2FCE-0675-4AB9-EDA1-B2A0E2326FF6}"/>
              </a:ext>
            </a:extLst>
          </p:cNvPr>
          <p:cNvSpPr txBox="1"/>
          <p:nvPr/>
        </p:nvSpPr>
        <p:spPr>
          <a:xfrm>
            <a:off x="7183226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1" name="Prostokąt 160">
            <a:extLst>
              <a:ext uri="{FF2B5EF4-FFF2-40B4-BE49-F238E27FC236}">
                <a16:creationId xmlns:a16="http://schemas.microsoft.com/office/drawing/2014/main" id="{57C2E986-E999-3D57-856F-474B68FE7862}"/>
              </a:ext>
            </a:extLst>
          </p:cNvPr>
          <p:cNvSpPr/>
          <p:nvPr/>
        </p:nvSpPr>
        <p:spPr>
          <a:xfrm>
            <a:off x="8012785" y="5361228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125D4C01-72C5-3E4E-74DF-E07055B86A08}"/>
              </a:ext>
            </a:extLst>
          </p:cNvPr>
          <p:cNvSpPr txBox="1"/>
          <p:nvPr/>
        </p:nvSpPr>
        <p:spPr>
          <a:xfrm>
            <a:off x="8012785" y="53612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63" name="Prostokąt 162">
            <a:extLst>
              <a:ext uri="{FF2B5EF4-FFF2-40B4-BE49-F238E27FC236}">
                <a16:creationId xmlns:a16="http://schemas.microsoft.com/office/drawing/2014/main" id="{C0F0509F-8665-BDFB-8C7A-643E30944930}"/>
              </a:ext>
            </a:extLst>
          </p:cNvPr>
          <p:cNvSpPr/>
          <p:nvPr/>
        </p:nvSpPr>
        <p:spPr>
          <a:xfrm>
            <a:off x="3035431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0D1FDEE2-C0BB-72EC-EABB-87CF7F979223}"/>
              </a:ext>
            </a:extLst>
          </p:cNvPr>
          <p:cNvSpPr txBox="1"/>
          <p:nvPr/>
        </p:nvSpPr>
        <p:spPr>
          <a:xfrm>
            <a:off x="3035431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65" name="Prostokąt 164">
            <a:extLst>
              <a:ext uri="{FF2B5EF4-FFF2-40B4-BE49-F238E27FC236}">
                <a16:creationId xmlns:a16="http://schemas.microsoft.com/office/drawing/2014/main" id="{39A727B6-D935-2075-204F-808ED196D13F}"/>
              </a:ext>
            </a:extLst>
          </p:cNvPr>
          <p:cNvSpPr/>
          <p:nvPr/>
        </p:nvSpPr>
        <p:spPr>
          <a:xfrm>
            <a:off x="3864990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6B525211-A213-232A-A983-5924A3146158}"/>
              </a:ext>
            </a:extLst>
          </p:cNvPr>
          <p:cNvSpPr txBox="1"/>
          <p:nvPr/>
        </p:nvSpPr>
        <p:spPr>
          <a:xfrm>
            <a:off x="3864990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5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F5672F1F-C220-4C89-7C0B-2C9EB093E868}"/>
              </a:ext>
            </a:extLst>
          </p:cNvPr>
          <p:cNvSpPr/>
          <p:nvPr/>
        </p:nvSpPr>
        <p:spPr>
          <a:xfrm>
            <a:off x="4694549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D1C498F1-2257-26F2-5ACE-26F2943D1813}"/>
              </a:ext>
            </a:extLst>
          </p:cNvPr>
          <p:cNvSpPr txBox="1"/>
          <p:nvPr/>
        </p:nvSpPr>
        <p:spPr>
          <a:xfrm>
            <a:off x="4694549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1</a:t>
            </a:r>
          </a:p>
        </p:txBody>
      </p: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E25EBCBB-2103-BD24-8C1C-1803E299898F}"/>
              </a:ext>
            </a:extLst>
          </p:cNvPr>
          <p:cNvSpPr/>
          <p:nvPr/>
        </p:nvSpPr>
        <p:spPr>
          <a:xfrm>
            <a:off x="5524108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0" name="pole tekstowe 169">
            <a:extLst>
              <a:ext uri="{FF2B5EF4-FFF2-40B4-BE49-F238E27FC236}">
                <a16:creationId xmlns:a16="http://schemas.microsoft.com/office/drawing/2014/main" id="{D01F70B9-D618-4455-D0C3-C63F1DF8E5C9}"/>
              </a:ext>
            </a:extLst>
          </p:cNvPr>
          <p:cNvSpPr txBox="1"/>
          <p:nvPr/>
        </p:nvSpPr>
        <p:spPr>
          <a:xfrm>
            <a:off x="5524108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8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0573F4A9-742A-F51F-E0DF-C27E82DA68A6}"/>
              </a:ext>
            </a:extLst>
          </p:cNvPr>
          <p:cNvSpPr/>
          <p:nvPr/>
        </p:nvSpPr>
        <p:spPr>
          <a:xfrm>
            <a:off x="6353667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2" name="pole tekstowe 171">
            <a:extLst>
              <a:ext uri="{FF2B5EF4-FFF2-40B4-BE49-F238E27FC236}">
                <a16:creationId xmlns:a16="http://schemas.microsoft.com/office/drawing/2014/main" id="{AB3A2D9F-3BBD-0230-E473-A5694FB2FF20}"/>
              </a:ext>
            </a:extLst>
          </p:cNvPr>
          <p:cNvSpPr txBox="1"/>
          <p:nvPr/>
        </p:nvSpPr>
        <p:spPr>
          <a:xfrm>
            <a:off x="6353667" y="347028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73" name="Prostokąt 172">
            <a:extLst>
              <a:ext uri="{FF2B5EF4-FFF2-40B4-BE49-F238E27FC236}">
                <a16:creationId xmlns:a16="http://schemas.microsoft.com/office/drawing/2014/main" id="{FBAD8B44-CC87-CDE3-0537-B4FF1822DD6B}"/>
              </a:ext>
            </a:extLst>
          </p:cNvPr>
          <p:cNvSpPr/>
          <p:nvPr/>
        </p:nvSpPr>
        <p:spPr>
          <a:xfrm>
            <a:off x="7183226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4" name="pole tekstowe 173">
            <a:extLst>
              <a:ext uri="{FF2B5EF4-FFF2-40B4-BE49-F238E27FC236}">
                <a16:creationId xmlns:a16="http://schemas.microsoft.com/office/drawing/2014/main" id="{1983D12B-8BE5-0BF6-86B1-1116C3EF7016}"/>
              </a:ext>
            </a:extLst>
          </p:cNvPr>
          <p:cNvSpPr txBox="1"/>
          <p:nvPr/>
        </p:nvSpPr>
        <p:spPr>
          <a:xfrm>
            <a:off x="7183226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175" name="Prostokąt 174">
            <a:extLst>
              <a:ext uri="{FF2B5EF4-FFF2-40B4-BE49-F238E27FC236}">
                <a16:creationId xmlns:a16="http://schemas.microsoft.com/office/drawing/2014/main" id="{8E2A2FE1-A6BC-55C6-1BD0-24CE711C5FB9}"/>
              </a:ext>
            </a:extLst>
          </p:cNvPr>
          <p:cNvSpPr/>
          <p:nvPr/>
        </p:nvSpPr>
        <p:spPr>
          <a:xfrm>
            <a:off x="8012785" y="386499"/>
            <a:ext cx="829559" cy="8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70DD850B-ED1B-363C-8648-1B986579978B}"/>
              </a:ext>
            </a:extLst>
          </p:cNvPr>
          <p:cNvSpPr txBox="1"/>
          <p:nvPr/>
        </p:nvSpPr>
        <p:spPr>
          <a:xfrm>
            <a:off x="8012785" y="386499"/>
            <a:ext cx="8295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Oswald" pitchFamily="2" charset="-18"/>
              </a:rPr>
              <a:t>0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1C2595B-7B5D-1A1B-3522-D26D9F27F950}"/>
              </a:ext>
            </a:extLst>
          </p:cNvPr>
          <p:cNvSpPr txBox="1"/>
          <p:nvPr/>
        </p:nvSpPr>
        <p:spPr>
          <a:xfrm>
            <a:off x="5838334" y="-9704"/>
            <a:ext cx="1756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400" dirty="0">
                <a:solidFill>
                  <a:schemeClr val="accent6"/>
                </a:solidFill>
                <a:latin typeface="Oswald" pitchFamily="2" charset="-18"/>
              </a:rPr>
              <a:t>3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7EC74FA-07D8-9BFA-518D-ED39EE6AB6CA}"/>
              </a:ext>
            </a:extLst>
          </p:cNvPr>
          <p:cNvSpPr txBox="1"/>
          <p:nvPr/>
        </p:nvSpPr>
        <p:spPr>
          <a:xfrm>
            <a:off x="2753758" y="2229563"/>
            <a:ext cx="1756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400" dirty="0">
                <a:solidFill>
                  <a:schemeClr val="accent6"/>
                </a:solidFill>
                <a:latin typeface="Oswald" pitchFamily="2" charset="-1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009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Obraz 75" descr="Obraz zawierający linia, krąg, diagram&#10;&#10;Opis wygenerowany automatycznie">
            <a:extLst>
              <a:ext uri="{FF2B5EF4-FFF2-40B4-BE49-F238E27FC236}">
                <a16:creationId xmlns:a16="http://schemas.microsoft.com/office/drawing/2014/main" id="{21BF93DE-E5F3-65A6-85BB-ACDF9CF3C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3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640221"/>
                  </p:ext>
                </p:extLst>
              </p:nvPr>
            </p:nvGraphicFramePr>
            <p:xfrm>
              <a:off x="4350511" y="1127260"/>
              <a:ext cx="3490977" cy="460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70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810603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marL="104195" marR="104195" marT="52097" marB="52097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marL="104195" marR="104195" marT="52097" marB="52097"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640221"/>
                  </p:ext>
                </p:extLst>
              </p:nvPr>
            </p:nvGraphicFramePr>
            <p:xfrm>
              <a:off x="4350511" y="1127260"/>
              <a:ext cx="3490977" cy="460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70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810603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marL="104195" marR="104195" marT="52097" marB="52097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marL="104195" marR="104195" marT="52097" marB="52097"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102128" r="-203759" b="-6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102128" r="-102239" b="-6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102128" r="-3008" b="-609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200000" r="-203759" b="-5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200000" r="-102239" b="-5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200000" r="-3008" b="-5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300000" r="-203759" b="-4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300000" r="-102239" b="-4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300000" r="-3008" b="-4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404255" r="-203759" b="-3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404255" r="-102239" b="-3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404255" r="-3008" b="-30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498947" r="-20375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498947" r="-10223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498947" r="-3008" b="-20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605319" r="-20375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605319" r="-10223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605319" r="-3008" b="-1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697895" r="-20375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697895" r="-10223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697895" r="-300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fika 3" descr="Widok na most z wypełnieniem pełnym">
            <a:extLst>
              <a:ext uri="{FF2B5EF4-FFF2-40B4-BE49-F238E27FC236}">
                <a16:creationId xmlns:a16="http://schemas.microsoft.com/office/drawing/2014/main" id="{27C907E5-C161-3B0F-6CA9-9B599553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115" y="5730740"/>
            <a:ext cx="585724" cy="585724"/>
          </a:xfrm>
          <a:prstGeom prst="rect">
            <a:avLst/>
          </a:prstGeom>
        </p:spPr>
      </p:pic>
      <p:pic>
        <p:nvPicPr>
          <p:cNvPr id="7" name="Grafika 6" descr="Kolejka z wypełnieniem pełnym">
            <a:extLst>
              <a:ext uri="{FF2B5EF4-FFF2-40B4-BE49-F238E27FC236}">
                <a16:creationId xmlns:a16="http://schemas.microsoft.com/office/drawing/2014/main" id="{C7D8BBD8-3073-5E77-10E1-DCA220520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187" y="5782040"/>
            <a:ext cx="585724" cy="585724"/>
          </a:xfrm>
          <a:prstGeom prst="rect">
            <a:avLst/>
          </a:prstGeom>
        </p:spPr>
      </p:pic>
      <p:pic>
        <p:nvPicPr>
          <p:cNvPr id="9" name="Grafika 8" descr="Lądowanie z wypełnieniem pełnym">
            <a:extLst>
              <a:ext uri="{FF2B5EF4-FFF2-40B4-BE49-F238E27FC236}">
                <a16:creationId xmlns:a16="http://schemas.microsoft.com/office/drawing/2014/main" id="{A07A6962-896D-B657-D3D0-1AFC3D54C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0100" y="5782040"/>
            <a:ext cx="585724" cy="5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50511" y="1127260"/>
              <a:ext cx="3490977" cy="460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70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810603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marL="104195" marR="104195" marT="52097" marB="52097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marL="104195" marR="104195" marT="52097" marB="52097"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10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sz="2100" dirty="0">
                            <a:latin typeface="Oswald" pitchFamily="2" charset="-18"/>
                          </a:endParaRPr>
                        </a:p>
                      </a:txBody>
                      <a:tcPr marL="104195" marR="104195" marT="52097" marB="52097"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50511" y="1127260"/>
              <a:ext cx="3490977" cy="4603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70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810603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810602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marL="104195" marR="104195" marT="52097" marB="52097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marL="104195" marR="104195" marT="52097" marB="52097"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102128" r="-203759" b="-6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102128" r="-102239" b="-6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102128" r="-3008" b="-609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200000" r="-203759" b="-5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200000" r="-102239" b="-5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200000" r="-3008" b="-5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300000" r="-203759" b="-4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300000" r="-102239" b="-4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300000" r="-3008" b="-4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404255" r="-203759" b="-3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404255" r="-102239" b="-30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404255" r="-3008" b="-30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498947" r="-20375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498947" r="-102239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498947" r="-3008" b="-20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605319" r="-20375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605319" r="-102239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605319" r="-3008" b="-1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754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2100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marL="104195" marR="104195" marT="52097" marB="52097"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131579" t="-697895" r="-20375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229851" t="-697895" r="-10223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4195" marR="104195" marT="52097" marB="52097" anchor="ctr">
                        <a:blipFill>
                          <a:blip r:embed="rId2"/>
                          <a:stretch>
                            <a:fillRect l="-332331" t="-697895" r="-300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Grafika 3" descr="Widok na most z wypełnieniem pełnym">
            <a:extLst>
              <a:ext uri="{FF2B5EF4-FFF2-40B4-BE49-F238E27FC236}">
                <a16:creationId xmlns:a16="http://schemas.microsoft.com/office/drawing/2014/main" id="{27C907E5-C161-3B0F-6CA9-9B599553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115" y="5730740"/>
            <a:ext cx="585724" cy="585724"/>
          </a:xfrm>
          <a:prstGeom prst="rect">
            <a:avLst/>
          </a:prstGeom>
        </p:spPr>
      </p:pic>
      <p:pic>
        <p:nvPicPr>
          <p:cNvPr id="7" name="Grafika 6" descr="Kolejka z wypełnieniem pełnym">
            <a:extLst>
              <a:ext uri="{FF2B5EF4-FFF2-40B4-BE49-F238E27FC236}">
                <a16:creationId xmlns:a16="http://schemas.microsoft.com/office/drawing/2014/main" id="{C7D8BBD8-3073-5E77-10E1-DCA220520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0187" y="5782040"/>
            <a:ext cx="585724" cy="585724"/>
          </a:xfrm>
          <a:prstGeom prst="rect">
            <a:avLst/>
          </a:prstGeom>
        </p:spPr>
      </p:pic>
      <p:pic>
        <p:nvPicPr>
          <p:cNvPr id="9" name="Grafika 8" descr="Lądowanie z wypełnieniem pełnym">
            <a:extLst>
              <a:ext uri="{FF2B5EF4-FFF2-40B4-BE49-F238E27FC236}">
                <a16:creationId xmlns:a16="http://schemas.microsoft.com/office/drawing/2014/main" id="{A07A6962-896D-B657-D3D0-1AFC3D54C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0100" y="5782040"/>
            <a:ext cx="585724" cy="585724"/>
          </a:xfrm>
          <a:prstGeom prst="rect">
            <a:avLst/>
          </a:prstGeom>
        </p:spPr>
      </p:pic>
      <p:pic>
        <p:nvPicPr>
          <p:cNvPr id="10" name="Grafika 9" descr="Sceneria tropikalna z wypełnieniem pełnym">
            <a:extLst>
              <a:ext uri="{FF2B5EF4-FFF2-40B4-BE49-F238E27FC236}">
                <a16:creationId xmlns:a16="http://schemas.microsoft.com/office/drawing/2014/main" id="{0E120D85-872A-778F-D30A-381855C2A0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1474" y="3429000"/>
            <a:ext cx="914400" cy="9144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7CCE945-4C5E-8E47-FF5C-D67073128B2E}"/>
              </a:ext>
            </a:extLst>
          </p:cNvPr>
          <p:cNvSpPr txBox="1"/>
          <p:nvPr/>
        </p:nvSpPr>
        <p:spPr>
          <a:xfrm>
            <a:off x="9071474" y="434340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5, </a:t>
            </a:r>
            <a:r>
              <a:rPr lang="pl-PL" dirty="0">
                <a:solidFill>
                  <a:schemeClr val="accent2"/>
                </a:solidFill>
                <a:latin typeface="Oswald" pitchFamily="2" charset="-18"/>
              </a:rPr>
              <a:t>-1</a:t>
            </a:r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6184D561-B312-B0CF-5E09-3C6D2AEAF3BE}"/>
              </a:ext>
            </a:extLst>
          </p:cNvPr>
          <p:cNvSpPr/>
          <p:nvPr/>
        </p:nvSpPr>
        <p:spPr>
          <a:xfrm>
            <a:off x="9066784" y="3159638"/>
            <a:ext cx="914400" cy="205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602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847705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847705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Obraz 5" descr="Obraz zawierający linia, krąg&#10;&#10;Opis wygenerowany automatycznie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20" name="Grafika 19" descr="Sceneria tropikalna z wypełnieniem pełnym">
            <a:extLst>
              <a:ext uri="{FF2B5EF4-FFF2-40B4-BE49-F238E27FC236}">
                <a16:creationId xmlns:a16="http://schemas.microsoft.com/office/drawing/2014/main" id="{7DD2E962-8923-3703-4276-8B8D477C7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5050" y="5411130"/>
            <a:ext cx="914400" cy="914400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36896FE-E98C-4AFB-3DF8-29212383D94F}"/>
              </a:ext>
            </a:extLst>
          </p:cNvPr>
          <p:cNvSpPr txBox="1"/>
          <p:nvPr/>
        </p:nvSpPr>
        <p:spPr>
          <a:xfrm>
            <a:off x="7965050" y="632553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5, -1</a:t>
            </a:r>
          </a:p>
        </p:txBody>
      </p:sp>
    </p:spTree>
    <p:extLst>
      <p:ext uri="{BB962C8B-B14F-4D97-AF65-F5344CB8AC3E}">
        <p14:creationId xmlns:p14="http://schemas.microsoft.com/office/powerpoint/2010/main" val="351277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Obraz 5" descr="Obraz zawierający linia, krąg&#10;&#10;Opis wygenerowany automatycznie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20" name="Grafika 19" descr="Sceneria tropikalna z wypełnieniem pełnym">
            <a:extLst>
              <a:ext uri="{FF2B5EF4-FFF2-40B4-BE49-F238E27FC236}">
                <a16:creationId xmlns:a16="http://schemas.microsoft.com/office/drawing/2014/main" id="{7DD2E962-8923-3703-4276-8B8D477C7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5050" y="5411130"/>
            <a:ext cx="914400" cy="914400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36896FE-E98C-4AFB-3DF8-29212383D94F}"/>
              </a:ext>
            </a:extLst>
          </p:cNvPr>
          <p:cNvSpPr txBox="1"/>
          <p:nvPr/>
        </p:nvSpPr>
        <p:spPr>
          <a:xfrm>
            <a:off x="7965050" y="6325530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5, -1</a:t>
            </a:r>
          </a:p>
        </p:txBody>
      </p:sp>
    </p:spTree>
    <p:extLst>
      <p:ext uri="{BB962C8B-B14F-4D97-AF65-F5344CB8AC3E}">
        <p14:creationId xmlns:p14="http://schemas.microsoft.com/office/powerpoint/2010/main" val="1705467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8239241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l-PL" dirty="0">
                            <a:latin typeface="Oswald" pitchFamily="2" charset="-1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A271C708-3474-5103-E68E-001B6E2E90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8239241"/>
                  </p:ext>
                </p:extLst>
              </p:nvPr>
            </p:nvGraphicFramePr>
            <p:xfrm>
              <a:off x="706119" y="874343"/>
              <a:ext cx="3063633" cy="4039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513">
                      <a:extLst>
                        <a:ext uri="{9D8B030D-6E8A-4147-A177-3AD203B41FA5}">
                          <a16:colId xmlns:a16="http://schemas.microsoft.com/office/drawing/2014/main" val="2734242236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172526754"/>
                        </a:ext>
                      </a:extLst>
                    </a:gridCol>
                    <a:gridCol w="711374">
                      <a:extLst>
                        <a:ext uri="{9D8B030D-6E8A-4147-A177-3AD203B41FA5}">
                          <a16:colId xmlns:a16="http://schemas.microsoft.com/office/drawing/2014/main" val="538478002"/>
                        </a:ext>
                      </a:extLst>
                    </a:gridCol>
                    <a:gridCol w="711373">
                      <a:extLst>
                        <a:ext uri="{9D8B030D-6E8A-4147-A177-3AD203B41FA5}">
                          <a16:colId xmlns:a16="http://schemas.microsoft.com/office/drawing/2014/main" val="372537371"/>
                        </a:ext>
                      </a:extLst>
                    </a:gridCol>
                  </a:tblGrid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Wyspa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Koszt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335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101205" r="-2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101205" r="-103419" b="-6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101205" r="-341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3289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201205" r="-2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201205" r="-103419" b="-5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201205" r="-341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6902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301205" r="-2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301205" r="-103419" b="-4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301205" r="-3419" b="-4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39615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401205" r="-2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401205" r="-103419" b="-3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401205" r="-3419" b="-3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616798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4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501205" r="-2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501205" r="-103419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501205" r="-3419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46772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601205" r="-2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601205" r="-103419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601205" r="-3419" b="-1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6540261"/>
                      </a:ext>
                    </a:extLst>
                  </a:tr>
                  <a:tr h="504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Oswald" pitchFamily="2" charset="-18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24" t="-701205" r="-2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624" t="-701205" r="-103419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24" t="-701205" r="-3419" b="-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8365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Obraz 5" descr="Obraz zawierający linia, krąg&#10;&#10;Opis wygenerowany automatycznie">
            <a:extLst>
              <a:ext uri="{FF2B5EF4-FFF2-40B4-BE49-F238E27FC236}">
                <a16:creationId xmlns:a16="http://schemas.microsoft.com/office/drawing/2014/main" id="{736AF010-81D5-24BA-D2A3-0C6A32CB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64" y="879942"/>
            <a:ext cx="5852172" cy="4389129"/>
          </a:xfrm>
          <a:prstGeom prst="rect">
            <a:avLst/>
          </a:prstGeom>
        </p:spPr>
      </p:pic>
      <p:pic>
        <p:nvPicPr>
          <p:cNvPr id="3" name="Grafika 2" descr="Widok na most z wypełnieniem pełnym">
            <a:extLst>
              <a:ext uri="{FF2B5EF4-FFF2-40B4-BE49-F238E27FC236}">
                <a16:creationId xmlns:a16="http://schemas.microsoft.com/office/drawing/2014/main" id="{4D1BCFC1-3823-6D38-8947-19FA59669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043" y="4976209"/>
            <a:ext cx="585724" cy="585724"/>
          </a:xfrm>
          <a:prstGeom prst="rect">
            <a:avLst/>
          </a:prstGeom>
        </p:spPr>
      </p:pic>
      <p:pic>
        <p:nvPicPr>
          <p:cNvPr id="4" name="Grafika 3" descr="Kolejka z wypełnieniem pełnym">
            <a:extLst>
              <a:ext uri="{FF2B5EF4-FFF2-40B4-BE49-F238E27FC236}">
                <a16:creationId xmlns:a16="http://schemas.microsoft.com/office/drawing/2014/main" id="{CEFF7CE2-74A0-DC43-20DA-BEEE99DFA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4115" y="5027509"/>
            <a:ext cx="585724" cy="585724"/>
          </a:xfrm>
          <a:prstGeom prst="rect">
            <a:avLst/>
          </a:prstGeom>
        </p:spPr>
      </p:pic>
      <p:pic>
        <p:nvPicPr>
          <p:cNvPr id="5" name="Grafika 4" descr="Lądowanie z wypełnieniem pełnym">
            <a:extLst>
              <a:ext uri="{FF2B5EF4-FFF2-40B4-BE49-F238E27FC236}">
                <a16:creationId xmlns:a16="http://schemas.microsoft.com/office/drawing/2014/main" id="{DDA98771-2978-5A90-FC61-0A2CCF13C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4028" y="5027509"/>
            <a:ext cx="585724" cy="585724"/>
          </a:xfrm>
          <a:prstGeom prst="rect">
            <a:avLst/>
          </a:prstGeom>
        </p:spPr>
      </p:pic>
      <p:pic>
        <p:nvPicPr>
          <p:cNvPr id="8" name="Grafika 7" descr="Sceneria tropikalna z wypełnieniem pełnym">
            <a:extLst>
              <a:ext uri="{FF2B5EF4-FFF2-40B4-BE49-F238E27FC236}">
                <a16:creationId xmlns:a16="http://schemas.microsoft.com/office/drawing/2014/main" id="{4BA21C97-2AA6-B25E-356A-3184A873EC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5520858"/>
            <a:ext cx="914400" cy="9144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BB339370-3C85-6497-413A-1251BFB8154E}"/>
              </a:ext>
            </a:extLst>
          </p:cNvPr>
          <p:cNvSpPr txBox="1"/>
          <p:nvPr/>
        </p:nvSpPr>
        <p:spPr>
          <a:xfrm>
            <a:off x="5638800" y="6435258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4, 0</a:t>
            </a:r>
          </a:p>
        </p:txBody>
      </p:sp>
      <p:pic>
        <p:nvPicPr>
          <p:cNvPr id="11" name="Grafika 10" descr="Sceneria tropikalna z wypełnieniem pełnym">
            <a:extLst>
              <a:ext uri="{FF2B5EF4-FFF2-40B4-BE49-F238E27FC236}">
                <a16:creationId xmlns:a16="http://schemas.microsoft.com/office/drawing/2014/main" id="{83D81D63-1E5A-5418-C5AF-8DCC8B86A2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56248" y="5520858"/>
            <a:ext cx="914400" cy="91440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E8023C7-CAA4-2437-5C13-6351961F792B}"/>
              </a:ext>
            </a:extLst>
          </p:cNvPr>
          <p:cNvSpPr txBox="1"/>
          <p:nvPr/>
        </p:nvSpPr>
        <p:spPr>
          <a:xfrm>
            <a:off x="6556248" y="6435258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4, 1</a:t>
            </a:r>
          </a:p>
        </p:txBody>
      </p:sp>
      <p:pic>
        <p:nvPicPr>
          <p:cNvPr id="15" name="Grafika 14" descr="Sceneria tropikalna z wypełnieniem pełnym">
            <a:extLst>
              <a:ext uri="{FF2B5EF4-FFF2-40B4-BE49-F238E27FC236}">
                <a16:creationId xmlns:a16="http://schemas.microsoft.com/office/drawing/2014/main" id="{6C6F0F50-A7DC-07EA-7555-6538D59C9E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9124" y="5520858"/>
            <a:ext cx="914400" cy="914400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7DDE34E-9CBB-1A79-B6CF-664EA6E82731}"/>
              </a:ext>
            </a:extLst>
          </p:cNvPr>
          <p:cNvSpPr txBox="1"/>
          <p:nvPr/>
        </p:nvSpPr>
        <p:spPr>
          <a:xfrm>
            <a:off x="7469124" y="6435258"/>
            <a:ext cx="91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FFFF00"/>
                </a:solidFill>
                <a:latin typeface="Oswald" pitchFamily="2" charset="-18"/>
              </a:rPr>
              <a:t>4, 2</a:t>
            </a:r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85FBCA8C-F937-5E63-CCCB-C29D43C42B51}"/>
              </a:ext>
            </a:extLst>
          </p:cNvPr>
          <p:cNvSpPr/>
          <p:nvPr/>
        </p:nvSpPr>
        <p:spPr>
          <a:xfrm>
            <a:off x="5879592" y="5358384"/>
            <a:ext cx="2286000" cy="16247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413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507</Words>
  <Application>Microsoft Office PowerPoint</Application>
  <PresentationFormat>Panoramiczny</PresentationFormat>
  <Paragraphs>353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Oswald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Grześ</dc:creator>
  <cp:lastModifiedBy>Jakub Grześ</cp:lastModifiedBy>
  <cp:revision>26</cp:revision>
  <dcterms:created xsi:type="dcterms:W3CDTF">2024-07-02T08:16:24Z</dcterms:created>
  <dcterms:modified xsi:type="dcterms:W3CDTF">2024-07-05T11:14:09Z</dcterms:modified>
</cp:coreProperties>
</file>