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2E6DD5-44CC-9870-59E9-BA704751B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48C3B2A-124E-AEA3-E2F3-67BB1E463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3AC11BD-C94A-D65E-5213-D0A184A7D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02.07.2024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217149E-7EEA-9338-A5C0-7E52DCE3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956DD94-3219-74BB-1B44-2165B385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193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67453E-2DF7-FA0D-E168-D85EC274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E966212-8BC0-603E-0FFB-9BA1D94B7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5FB560B-2EAA-9F0F-BCBA-00228570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02.07.2024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D7D2FF4-D246-ACE2-50D8-D783EF52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0B191C1-E6DC-9D98-4163-1AA9A045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167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3FB0228-52C9-6820-7F3E-892C215FF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42E98CE-0C72-986F-6D18-6579214FF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F5D1755-C86B-CE97-B454-36932002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02.07.2024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143D73-54F9-8096-DA56-429A5F26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1180733-993E-9250-9CA9-320F613B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3289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83DEAF-8AF6-2DD7-41DB-41411BE4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1A56A9-5B98-4261-77F9-69EE8BBE3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D8392C1-2F6C-6869-6186-D79138A6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02.07.2024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72E9C7A-DB6B-2CC3-7E0A-DD554E24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D38F527-9C32-77A2-25AD-A66897F9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231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B43FA9-F8CA-53DB-0F05-657CBFFBC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D03F8BA-ADC5-9591-ED3C-22631510B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6234AF4-C841-55A7-B8F4-F22D52C8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02.07.2024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068702C-4C07-1C24-BADE-1797EE77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356C247-625F-CDC0-11B3-0F23E8BA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82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DBACF8-557B-389C-D175-40A21B08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9341F0-DAAF-44CF-028F-82F80F583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1B510EC-09FA-8B53-9260-56975519E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232B1E2-4FC5-42A9-FB3F-E25AE0E3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02.07.2024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67B957B-1556-5CBE-172F-11BE244C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EBCB71C-6788-F19B-3278-E6A5B2A5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505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525BEF-1C2C-FAA2-5C74-8CB91F80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99D850C-36FB-F523-AAF6-FF7E2B661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7675A6A-DF25-CE68-C0D8-9E445960D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3871AB3-58A9-3CB7-5E66-49345349E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8EA5E44-F798-DA59-F1AD-D6037375C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7FC3381-F206-706A-0E3A-4EC8B4EB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02.07.2024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0A232B8-CAAF-F251-89FC-0A69DB04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36C26F31-5099-4F70-91AA-683C6BDB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505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D99761-D664-4843-0771-597A132D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007B596-CE7A-C007-CF9C-6590D9E0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02.07.2024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A3766B0-7619-DDDF-4D8E-54B773DB3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5267390-FAE9-DB02-3BFA-67D3E722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713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A627244-B31E-0627-63BB-989B7B08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02.07.2024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147BD7B-6B40-EAFD-0DA5-B1974B7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9FB46E3-E0A7-8304-3D49-C8D14626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464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65F244-48CB-0334-9566-6F93374B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488701-3074-69B2-4A32-B10DFE55C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B1473C1-BE45-76F7-1326-43A930F72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9C6B1E2-B4C8-C771-88FF-22C8F791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02.07.2024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E78530A-8B8A-E779-003C-2FE61B5E2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E1BFBDD-32BD-0B4E-EEBE-103D3463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189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420B4B-AABB-801E-2B5F-DDEDF0AB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6418B9B-2FCF-5FE3-2212-89D1F13D6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25E698B-55FE-5E70-D397-61C61606C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00DF6F8-98E5-71C0-87A5-B90AC08B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7356-0347-4482-95FA-022A0694F35A}" type="datetimeFigureOut">
              <a:rPr lang="pl-PL" smtClean="0"/>
              <a:t>02.07.2024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5F7DAC1-6BF4-6A71-FB99-B608FBE8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844B032-7BAC-DD09-6D56-996F507D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086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B1C069A-66C1-81BE-D9D5-9E5EFF3EF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E06D253-F777-3221-CAFA-FB6604C4E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356DF3A-8501-04A7-6B99-42B2B3179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1A7356-0347-4482-95FA-022A0694F35A}" type="datetimeFigureOut">
              <a:rPr lang="pl-PL" smtClean="0"/>
              <a:t>02.07.2024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8AD1A0A-EFD1-88B2-EA96-5F1899F3F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801B777-BE04-A8E7-CB97-37D032FC9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97B028-AB82-47F5-A91D-2D12AB4E7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994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71ADCE00-1982-7755-D244-D3440FBF2631}"/>
              </a:ext>
            </a:extLst>
          </p:cNvPr>
          <p:cNvSpPr txBox="1"/>
          <p:nvPr/>
        </p:nvSpPr>
        <p:spPr>
          <a:xfrm>
            <a:off x="0" y="-1"/>
            <a:ext cx="12192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Liczba e = 2.71828... jest równa sumie nieskończonego ciągu 1/0!+1/1!+1/2!+1/3!+1/4!+1/5!+1/6!+... Proszę napisać program, który wyznacza liczbę e z dokładnością do N miejsc po przecinku i zwraca sumę wszystkich cyfr wyznaczonej liczby.</a:t>
            </a:r>
          </a:p>
        </p:txBody>
      </p:sp>
    </p:spTree>
    <p:extLst>
      <p:ext uri="{BB962C8B-B14F-4D97-AF65-F5344CB8AC3E}">
        <p14:creationId xmlns:p14="http://schemas.microsoft.com/office/powerpoint/2010/main" val="263559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71ADCE00-1982-7755-D244-D3440FBF2631}"/>
              </a:ext>
            </a:extLst>
          </p:cNvPr>
          <p:cNvSpPr txBox="1"/>
          <p:nvPr/>
        </p:nvSpPr>
        <p:spPr>
          <a:xfrm>
            <a:off x="0" y="-1"/>
            <a:ext cx="12192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Liczba e = 2.71828... jest równa sumie nieskończonego ciągu 1/0!+1/1!+1/2!+1/3!+1/4!+1/5!+1/6!+... Proszę napisać program, który wyznacza liczbę e z dokładnością do N miejsc po przecinku i zwraca sumę wszystkich cyfr wyznaczonej liczby.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7246F0D8-DA9A-A577-11AB-F7E0E6732CFE}"/>
              </a:ext>
            </a:extLst>
          </p:cNvPr>
          <p:cNvSpPr txBox="1"/>
          <p:nvPr/>
        </p:nvSpPr>
        <p:spPr>
          <a:xfrm>
            <a:off x="1827973" y="2068005"/>
            <a:ext cx="9270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  <a:latin typeface="Oswald" pitchFamily="2" charset="-18"/>
              </a:rPr>
              <a:t>Co to znaczy wyznaczyć liczbę e z dokładnością do N miejsc po przecinku?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pole tekstowe 4">
                <a:extLst>
                  <a:ext uri="{FF2B5EF4-FFF2-40B4-BE49-F238E27FC236}">
                    <a16:creationId xmlns:a16="http://schemas.microsoft.com/office/drawing/2014/main" id="{FA0199E7-9E5F-4F64-7C69-767E70CD107A}"/>
                  </a:ext>
                </a:extLst>
              </p:cNvPr>
              <p:cNvSpPr txBox="1"/>
              <p:nvPr/>
            </p:nvSpPr>
            <p:spPr>
              <a:xfrm>
                <a:off x="3374672" y="2719678"/>
                <a:ext cx="617706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l-P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pl-PL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l-PL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l-PL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pl-P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l-P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pl-PL" sz="2400" dirty="0"/>
              </a:p>
            </p:txBody>
          </p:sp>
        </mc:Choice>
        <mc:Fallback>
          <p:sp>
            <p:nvSpPr>
              <p:cNvPr id="5" name="pole tekstowe 4">
                <a:extLst>
                  <a:ext uri="{FF2B5EF4-FFF2-40B4-BE49-F238E27FC236}">
                    <a16:creationId xmlns:a16="http://schemas.microsoft.com/office/drawing/2014/main" id="{FA0199E7-9E5F-4F64-7C69-767E70CD1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672" y="2719678"/>
                <a:ext cx="6177062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484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71ADCE00-1982-7755-D244-D3440FBF2631}"/>
              </a:ext>
            </a:extLst>
          </p:cNvPr>
          <p:cNvSpPr txBox="1"/>
          <p:nvPr/>
        </p:nvSpPr>
        <p:spPr>
          <a:xfrm>
            <a:off x="0" y="-1"/>
            <a:ext cx="12192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dirty="0">
                <a:solidFill>
                  <a:schemeClr val="bg1"/>
                </a:solidFill>
                <a:latin typeface="Oswald" pitchFamily="2" charset="-18"/>
              </a:rPr>
              <a:t>Liczba e = 2.71828... jest równa sumie nieskończonego ciągu 1/0!+1/1!+1/2!+1/3!+1/4!+1/5!+1/6!+... Proszę napisać program, który wyznacza liczbę e z dokładnością do N miejsc po przecinku i zwraca sumę wszystkich cyfr wyznaczonej liczby.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7246F0D8-DA9A-A577-11AB-F7E0E6732CFE}"/>
              </a:ext>
            </a:extLst>
          </p:cNvPr>
          <p:cNvSpPr txBox="1"/>
          <p:nvPr/>
        </p:nvSpPr>
        <p:spPr>
          <a:xfrm>
            <a:off x="1827973" y="2068005"/>
            <a:ext cx="9270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  <a:latin typeface="Oswald" pitchFamily="2" charset="-18"/>
              </a:rPr>
              <a:t>Co to znaczy wyznaczyć liczbę e z dokładnością do N miejsc po przecinku?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pole tekstowe 4">
                <a:extLst>
                  <a:ext uri="{FF2B5EF4-FFF2-40B4-BE49-F238E27FC236}">
                    <a16:creationId xmlns:a16="http://schemas.microsoft.com/office/drawing/2014/main" id="{FA0199E7-9E5F-4F64-7C69-767E70CD107A}"/>
                  </a:ext>
                </a:extLst>
              </p:cNvPr>
              <p:cNvSpPr txBox="1"/>
              <p:nvPr/>
            </p:nvSpPr>
            <p:spPr>
              <a:xfrm>
                <a:off x="3374672" y="2719678"/>
                <a:ext cx="617706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l-P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pl-PL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l-PL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l-PL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pl-P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l-P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pl-PL" sz="2400" dirty="0"/>
              </a:p>
            </p:txBody>
          </p:sp>
        </mc:Choice>
        <mc:Fallback>
          <p:sp>
            <p:nvSpPr>
              <p:cNvPr id="5" name="pole tekstowe 4">
                <a:extLst>
                  <a:ext uri="{FF2B5EF4-FFF2-40B4-BE49-F238E27FC236}">
                    <a16:creationId xmlns:a16="http://schemas.microsoft.com/office/drawing/2014/main" id="{FA0199E7-9E5F-4F64-7C69-767E70CD1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672" y="2719678"/>
                <a:ext cx="6177062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ole tekstowe 6">
            <a:extLst>
              <a:ext uri="{FF2B5EF4-FFF2-40B4-BE49-F238E27FC236}">
                <a16:creationId xmlns:a16="http://schemas.microsoft.com/office/drawing/2014/main" id="{E3B9B16A-2F5E-8386-727D-DC4C129C94E2}"/>
              </a:ext>
            </a:extLst>
          </p:cNvPr>
          <p:cNvSpPr txBox="1"/>
          <p:nvPr/>
        </p:nvSpPr>
        <p:spPr>
          <a:xfrm>
            <a:off x="5720142" y="3743556"/>
            <a:ext cx="1486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solidFill>
                  <a:schemeClr val="bg1"/>
                </a:solidFill>
                <a:latin typeface="Oswald" pitchFamily="2" charset="-18"/>
              </a:rPr>
              <a:t>Przykład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pole tekstowe 7">
                <a:extLst>
                  <a:ext uri="{FF2B5EF4-FFF2-40B4-BE49-F238E27FC236}">
                    <a16:creationId xmlns:a16="http://schemas.microsoft.com/office/drawing/2014/main" id="{6E214026-1E5D-58DB-9769-A669465819F8}"/>
                  </a:ext>
                </a:extLst>
              </p:cNvPr>
              <p:cNvSpPr txBox="1"/>
              <p:nvPr/>
            </p:nvSpPr>
            <p:spPr>
              <a:xfrm>
                <a:off x="3256908" y="4583964"/>
                <a:ext cx="64125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pl-PL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−3.14=0,00</m:t>
                      </m:r>
                      <m:r>
                        <a:rPr lang="pl-PL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159265</m:t>
                      </m:r>
                      <m:r>
                        <a:rPr lang="pl-PL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…&lt;0,01=</m:t>
                      </m:r>
                      <m:sSup>
                        <m:sSupPr>
                          <m:ctrlPr>
                            <a:rPr lang="pl-P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l-P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pl-PL" sz="2800" dirty="0"/>
              </a:p>
            </p:txBody>
          </p:sp>
        </mc:Choice>
        <mc:Fallback>
          <p:sp>
            <p:nvSpPr>
              <p:cNvPr id="8" name="pole tekstowe 7">
                <a:extLst>
                  <a:ext uri="{FF2B5EF4-FFF2-40B4-BE49-F238E27FC236}">
                    <a16:creationId xmlns:a16="http://schemas.microsoft.com/office/drawing/2014/main" id="{6E214026-1E5D-58DB-9769-A66946581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908" y="4583964"/>
                <a:ext cx="641258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59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6DF27864-5E3D-0092-5907-2C921278C014}"/>
                  </a:ext>
                </a:extLst>
              </p:cNvPr>
              <p:cNvSpPr txBox="1"/>
              <p:nvPr/>
            </p:nvSpPr>
            <p:spPr>
              <a:xfrm>
                <a:off x="5047155" y="802532"/>
                <a:ext cx="2097690" cy="870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pl-PL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pl-P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pl-PL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pl-PL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pl-PL" sz="2800" dirty="0"/>
              </a:p>
            </p:txBody>
          </p:sp>
        </mc:Choice>
        <mc:Fallback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6DF27864-5E3D-0092-5907-2C921278C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155" y="802532"/>
                <a:ext cx="2097690" cy="8703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A9B7E663-81FE-D90A-C51B-6B4DE32F6888}"/>
                  </a:ext>
                </a:extLst>
              </p:cNvPr>
              <p:cNvSpPr txBox="1"/>
              <p:nvPr/>
            </p:nvSpPr>
            <p:spPr>
              <a:xfrm>
                <a:off x="5047155" y="2480633"/>
                <a:ext cx="3825278" cy="6110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pl-PL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0!</m:t>
                        </m:r>
                      </m:den>
                    </m:f>
                    <m:r>
                      <a:rPr lang="pl-PL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pl-PL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l-PL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pl-PL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pl-PL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l-PL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pl-PL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pl-PL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l-PL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pl-PL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l-PL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pl-PL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pl-PL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pl-PL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0!</m:t>
                        </m:r>
                      </m:den>
                    </m:f>
                    <m:r>
                      <a:rPr lang="pl-PL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pl-PL" sz="2800" dirty="0"/>
              </a:p>
            </p:txBody>
          </p:sp>
        </mc:Choice>
        <mc:Fallback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A9B7E663-81FE-D90A-C51B-6B4DE32F6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155" y="2480633"/>
                <a:ext cx="3825278" cy="611065"/>
              </a:xfrm>
              <a:prstGeom prst="rect">
                <a:avLst/>
              </a:prstGeom>
              <a:blipFill>
                <a:blip r:embed="rId3"/>
                <a:stretch>
                  <a:fillRect l="-15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63771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202</Words>
  <Application>Microsoft Office PowerPoint</Application>
  <PresentationFormat>Panoramiczny</PresentationFormat>
  <Paragraphs>11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Oswald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Jakub Grześ</dc:creator>
  <cp:lastModifiedBy>Jakub Grześ</cp:lastModifiedBy>
  <cp:revision>1</cp:revision>
  <dcterms:created xsi:type="dcterms:W3CDTF">2024-07-02T08:16:24Z</dcterms:created>
  <dcterms:modified xsi:type="dcterms:W3CDTF">2024-07-02T09:11:11Z</dcterms:modified>
</cp:coreProperties>
</file>