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1" r:id="rId29"/>
    <p:sldId id="283" r:id="rId30"/>
    <p:sldId id="284" r:id="rId31"/>
    <p:sldId id="285" r:id="rId32"/>
    <p:sldId id="287" r:id="rId3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07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D2E6DD5-44CC-9870-59E9-BA704751B38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048C3B2A-124E-AEA3-E2F3-67BB1E463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43AC11BD-C94A-D65E-5213-D0A184A7D357}"/>
              </a:ext>
            </a:extLst>
          </p:cNvPr>
          <p:cNvSpPr>
            <a:spLocks noGrp="1"/>
          </p:cNvSpPr>
          <p:nvPr>
            <p:ph type="dt" sz="half" idx="10"/>
          </p:nvPr>
        </p:nvSpPr>
        <p:spPr/>
        <p:txBody>
          <a:bodyPr/>
          <a:lstStyle/>
          <a:p>
            <a:fld id="{0C1A7356-0347-4482-95FA-022A0694F35A}" type="datetimeFigureOut">
              <a:rPr lang="pl-PL" smtClean="0"/>
              <a:t>02.07.2024</a:t>
            </a:fld>
            <a:endParaRPr lang="pl-PL"/>
          </a:p>
        </p:txBody>
      </p:sp>
      <p:sp>
        <p:nvSpPr>
          <p:cNvPr id="5" name="Symbol zastępczy stopki 4">
            <a:extLst>
              <a:ext uri="{FF2B5EF4-FFF2-40B4-BE49-F238E27FC236}">
                <a16:creationId xmlns:a16="http://schemas.microsoft.com/office/drawing/2014/main" id="{5217149E-7EEA-9338-A5C0-7E52DCE34BE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956DD94-3219-74BB-1B44-2165B38509E4}"/>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358193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67453E-2DF7-FA0D-E168-D85EC2749242}"/>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E966212-8BC0-603E-0FFB-9BA1D94B7B0B}"/>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35FB560B-2EAA-9F0F-BCBA-00228570BEEA}"/>
              </a:ext>
            </a:extLst>
          </p:cNvPr>
          <p:cNvSpPr>
            <a:spLocks noGrp="1"/>
          </p:cNvSpPr>
          <p:nvPr>
            <p:ph type="dt" sz="half" idx="10"/>
          </p:nvPr>
        </p:nvSpPr>
        <p:spPr/>
        <p:txBody>
          <a:bodyPr/>
          <a:lstStyle/>
          <a:p>
            <a:fld id="{0C1A7356-0347-4482-95FA-022A0694F35A}" type="datetimeFigureOut">
              <a:rPr lang="pl-PL" smtClean="0"/>
              <a:t>02.07.2024</a:t>
            </a:fld>
            <a:endParaRPr lang="pl-PL"/>
          </a:p>
        </p:txBody>
      </p:sp>
      <p:sp>
        <p:nvSpPr>
          <p:cNvPr id="5" name="Symbol zastępczy stopki 4">
            <a:extLst>
              <a:ext uri="{FF2B5EF4-FFF2-40B4-BE49-F238E27FC236}">
                <a16:creationId xmlns:a16="http://schemas.microsoft.com/office/drawing/2014/main" id="{8D7D2FF4-D246-ACE2-50D8-D783EF521C3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0B191C1-E6DC-9D98-4163-1AA9A045BDA4}"/>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2731670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33FB0228-52C9-6820-7F3E-892C215FF400}"/>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D42E98CE-0C72-986F-6D18-6579214FFCCB}"/>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5F5D1755-C86B-CE97-B454-36932002D493}"/>
              </a:ext>
            </a:extLst>
          </p:cNvPr>
          <p:cNvSpPr>
            <a:spLocks noGrp="1"/>
          </p:cNvSpPr>
          <p:nvPr>
            <p:ph type="dt" sz="half" idx="10"/>
          </p:nvPr>
        </p:nvSpPr>
        <p:spPr/>
        <p:txBody>
          <a:bodyPr/>
          <a:lstStyle/>
          <a:p>
            <a:fld id="{0C1A7356-0347-4482-95FA-022A0694F35A}" type="datetimeFigureOut">
              <a:rPr lang="pl-PL" smtClean="0"/>
              <a:t>02.07.2024</a:t>
            </a:fld>
            <a:endParaRPr lang="pl-PL"/>
          </a:p>
        </p:txBody>
      </p:sp>
      <p:sp>
        <p:nvSpPr>
          <p:cNvPr id="5" name="Symbol zastępczy stopki 4">
            <a:extLst>
              <a:ext uri="{FF2B5EF4-FFF2-40B4-BE49-F238E27FC236}">
                <a16:creationId xmlns:a16="http://schemas.microsoft.com/office/drawing/2014/main" id="{E3143D73-54F9-8096-DA56-429A5F26093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1180733-993E-9250-9CA9-320F613BE164}"/>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349328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83DEAF-8AF6-2DD7-41DB-41411BE4EF72}"/>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071A56A9-5B98-4261-77F9-69EE8BBE37A0}"/>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D8392C1-2F6C-6869-6186-D79138A61E81}"/>
              </a:ext>
            </a:extLst>
          </p:cNvPr>
          <p:cNvSpPr>
            <a:spLocks noGrp="1"/>
          </p:cNvSpPr>
          <p:nvPr>
            <p:ph type="dt" sz="half" idx="10"/>
          </p:nvPr>
        </p:nvSpPr>
        <p:spPr/>
        <p:txBody>
          <a:bodyPr/>
          <a:lstStyle/>
          <a:p>
            <a:fld id="{0C1A7356-0347-4482-95FA-022A0694F35A}" type="datetimeFigureOut">
              <a:rPr lang="pl-PL" smtClean="0"/>
              <a:t>02.07.2024</a:t>
            </a:fld>
            <a:endParaRPr lang="pl-PL"/>
          </a:p>
        </p:txBody>
      </p:sp>
      <p:sp>
        <p:nvSpPr>
          <p:cNvPr id="5" name="Symbol zastępczy stopki 4">
            <a:extLst>
              <a:ext uri="{FF2B5EF4-FFF2-40B4-BE49-F238E27FC236}">
                <a16:creationId xmlns:a16="http://schemas.microsoft.com/office/drawing/2014/main" id="{872E9C7A-DB6B-2CC3-7E0A-DD554E24F708}"/>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9D38F527-9C32-77A2-25AD-A66897F9B7D5}"/>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141231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FB43FA9-F8CA-53DB-0F05-657CBFFBC120}"/>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8D03F8BA-ADC5-9591-ED3C-22631510B0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36234AF4-C841-55A7-B8F4-F22D52C856BE}"/>
              </a:ext>
            </a:extLst>
          </p:cNvPr>
          <p:cNvSpPr>
            <a:spLocks noGrp="1"/>
          </p:cNvSpPr>
          <p:nvPr>
            <p:ph type="dt" sz="half" idx="10"/>
          </p:nvPr>
        </p:nvSpPr>
        <p:spPr/>
        <p:txBody>
          <a:bodyPr/>
          <a:lstStyle/>
          <a:p>
            <a:fld id="{0C1A7356-0347-4482-95FA-022A0694F35A}" type="datetimeFigureOut">
              <a:rPr lang="pl-PL" smtClean="0"/>
              <a:t>02.07.2024</a:t>
            </a:fld>
            <a:endParaRPr lang="pl-PL"/>
          </a:p>
        </p:txBody>
      </p:sp>
      <p:sp>
        <p:nvSpPr>
          <p:cNvPr id="5" name="Symbol zastępczy stopki 4">
            <a:extLst>
              <a:ext uri="{FF2B5EF4-FFF2-40B4-BE49-F238E27FC236}">
                <a16:creationId xmlns:a16="http://schemas.microsoft.com/office/drawing/2014/main" id="{3068702C-4C07-1C24-BADE-1797EE77882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356C247-625F-CDC0-11B3-0F23E8BA8154}"/>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9882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DDBACF8-557B-389C-D175-40A21B08F00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89341F0-DAAF-44CF-028F-82F80F5837E2}"/>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01B510EC-09FA-8B53-9260-56975519E35B}"/>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0232B1E2-4FC5-42A9-FB3F-E25AE0E3037C}"/>
              </a:ext>
            </a:extLst>
          </p:cNvPr>
          <p:cNvSpPr>
            <a:spLocks noGrp="1"/>
          </p:cNvSpPr>
          <p:nvPr>
            <p:ph type="dt" sz="half" idx="10"/>
          </p:nvPr>
        </p:nvSpPr>
        <p:spPr/>
        <p:txBody>
          <a:bodyPr/>
          <a:lstStyle/>
          <a:p>
            <a:fld id="{0C1A7356-0347-4482-95FA-022A0694F35A}" type="datetimeFigureOut">
              <a:rPr lang="pl-PL" smtClean="0"/>
              <a:t>02.07.2024</a:t>
            </a:fld>
            <a:endParaRPr lang="pl-PL"/>
          </a:p>
        </p:txBody>
      </p:sp>
      <p:sp>
        <p:nvSpPr>
          <p:cNvPr id="6" name="Symbol zastępczy stopki 5">
            <a:extLst>
              <a:ext uri="{FF2B5EF4-FFF2-40B4-BE49-F238E27FC236}">
                <a16:creationId xmlns:a16="http://schemas.microsoft.com/office/drawing/2014/main" id="{567B957B-1556-5CBE-172F-11BE244C7AED}"/>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9EBCB71C-6788-F19B-3278-E6A5B2A59C3F}"/>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3535057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525BEF-1C2C-FAA2-5C74-8CB91F80170A}"/>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99D850C-36FB-F523-AAF6-FF7E2B661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D7675A6A-DF25-CE68-C0D8-9E445960D6FF}"/>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13871AB3-58A9-3CB7-5E66-49345349E1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C8EA5E44-F798-DA59-F1AD-D6037375C1FC}"/>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B7FC3381-F206-706A-0E3A-4EC8B4EBC2DC}"/>
              </a:ext>
            </a:extLst>
          </p:cNvPr>
          <p:cNvSpPr>
            <a:spLocks noGrp="1"/>
          </p:cNvSpPr>
          <p:nvPr>
            <p:ph type="dt" sz="half" idx="10"/>
          </p:nvPr>
        </p:nvSpPr>
        <p:spPr/>
        <p:txBody>
          <a:bodyPr/>
          <a:lstStyle/>
          <a:p>
            <a:fld id="{0C1A7356-0347-4482-95FA-022A0694F35A}" type="datetimeFigureOut">
              <a:rPr lang="pl-PL" smtClean="0"/>
              <a:t>02.07.2024</a:t>
            </a:fld>
            <a:endParaRPr lang="pl-PL"/>
          </a:p>
        </p:txBody>
      </p:sp>
      <p:sp>
        <p:nvSpPr>
          <p:cNvPr id="8" name="Symbol zastępczy stopki 7">
            <a:extLst>
              <a:ext uri="{FF2B5EF4-FFF2-40B4-BE49-F238E27FC236}">
                <a16:creationId xmlns:a16="http://schemas.microsoft.com/office/drawing/2014/main" id="{80A232B8-CAAF-F251-89FC-0A69DB04CBF0}"/>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36C26F31-5099-4F70-91AA-683C6BDBB4C2}"/>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272505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D99761-D664-4843-0771-597A132DEFCA}"/>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5007B596-CE7A-C007-CF9C-6590D9E08BDD}"/>
              </a:ext>
            </a:extLst>
          </p:cNvPr>
          <p:cNvSpPr>
            <a:spLocks noGrp="1"/>
          </p:cNvSpPr>
          <p:nvPr>
            <p:ph type="dt" sz="half" idx="10"/>
          </p:nvPr>
        </p:nvSpPr>
        <p:spPr/>
        <p:txBody>
          <a:bodyPr/>
          <a:lstStyle/>
          <a:p>
            <a:fld id="{0C1A7356-0347-4482-95FA-022A0694F35A}" type="datetimeFigureOut">
              <a:rPr lang="pl-PL" smtClean="0"/>
              <a:t>02.07.2024</a:t>
            </a:fld>
            <a:endParaRPr lang="pl-PL"/>
          </a:p>
        </p:txBody>
      </p:sp>
      <p:sp>
        <p:nvSpPr>
          <p:cNvPr id="4" name="Symbol zastępczy stopki 3">
            <a:extLst>
              <a:ext uri="{FF2B5EF4-FFF2-40B4-BE49-F238E27FC236}">
                <a16:creationId xmlns:a16="http://schemas.microsoft.com/office/drawing/2014/main" id="{2A3766B0-7619-DDDF-4D8E-54B773DB38D1}"/>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55267390-FAE9-DB02-3BFA-67D3E7227805}"/>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4267136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9A627244-B31E-0627-63BB-989B7B0820B9}"/>
              </a:ext>
            </a:extLst>
          </p:cNvPr>
          <p:cNvSpPr>
            <a:spLocks noGrp="1"/>
          </p:cNvSpPr>
          <p:nvPr>
            <p:ph type="dt" sz="half" idx="10"/>
          </p:nvPr>
        </p:nvSpPr>
        <p:spPr/>
        <p:txBody>
          <a:bodyPr/>
          <a:lstStyle/>
          <a:p>
            <a:fld id="{0C1A7356-0347-4482-95FA-022A0694F35A}" type="datetimeFigureOut">
              <a:rPr lang="pl-PL" smtClean="0"/>
              <a:t>02.07.2024</a:t>
            </a:fld>
            <a:endParaRPr lang="pl-PL"/>
          </a:p>
        </p:txBody>
      </p:sp>
      <p:sp>
        <p:nvSpPr>
          <p:cNvPr id="3" name="Symbol zastępczy stopki 2">
            <a:extLst>
              <a:ext uri="{FF2B5EF4-FFF2-40B4-BE49-F238E27FC236}">
                <a16:creationId xmlns:a16="http://schemas.microsoft.com/office/drawing/2014/main" id="{2147BD7B-6B40-EAFD-0DA5-B1974B782114}"/>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D9FB46E3-E0A7-8304-3D49-C8D14626A643}"/>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82464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E65F244-48CB-0334-9566-6F93374B6C5D}"/>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25488701-3074-69B2-4A32-B10DFE55CA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CB1473C1-BE45-76F7-1326-43A930F72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39C6B1E2-B4C8-C771-88FF-22C8F791D36B}"/>
              </a:ext>
            </a:extLst>
          </p:cNvPr>
          <p:cNvSpPr>
            <a:spLocks noGrp="1"/>
          </p:cNvSpPr>
          <p:nvPr>
            <p:ph type="dt" sz="half" idx="10"/>
          </p:nvPr>
        </p:nvSpPr>
        <p:spPr/>
        <p:txBody>
          <a:bodyPr/>
          <a:lstStyle/>
          <a:p>
            <a:fld id="{0C1A7356-0347-4482-95FA-022A0694F35A}" type="datetimeFigureOut">
              <a:rPr lang="pl-PL" smtClean="0"/>
              <a:t>02.07.2024</a:t>
            </a:fld>
            <a:endParaRPr lang="pl-PL"/>
          </a:p>
        </p:txBody>
      </p:sp>
      <p:sp>
        <p:nvSpPr>
          <p:cNvPr id="6" name="Symbol zastępczy stopki 5">
            <a:extLst>
              <a:ext uri="{FF2B5EF4-FFF2-40B4-BE49-F238E27FC236}">
                <a16:creationId xmlns:a16="http://schemas.microsoft.com/office/drawing/2014/main" id="{6E78530A-8B8A-E779-003C-2FE61B5E20E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E1BFBDD-32BD-0B4E-EEBE-103D3463C5E8}"/>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129189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9420B4B-AABB-801E-2B5F-DDEDF0AB002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D6418B9B-2FCF-5FE3-2212-89D1F13D6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025E698B-55FE-5E70-D397-61C61606C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E00DF6F8-98E5-71C0-87A5-B90AC08B23C1}"/>
              </a:ext>
            </a:extLst>
          </p:cNvPr>
          <p:cNvSpPr>
            <a:spLocks noGrp="1"/>
          </p:cNvSpPr>
          <p:nvPr>
            <p:ph type="dt" sz="half" idx="10"/>
          </p:nvPr>
        </p:nvSpPr>
        <p:spPr/>
        <p:txBody>
          <a:bodyPr/>
          <a:lstStyle/>
          <a:p>
            <a:fld id="{0C1A7356-0347-4482-95FA-022A0694F35A}" type="datetimeFigureOut">
              <a:rPr lang="pl-PL" smtClean="0"/>
              <a:t>02.07.2024</a:t>
            </a:fld>
            <a:endParaRPr lang="pl-PL"/>
          </a:p>
        </p:txBody>
      </p:sp>
      <p:sp>
        <p:nvSpPr>
          <p:cNvPr id="6" name="Symbol zastępczy stopki 5">
            <a:extLst>
              <a:ext uri="{FF2B5EF4-FFF2-40B4-BE49-F238E27FC236}">
                <a16:creationId xmlns:a16="http://schemas.microsoft.com/office/drawing/2014/main" id="{25F7DAC1-6BF4-6A71-FB99-B608FBE8FFE5}"/>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5844B032-7BAC-DD09-6D56-996F507D3A8C}"/>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214086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0706"/>
        </a:solidFill>
        <a:effectLst/>
      </p:bgPr>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CB1C069A-66C1-81BE-D9D5-9E5EFF3EF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EE06D253-F777-3221-CAFA-FB6604C4E9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356DF3A-8501-04A7-6B99-42B2B3179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1A7356-0347-4482-95FA-022A0694F35A}" type="datetimeFigureOut">
              <a:rPr lang="pl-PL" smtClean="0"/>
              <a:t>02.07.2024</a:t>
            </a:fld>
            <a:endParaRPr lang="pl-PL"/>
          </a:p>
        </p:txBody>
      </p:sp>
      <p:sp>
        <p:nvSpPr>
          <p:cNvPr id="5" name="Symbol zastępczy stopki 4">
            <a:extLst>
              <a:ext uri="{FF2B5EF4-FFF2-40B4-BE49-F238E27FC236}">
                <a16:creationId xmlns:a16="http://schemas.microsoft.com/office/drawing/2014/main" id="{08AD1A0A-EFD1-88B2-EA96-5F1899F3F9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l-PL"/>
          </a:p>
        </p:txBody>
      </p:sp>
      <p:sp>
        <p:nvSpPr>
          <p:cNvPr id="6" name="Symbol zastępczy numeru slajdu 5">
            <a:extLst>
              <a:ext uri="{FF2B5EF4-FFF2-40B4-BE49-F238E27FC236}">
                <a16:creationId xmlns:a16="http://schemas.microsoft.com/office/drawing/2014/main" id="{F801B777-BE04-A8E7-CB97-37D032FC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97B028-AB82-47F5-A91D-2D12AB4E7257}" type="slidenum">
              <a:rPr lang="pl-PL" smtClean="0"/>
              <a:t>‹#›</a:t>
            </a:fld>
            <a:endParaRPr lang="pl-PL"/>
          </a:p>
        </p:txBody>
      </p:sp>
    </p:spTree>
    <p:extLst>
      <p:ext uri="{BB962C8B-B14F-4D97-AF65-F5344CB8AC3E}">
        <p14:creationId xmlns:p14="http://schemas.microsoft.com/office/powerpoint/2010/main" val="2259948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ole tekstowe 5">
            <a:extLst>
              <a:ext uri="{FF2B5EF4-FFF2-40B4-BE49-F238E27FC236}">
                <a16:creationId xmlns:a16="http://schemas.microsoft.com/office/drawing/2014/main" id="{71ADCE00-1982-7755-D244-D3440FBF2631}"/>
              </a:ext>
            </a:extLst>
          </p:cNvPr>
          <p:cNvSpPr txBox="1"/>
          <p:nvPr/>
        </p:nvSpPr>
        <p:spPr>
          <a:xfrm>
            <a:off x="0" y="-1"/>
            <a:ext cx="12192000" cy="1631216"/>
          </a:xfrm>
          <a:prstGeom prst="rect">
            <a:avLst/>
          </a:prstGeom>
          <a:noFill/>
        </p:spPr>
        <p:txBody>
          <a:bodyPr wrap="square" rtlCol="0">
            <a:spAutoFit/>
          </a:bodyPr>
          <a:lstStyle/>
          <a:p>
            <a:pPr algn="ctr"/>
            <a:r>
              <a:rPr lang="pl-PL" sz="2500" dirty="0">
                <a:solidFill>
                  <a:schemeClr val="bg1"/>
                </a:solidFill>
                <a:latin typeface="Oswald" pitchFamily="2" charset="-18"/>
              </a:rPr>
              <a:t>Dane jest słowo składające się z małych liter alfabetu angielskiego. Słowo to tniemy na co najmniej dwa kawałki, tak aby każdy kawałek zawierał co najmniej jedną samogłoskę. Proszę napisać program, który zwraca liczbę sposobów pocięcia słowa na kawałki. Można założyć, że słowie są co najmniej </a:t>
            </a:r>
          </a:p>
          <a:p>
            <a:pPr algn="ctr"/>
            <a:r>
              <a:rPr lang="pl-PL" sz="2500" dirty="0">
                <a:solidFill>
                  <a:schemeClr val="bg1"/>
                </a:solidFill>
                <a:latin typeface="Oswald" pitchFamily="2" charset="-18"/>
              </a:rPr>
              <a:t>2 samogłoski.</a:t>
            </a:r>
          </a:p>
        </p:txBody>
      </p:sp>
    </p:spTree>
    <p:extLst>
      <p:ext uri="{BB962C8B-B14F-4D97-AF65-F5344CB8AC3E}">
        <p14:creationId xmlns:p14="http://schemas.microsoft.com/office/powerpoint/2010/main" val="2635591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5737782" y="196813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3736001" y="196813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16" name="Strzałka: zakrzywiona w górę 15">
            <a:extLst>
              <a:ext uri="{FF2B5EF4-FFF2-40B4-BE49-F238E27FC236}">
                <a16:creationId xmlns:a16="http://schemas.microsoft.com/office/drawing/2014/main" id="{7340D0B9-6169-24A5-10EF-823BB9E1DC76}"/>
              </a:ext>
            </a:extLst>
          </p:cNvPr>
          <p:cNvSpPr/>
          <p:nvPr/>
        </p:nvSpPr>
        <p:spPr>
          <a:xfrm>
            <a:off x="3732953" y="4506012"/>
            <a:ext cx="3445087" cy="1005840"/>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8" name="Znak plus 17">
            <a:extLst>
              <a:ext uri="{FF2B5EF4-FFF2-40B4-BE49-F238E27FC236}">
                <a16:creationId xmlns:a16="http://schemas.microsoft.com/office/drawing/2014/main" id="{500F120C-56DE-8CD9-4758-408C80BF0D72}"/>
              </a:ext>
            </a:extLst>
          </p:cNvPr>
          <p:cNvSpPr/>
          <p:nvPr/>
        </p:nvSpPr>
        <p:spPr>
          <a:xfrm>
            <a:off x="5137700" y="5663967"/>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Prostokąt 18">
            <a:extLst>
              <a:ext uri="{FF2B5EF4-FFF2-40B4-BE49-F238E27FC236}">
                <a16:creationId xmlns:a16="http://schemas.microsoft.com/office/drawing/2014/main" id="{3BDF9BEA-A67A-828A-2CDC-97222EAA8034}"/>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D73CC806-7D3F-4CF2-39D5-B6A146180F90}"/>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3959404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2</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5737782" y="196813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4741998" y="2002390"/>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16" name="Strzałka: zakrzywiona w górę 15">
            <a:extLst>
              <a:ext uri="{FF2B5EF4-FFF2-40B4-BE49-F238E27FC236}">
                <a16:creationId xmlns:a16="http://schemas.microsoft.com/office/drawing/2014/main" id="{7340D0B9-6169-24A5-10EF-823BB9E1DC76}"/>
              </a:ext>
            </a:extLst>
          </p:cNvPr>
          <p:cNvSpPr/>
          <p:nvPr/>
        </p:nvSpPr>
        <p:spPr>
          <a:xfrm>
            <a:off x="4919472" y="4506012"/>
            <a:ext cx="2258568" cy="1005840"/>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8" name="Znak plus 17">
            <a:extLst>
              <a:ext uri="{FF2B5EF4-FFF2-40B4-BE49-F238E27FC236}">
                <a16:creationId xmlns:a16="http://schemas.microsoft.com/office/drawing/2014/main" id="{500F120C-56DE-8CD9-4758-408C80BF0D72}"/>
              </a:ext>
            </a:extLst>
          </p:cNvPr>
          <p:cNvSpPr/>
          <p:nvPr/>
        </p:nvSpPr>
        <p:spPr>
          <a:xfrm>
            <a:off x="5825070" y="5641435"/>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Prostokąt 18">
            <a:extLst>
              <a:ext uri="{FF2B5EF4-FFF2-40B4-BE49-F238E27FC236}">
                <a16:creationId xmlns:a16="http://schemas.microsoft.com/office/drawing/2014/main" id="{E6D956E9-BC50-BCCE-2550-51512AE14728}"/>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328B3ACA-1119-F43B-C9E5-4F8A773220EB}"/>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2680939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6008711" y="1968137"/>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5408630" y="1968137"/>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16" name="Strzałka: zakrzywiona w górę 15">
            <a:extLst>
              <a:ext uri="{FF2B5EF4-FFF2-40B4-BE49-F238E27FC236}">
                <a16:creationId xmlns:a16="http://schemas.microsoft.com/office/drawing/2014/main" id="{7340D0B9-6169-24A5-10EF-823BB9E1DC76}"/>
              </a:ext>
            </a:extLst>
          </p:cNvPr>
          <p:cNvSpPr/>
          <p:nvPr/>
        </p:nvSpPr>
        <p:spPr>
          <a:xfrm>
            <a:off x="5766848" y="4506012"/>
            <a:ext cx="1411192" cy="1005840"/>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8" name="Znak plus 17">
            <a:extLst>
              <a:ext uri="{FF2B5EF4-FFF2-40B4-BE49-F238E27FC236}">
                <a16:creationId xmlns:a16="http://schemas.microsoft.com/office/drawing/2014/main" id="{500F120C-56DE-8CD9-4758-408C80BF0D72}"/>
              </a:ext>
            </a:extLst>
          </p:cNvPr>
          <p:cNvSpPr/>
          <p:nvPr/>
        </p:nvSpPr>
        <p:spPr>
          <a:xfrm>
            <a:off x="6152270" y="5676164"/>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Prostokąt 18">
            <a:extLst>
              <a:ext uri="{FF2B5EF4-FFF2-40B4-BE49-F238E27FC236}">
                <a16:creationId xmlns:a16="http://schemas.microsoft.com/office/drawing/2014/main" id="{E57EEB62-01B1-89B5-9A92-70ABF9CE1948}"/>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22E719F-56F3-1E7A-D74E-54611D6B2EDD}"/>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2251226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6729137" y="192442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3720761" y="1924427"/>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9" name="Prostokąt 18">
            <a:extLst>
              <a:ext uri="{FF2B5EF4-FFF2-40B4-BE49-F238E27FC236}">
                <a16:creationId xmlns:a16="http://schemas.microsoft.com/office/drawing/2014/main" id="{B998B9DD-0598-D5D5-30D2-B93AC51FE800}"/>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0CC172C-4501-62D1-7CD6-314941425BAD}"/>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1" name="Prostokąt 20">
            <a:extLst>
              <a:ext uri="{FF2B5EF4-FFF2-40B4-BE49-F238E27FC236}">
                <a16:creationId xmlns:a16="http://schemas.microsoft.com/office/drawing/2014/main" id="{DE0B5877-1112-D7BA-1569-F17E99F9BBC8}"/>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pole tekstowe 21">
            <a:extLst>
              <a:ext uri="{FF2B5EF4-FFF2-40B4-BE49-F238E27FC236}">
                <a16:creationId xmlns:a16="http://schemas.microsoft.com/office/drawing/2014/main" id="{D277F1A0-510A-A21E-1F2D-974A82B3D476}"/>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33" name="Prostokąt 32">
            <a:extLst>
              <a:ext uri="{FF2B5EF4-FFF2-40B4-BE49-F238E27FC236}">
                <a16:creationId xmlns:a16="http://schemas.microsoft.com/office/drawing/2014/main" id="{6B44AC9F-061E-9DC5-1193-4149B731F67D}"/>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ole tekstowe 33">
            <a:extLst>
              <a:ext uri="{FF2B5EF4-FFF2-40B4-BE49-F238E27FC236}">
                <a16:creationId xmlns:a16="http://schemas.microsoft.com/office/drawing/2014/main" id="{78F0EE3E-B910-BA5B-8F6E-C6F55F80E042}"/>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35" name="Prostokąt 34">
            <a:extLst>
              <a:ext uri="{FF2B5EF4-FFF2-40B4-BE49-F238E27FC236}">
                <a16:creationId xmlns:a16="http://schemas.microsoft.com/office/drawing/2014/main" id="{25CFCF8B-0435-7CE3-A15E-8D6E22F82A17}"/>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ole tekstowe 35">
            <a:extLst>
              <a:ext uri="{FF2B5EF4-FFF2-40B4-BE49-F238E27FC236}">
                <a16:creationId xmlns:a16="http://schemas.microsoft.com/office/drawing/2014/main" id="{17B4A214-09B6-A4D8-2A53-A72659399839}"/>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37" name="Strzałka: zakrzywiona w górę 36">
            <a:extLst>
              <a:ext uri="{FF2B5EF4-FFF2-40B4-BE49-F238E27FC236}">
                <a16:creationId xmlns:a16="http://schemas.microsoft.com/office/drawing/2014/main" id="{907EE368-F4B3-D8AE-D276-257E4551AA68}"/>
              </a:ext>
            </a:extLst>
          </p:cNvPr>
          <p:cNvSpPr/>
          <p:nvPr/>
        </p:nvSpPr>
        <p:spPr>
          <a:xfrm>
            <a:off x="3867912" y="4419622"/>
            <a:ext cx="4224528" cy="1221813"/>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38" name="Znak plus 37">
            <a:extLst>
              <a:ext uri="{FF2B5EF4-FFF2-40B4-BE49-F238E27FC236}">
                <a16:creationId xmlns:a16="http://schemas.microsoft.com/office/drawing/2014/main" id="{5B34AFA4-0735-894D-EB90-F29C3CA6DA86}"/>
              </a:ext>
            </a:extLst>
          </p:cNvPr>
          <p:cNvSpPr/>
          <p:nvPr/>
        </p:nvSpPr>
        <p:spPr>
          <a:xfrm>
            <a:off x="5709246" y="5821371"/>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38">
            <a:extLst>
              <a:ext uri="{FF2B5EF4-FFF2-40B4-BE49-F238E27FC236}">
                <a16:creationId xmlns:a16="http://schemas.microsoft.com/office/drawing/2014/main" id="{78ACE37C-9C12-462D-7C14-0FD425740249}"/>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ole tekstowe 39">
            <a:extLst>
              <a:ext uri="{FF2B5EF4-FFF2-40B4-BE49-F238E27FC236}">
                <a16:creationId xmlns:a16="http://schemas.microsoft.com/office/drawing/2014/main" id="{30A310A4-296B-9FCD-7719-4F1FB2287480}"/>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3149410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6729137" y="192442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3720761" y="1924427"/>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9" name="Prostokąt 18">
            <a:extLst>
              <a:ext uri="{FF2B5EF4-FFF2-40B4-BE49-F238E27FC236}">
                <a16:creationId xmlns:a16="http://schemas.microsoft.com/office/drawing/2014/main" id="{B998B9DD-0598-D5D5-30D2-B93AC51FE800}"/>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0CC172C-4501-62D1-7CD6-314941425BAD}"/>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1" name="Prostokąt 20">
            <a:extLst>
              <a:ext uri="{FF2B5EF4-FFF2-40B4-BE49-F238E27FC236}">
                <a16:creationId xmlns:a16="http://schemas.microsoft.com/office/drawing/2014/main" id="{DE0B5877-1112-D7BA-1569-F17E99F9BBC8}"/>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pole tekstowe 21">
            <a:extLst>
              <a:ext uri="{FF2B5EF4-FFF2-40B4-BE49-F238E27FC236}">
                <a16:creationId xmlns:a16="http://schemas.microsoft.com/office/drawing/2014/main" id="{D277F1A0-510A-A21E-1F2D-974A82B3D476}"/>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33" name="Prostokąt 32">
            <a:extLst>
              <a:ext uri="{FF2B5EF4-FFF2-40B4-BE49-F238E27FC236}">
                <a16:creationId xmlns:a16="http://schemas.microsoft.com/office/drawing/2014/main" id="{6B44AC9F-061E-9DC5-1193-4149B731F67D}"/>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ole tekstowe 33">
            <a:extLst>
              <a:ext uri="{FF2B5EF4-FFF2-40B4-BE49-F238E27FC236}">
                <a16:creationId xmlns:a16="http://schemas.microsoft.com/office/drawing/2014/main" id="{78F0EE3E-B910-BA5B-8F6E-C6F55F80E042}"/>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35" name="Prostokąt 34">
            <a:extLst>
              <a:ext uri="{FF2B5EF4-FFF2-40B4-BE49-F238E27FC236}">
                <a16:creationId xmlns:a16="http://schemas.microsoft.com/office/drawing/2014/main" id="{25CFCF8B-0435-7CE3-A15E-8D6E22F82A17}"/>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ole tekstowe 35">
            <a:extLst>
              <a:ext uri="{FF2B5EF4-FFF2-40B4-BE49-F238E27FC236}">
                <a16:creationId xmlns:a16="http://schemas.microsoft.com/office/drawing/2014/main" id="{17B4A214-09B6-A4D8-2A53-A72659399839}"/>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37" name="Strzałka: zakrzywiona w górę 36">
            <a:extLst>
              <a:ext uri="{FF2B5EF4-FFF2-40B4-BE49-F238E27FC236}">
                <a16:creationId xmlns:a16="http://schemas.microsoft.com/office/drawing/2014/main" id="{907EE368-F4B3-D8AE-D276-257E4551AA68}"/>
              </a:ext>
            </a:extLst>
          </p:cNvPr>
          <p:cNvSpPr/>
          <p:nvPr/>
        </p:nvSpPr>
        <p:spPr>
          <a:xfrm>
            <a:off x="3867912" y="4419622"/>
            <a:ext cx="4224528" cy="1221813"/>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38" name="Znak plus 37">
            <a:extLst>
              <a:ext uri="{FF2B5EF4-FFF2-40B4-BE49-F238E27FC236}">
                <a16:creationId xmlns:a16="http://schemas.microsoft.com/office/drawing/2014/main" id="{5B34AFA4-0735-894D-EB90-F29C3CA6DA86}"/>
              </a:ext>
            </a:extLst>
          </p:cNvPr>
          <p:cNvSpPr/>
          <p:nvPr/>
        </p:nvSpPr>
        <p:spPr>
          <a:xfrm>
            <a:off x="5709246" y="5821371"/>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rostokąt 15">
            <a:extLst>
              <a:ext uri="{FF2B5EF4-FFF2-40B4-BE49-F238E27FC236}">
                <a16:creationId xmlns:a16="http://schemas.microsoft.com/office/drawing/2014/main" id="{29290A5C-7A67-6638-07C3-ABE43D61085E}"/>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DC0DC5C5-5F6E-5C64-F1C3-222145C44711}"/>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327732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6729137" y="192442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4720505" y="1923163"/>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9" name="Prostokąt 18">
            <a:extLst>
              <a:ext uri="{FF2B5EF4-FFF2-40B4-BE49-F238E27FC236}">
                <a16:creationId xmlns:a16="http://schemas.microsoft.com/office/drawing/2014/main" id="{B998B9DD-0598-D5D5-30D2-B93AC51FE800}"/>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0CC172C-4501-62D1-7CD6-314941425BAD}"/>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1" name="Prostokąt 20">
            <a:extLst>
              <a:ext uri="{FF2B5EF4-FFF2-40B4-BE49-F238E27FC236}">
                <a16:creationId xmlns:a16="http://schemas.microsoft.com/office/drawing/2014/main" id="{DE0B5877-1112-D7BA-1569-F17E99F9BBC8}"/>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pole tekstowe 21">
            <a:extLst>
              <a:ext uri="{FF2B5EF4-FFF2-40B4-BE49-F238E27FC236}">
                <a16:creationId xmlns:a16="http://schemas.microsoft.com/office/drawing/2014/main" id="{D277F1A0-510A-A21E-1F2D-974A82B3D476}"/>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33" name="Prostokąt 32">
            <a:extLst>
              <a:ext uri="{FF2B5EF4-FFF2-40B4-BE49-F238E27FC236}">
                <a16:creationId xmlns:a16="http://schemas.microsoft.com/office/drawing/2014/main" id="{6B44AC9F-061E-9DC5-1193-4149B731F67D}"/>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ole tekstowe 33">
            <a:extLst>
              <a:ext uri="{FF2B5EF4-FFF2-40B4-BE49-F238E27FC236}">
                <a16:creationId xmlns:a16="http://schemas.microsoft.com/office/drawing/2014/main" id="{78F0EE3E-B910-BA5B-8F6E-C6F55F80E042}"/>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35" name="Prostokąt 34">
            <a:extLst>
              <a:ext uri="{FF2B5EF4-FFF2-40B4-BE49-F238E27FC236}">
                <a16:creationId xmlns:a16="http://schemas.microsoft.com/office/drawing/2014/main" id="{25CFCF8B-0435-7CE3-A15E-8D6E22F82A17}"/>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ole tekstowe 35">
            <a:extLst>
              <a:ext uri="{FF2B5EF4-FFF2-40B4-BE49-F238E27FC236}">
                <a16:creationId xmlns:a16="http://schemas.microsoft.com/office/drawing/2014/main" id="{17B4A214-09B6-A4D8-2A53-A72659399839}"/>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37" name="Strzałka: zakrzywiona w górę 36">
            <a:extLst>
              <a:ext uri="{FF2B5EF4-FFF2-40B4-BE49-F238E27FC236}">
                <a16:creationId xmlns:a16="http://schemas.microsoft.com/office/drawing/2014/main" id="{907EE368-F4B3-D8AE-D276-257E4551AA68}"/>
              </a:ext>
            </a:extLst>
          </p:cNvPr>
          <p:cNvSpPr/>
          <p:nvPr/>
        </p:nvSpPr>
        <p:spPr>
          <a:xfrm>
            <a:off x="4919472" y="4419622"/>
            <a:ext cx="3172968" cy="1221813"/>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38" name="Znak plus 37">
            <a:extLst>
              <a:ext uri="{FF2B5EF4-FFF2-40B4-BE49-F238E27FC236}">
                <a16:creationId xmlns:a16="http://schemas.microsoft.com/office/drawing/2014/main" id="{5B34AFA4-0735-894D-EB90-F29C3CA6DA86}"/>
              </a:ext>
            </a:extLst>
          </p:cNvPr>
          <p:cNvSpPr/>
          <p:nvPr/>
        </p:nvSpPr>
        <p:spPr>
          <a:xfrm>
            <a:off x="6143540" y="5837626"/>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rostokąt 15">
            <a:extLst>
              <a:ext uri="{FF2B5EF4-FFF2-40B4-BE49-F238E27FC236}">
                <a16:creationId xmlns:a16="http://schemas.microsoft.com/office/drawing/2014/main" id="{BE4751EF-8C47-A873-6485-E2F0E5017977}"/>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C5404714-0A3D-D453-A7AA-D1B12F2CF4DC}"/>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1905669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2</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6729137" y="192442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9" name="Prostokąt 18">
            <a:extLst>
              <a:ext uri="{FF2B5EF4-FFF2-40B4-BE49-F238E27FC236}">
                <a16:creationId xmlns:a16="http://schemas.microsoft.com/office/drawing/2014/main" id="{B998B9DD-0598-D5D5-30D2-B93AC51FE800}"/>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0CC172C-4501-62D1-7CD6-314941425BAD}"/>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1" name="Prostokąt 20">
            <a:extLst>
              <a:ext uri="{FF2B5EF4-FFF2-40B4-BE49-F238E27FC236}">
                <a16:creationId xmlns:a16="http://schemas.microsoft.com/office/drawing/2014/main" id="{DE0B5877-1112-D7BA-1569-F17E99F9BBC8}"/>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pole tekstowe 21">
            <a:extLst>
              <a:ext uri="{FF2B5EF4-FFF2-40B4-BE49-F238E27FC236}">
                <a16:creationId xmlns:a16="http://schemas.microsoft.com/office/drawing/2014/main" id="{D277F1A0-510A-A21E-1F2D-974A82B3D476}"/>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33" name="Prostokąt 32">
            <a:extLst>
              <a:ext uri="{FF2B5EF4-FFF2-40B4-BE49-F238E27FC236}">
                <a16:creationId xmlns:a16="http://schemas.microsoft.com/office/drawing/2014/main" id="{6B44AC9F-061E-9DC5-1193-4149B731F67D}"/>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ole tekstowe 33">
            <a:extLst>
              <a:ext uri="{FF2B5EF4-FFF2-40B4-BE49-F238E27FC236}">
                <a16:creationId xmlns:a16="http://schemas.microsoft.com/office/drawing/2014/main" id="{78F0EE3E-B910-BA5B-8F6E-C6F55F80E042}"/>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35" name="Prostokąt 34">
            <a:extLst>
              <a:ext uri="{FF2B5EF4-FFF2-40B4-BE49-F238E27FC236}">
                <a16:creationId xmlns:a16="http://schemas.microsoft.com/office/drawing/2014/main" id="{25CFCF8B-0435-7CE3-A15E-8D6E22F82A17}"/>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ole tekstowe 35">
            <a:extLst>
              <a:ext uri="{FF2B5EF4-FFF2-40B4-BE49-F238E27FC236}">
                <a16:creationId xmlns:a16="http://schemas.microsoft.com/office/drawing/2014/main" id="{17B4A214-09B6-A4D8-2A53-A72659399839}"/>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37" name="Strzałka: zakrzywiona w górę 36">
            <a:extLst>
              <a:ext uri="{FF2B5EF4-FFF2-40B4-BE49-F238E27FC236}">
                <a16:creationId xmlns:a16="http://schemas.microsoft.com/office/drawing/2014/main" id="{907EE368-F4B3-D8AE-D276-257E4551AA68}"/>
              </a:ext>
            </a:extLst>
          </p:cNvPr>
          <p:cNvSpPr/>
          <p:nvPr/>
        </p:nvSpPr>
        <p:spPr>
          <a:xfrm>
            <a:off x="4919472" y="4419622"/>
            <a:ext cx="3172968" cy="1221813"/>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38" name="Znak plus 37">
            <a:extLst>
              <a:ext uri="{FF2B5EF4-FFF2-40B4-BE49-F238E27FC236}">
                <a16:creationId xmlns:a16="http://schemas.microsoft.com/office/drawing/2014/main" id="{5B34AFA4-0735-894D-EB90-F29C3CA6DA86}"/>
              </a:ext>
            </a:extLst>
          </p:cNvPr>
          <p:cNvSpPr/>
          <p:nvPr/>
        </p:nvSpPr>
        <p:spPr>
          <a:xfrm>
            <a:off x="6143540" y="5837626"/>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Strzałka: w górę 15">
            <a:extLst>
              <a:ext uri="{FF2B5EF4-FFF2-40B4-BE49-F238E27FC236}">
                <a16:creationId xmlns:a16="http://schemas.microsoft.com/office/drawing/2014/main" id="{6A1B4D59-56F1-21E8-CFE9-7D263E19783E}"/>
              </a:ext>
            </a:extLst>
          </p:cNvPr>
          <p:cNvSpPr/>
          <p:nvPr/>
        </p:nvSpPr>
        <p:spPr>
          <a:xfrm>
            <a:off x="6729137" y="192442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Strzałka: w górę 17">
            <a:extLst>
              <a:ext uri="{FF2B5EF4-FFF2-40B4-BE49-F238E27FC236}">
                <a16:creationId xmlns:a16="http://schemas.microsoft.com/office/drawing/2014/main" id="{471CC8EA-47DA-1E6E-323A-A17D44749580}"/>
              </a:ext>
            </a:extLst>
          </p:cNvPr>
          <p:cNvSpPr/>
          <p:nvPr/>
        </p:nvSpPr>
        <p:spPr>
          <a:xfrm>
            <a:off x="4720505" y="1923163"/>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38">
            <a:extLst>
              <a:ext uri="{FF2B5EF4-FFF2-40B4-BE49-F238E27FC236}">
                <a16:creationId xmlns:a16="http://schemas.microsoft.com/office/drawing/2014/main" id="{EB45F918-9D41-A7C3-2818-5286C756EF5E}"/>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ole tekstowe 39">
            <a:extLst>
              <a:ext uri="{FF2B5EF4-FFF2-40B4-BE49-F238E27FC236}">
                <a16:creationId xmlns:a16="http://schemas.microsoft.com/office/drawing/2014/main" id="{D605F748-F333-4359-FF6A-55EE0C4FFC6E}"/>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2889822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2</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6729137" y="192442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5726345" y="1899991"/>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9" name="Prostokąt 18">
            <a:extLst>
              <a:ext uri="{FF2B5EF4-FFF2-40B4-BE49-F238E27FC236}">
                <a16:creationId xmlns:a16="http://schemas.microsoft.com/office/drawing/2014/main" id="{B998B9DD-0598-D5D5-30D2-B93AC51FE800}"/>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0CC172C-4501-62D1-7CD6-314941425BAD}"/>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1" name="Prostokąt 20">
            <a:extLst>
              <a:ext uri="{FF2B5EF4-FFF2-40B4-BE49-F238E27FC236}">
                <a16:creationId xmlns:a16="http://schemas.microsoft.com/office/drawing/2014/main" id="{DE0B5877-1112-D7BA-1569-F17E99F9BBC8}"/>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pole tekstowe 21">
            <a:extLst>
              <a:ext uri="{FF2B5EF4-FFF2-40B4-BE49-F238E27FC236}">
                <a16:creationId xmlns:a16="http://schemas.microsoft.com/office/drawing/2014/main" id="{D277F1A0-510A-A21E-1F2D-974A82B3D476}"/>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33" name="Prostokąt 32">
            <a:extLst>
              <a:ext uri="{FF2B5EF4-FFF2-40B4-BE49-F238E27FC236}">
                <a16:creationId xmlns:a16="http://schemas.microsoft.com/office/drawing/2014/main" id="{6B44AC9F-061E-9DC5-1193-4149B731F67D}"/>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ole tekstowe 33">
            <a:extLst>
              <a:ext uri="{FF2B5EF4-FFF2-40B4-BE49-F238E27FC236}">
                <a16:creationId xmlns:a16="http://schemas.microsoft.com/office/drawing/2014/main" id="{78F0EE3E-B910-BA5B-8F6E-C6F55F80E042}"/>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35" name="Prostokąt 34">
            <a:extLst>
              <a:ext uri="{FF2B5EF4-FFF2-40B4-BE49-F238E27FC236}">
                <a16:creationId xmlns:a16="http://schemas.microsoft.com/office/drawing/2014/main" id="{25CFCF8B-0435-7CE3-A15E-8D6E22F82A17}"/>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ole tekstowe 35">
            <a:extLst>
              <a:ext uri="{FF2B5EF4-FFF2-40B4-BE49-F238E27FC236}">
                <a16:creationId xmlns:a16="http://schemas.microsoft.com/office/drawing/2014/main" id="{17B4A214-09B6-A4D8-2A53-A72659399839}"/>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37" name="Strzałka: zakrzywiona w górę 36">
            <a:extLst>
              <a:ext uri="{FF2B5EF4-FFF2-40B4-BE49-F238E27FC236}">
                <a16:creationId xmlns:a16="http://schemas.microsoft.com/office/drawing/2014/main" id="{907EE368-F4B3-D8AE-D276-257E4551AA68}"/>
              </a:ext>
            </a:extLst>
          </p:cNvPr>
          <p:cNvSpPr/>
          <p:nvPr/>
        </p:nvSpPr>
        <p:spPr>
          <a:xfrm>
            <a:off x="5916168" y="4419623"/>
            <a:ext cx="2176272" cy="893042"/>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38" name="Znak plus 37">
            <a:extLst>
              <a:ext uri="{FF2B5EF4-FFF2-40B4-BE49-F238E27FC236}">
                <a16:creationId xmlns:a16="http://schemas.microsoft.com/office/drawing/2014/main" id="{5B34AFA4-0735-894D-EB90-F29C3CA6DA86}"/>
              </a:ext>
            </a:extLst>
          </p:cNvPr>
          <p:cNvSpPr/>
          <p:nvPr/>
        </p:nvSpPr>
        <p:spPr>
          <a:xfrm>
            <a:off x="6733374" y="5561757"/>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rostokąt 17">
            <a:extLst>
              <a:ext uri="{FF2B5EF4-FFF2-40B4-BE49-F238E27FC236}">
                <a16:creationId xmlns:a16="http://schemas.microsoft.com/office/drawing/2014/main" id="{375F9DA2-4E5E-4892-5F11-69C76BEA0FAE}"/>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ole tekstowe 38">
            <a:extLst>
              <a:ext uri="{FF2B5EF4-FFF2-40B4-BE49-F238E27FC236}">
                <a16:creationId xmlns:a16="http://schemas.microsoft.com/office/drawing/2014/main" id="{58FDAFFC-2967-88A4-AEA2-A0A2BBEF7FD8}"/>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158150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6729137" y="192442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5726345" y="1899991"/>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9" name="Prostokąt 18">
            <a:extLst>
              <a:ext uri="{FF2B5EF4-FFF2-40B4-BE49-F238E27FC236}">
                <a16:creationId xmlns:a16="http://schemas.microsoft.com/office/drawing/2014/main" id="{B998B9DD-0598-D5D5-30D2-B93AC51FE800}"/>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0CC172C-4501-62D1-7CD6-314941425BAD}"/>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1" name="Prostokąt 20">
            <a:extLst>
              <a:ext uri="{FF2B5EF4-FFF2-40B4-BE49-F238E27FC236}">
                <a16:creationId xmlns:a16="http://schemas.microsoft.com/office/drawing/2014/main" id="{DE0B5877-1112-D7BA-1569-F17E99F9BBC8}"/>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pole tekstowe 21">
            <a:extLst>
              <a:ext uri="{FF2B5EF4-FFF2-40B4-BE49-F238E27FC236}">
                <a16:creationId xmlns:a16="http://schemas.microsoft.com/office/drawing/2014/main" id="{D277F1A0-510A-A21E-1F2D-974A82B3D476}"/>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33" name="Prostokąt 32">
            <a:extLst>
              <a:ext uri="{FF2B5EF4-FFF2-40B4-BE49-F238E27FC236}">
                <a16:creationId xmlns:a16="http://schemas.microsoft.com/office/drawing/2014/main" id="{6B44AC9F-061E-9DC5-1193-4149B731F67D}"/>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ole tekstowe 33">
            <a:extLst>
              <a:ext uri="{FF2B5EF4-FFF2-40B4-BE49-F238E27FC236}">
                <a16:creationId xmlns:a16="http://schemas.microsoft.com/office/drawing/2014/main" id="{78F0EE3E-B910-BA5B-8F6E-C6F55F80E042}"/>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35" name="Prostokąt 34">
            <a:extLst>
              <a:ext uri="{FF2B5EF4-FFF2-40B4-BE49-F238E27FC236}">
                <a16:creationId xmlns:a16="http://schemas.microsoft.com/office/drawing/2014/main" id="{25CFCF8B-0435-7CE3-A15E-8D6E22F82A17}"/>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ole tekstowe 35">
            <a:extLst>
              <a:ext uri="{FF2B5EF4-FFF2-40B4-BE49-F238E27FC236}">
                <a16:creationId xmlns:a16="http://schemas.microsoft.com/office/drawing/2014/main" id="{17B4A214-09B6-A4D8-2A53-A72659399839}"/>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37" name="Strzałka: zakrzywiona w górę 36">
            <a:extLst>
              <a:ext uri="{FF2B5EF4-FFF2-40B4-BE49-F238E27FC236}">
                <a16:creationId xmlns:a16="http://schemas.microsoft.com/office/drawing/2014/main" id="{907EE368-F4B3-D8AE-D276-257E4551AA68}"/>
              </a:ext>
            </a:extLst>
          </p:cNvPr>
          <p:cNvSpPr/>
          <p:nvPr/>
        </p:nvSpPr>
        <p:spPr>
          <a:xfrm>
            <a:off x="5916168" y="4419623"/>
            <a:ext cx="2176272" cy="893042"/>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38" name="Znak plus 37">
            <a:extLst>
              <a:ext uri="{FF2B5EF4-FFF2-40B4-BE49-F238E27FC236}">
                <a16:creationId xmlns:a16="http://schemas.microsoft.com/office/drawing/2014/main" id="{5B34AFA4-0735-894D-EB90-F29C3CA6DA86}"/>
              </a:ext>
            </a:extLst>
          </p:cNvPr>
          <p:cNvSpPr/>
          <p:nvPr/>
        </p:nvSpPr>
        <p:spPr>
          <a:xfrm>
            <a:off x="6733374" y="5561757"/>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rostokąt 15">
            <a:extLst>
              <a:ext uri="{FF2B5EF4-FFF2-40B4-BE49-F238E27FC236}">
                <a16:creationId xmlns:a16="http://schemas.microsoft.com/office/drawing/2014/main" id="{BEB961D2-3552-C7AD-2515-F615BA0CDA4F}"/>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rostokąt 17">
            <a:extLst>
              <a:ext uri="{FF2B5EF4-FFF2-40B4-BE49-F238E27FC236}">
                <a16:creationId xmlns:a16="http://schemas.microsoft.com/office/drawing/2014/main" id="{FAB584EE-9F3B-63D9-DAE8-AF04DB49AE69}"/>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ole tekstowe 38">
            <a:extLst>
              <a:ext uri="{FF2B5EF4-FFF2-40B4-BE49-F238E27FC236}">
                <a16:creationId xmlns:a16="http://schemas.microsoft.com/office/drawing/2014/main" id="{F3D029DE-ECB5-6431-A244-35262FE4FFDB}"/>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737525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7043803" y="196813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6375156" y="196813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9" name="Prostokąt 18">
            <a:extLst>
              <a:ext uri="{FF2B5EF4-FFF2-40B4-BE49-F238E27FC236}">
                <a16:creationId xmlns:a16="http://schemas.microsoft.com/office/drawing/2014/main" id="{B998B9DD-0598-D5D5-30D2-B93AC51FE800}"/>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0CC172C-4501-62D1-7CD6-314941425BAD}"/>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1" name="Prostokąt 20">
            <a:extLst>
              <a:ext uri="{FF2B5EF4-FFF2-40B4-BE49-F238E27FC236}">
                <a16:creationId xmlns:a16="http://schemas.microsoft.com/office/drawing/2014/main" id="{DE0B5877-1112-D7BA-1569-F17E99F9BBC8}"/>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pole tekstowe 21">
            <a:extLst>
              <a:ext uri="{FF2B5EF4-FFF2-40B4-BE49-F238E27FC236}">
                <a16:creationId xmlns:a16="http://schemas.microsoft.com/office/drawing/2014/main" id="{D277F1A0-510A-A21E-1F2D-974A82B3D476}"/>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33" name="Prostokąt 32">
            <a:extLst>
              <a:ext uri="{FF2B5EF4-FFF2-40B4-BE49-F238E27FC236}">
                <a16:creationId xmlns:a16="http://schemas.microsoft.com/office/drawing/2014/main" id="{6B44AC9F-061E-9DC5-1193-4149B731F67D}"/>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ole tekstowe 33">
            <a:extLst>
              <a:ext uri="{FF2B5EF4-FFF2-40B4-BE49-F238E27FC236}">
                <a16:creationId xmlns:a16="http://schemas.microsoft.com/office/drawing/2014/main" id="{78F0EE3E-B910-BA5B-8F6E-C6F55F80E042}"/>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35" name="Prostokąt 34">
            <a:extLst>
              <a:ext uri="{FF2B5EF4-FFF2-40B4-BE49-F238E27FC236}">
                <a16:creationId xmlns:a16="http://schemas.microsoft.com/office/drawing/2014/main" id="{25CFCF8B-0435-7CE3-A15E-8D6E22F82A17}"/>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ole tekstowe 35">
            <a:extLst>
              <a:ext uri="{FF2B5EF4-FFF2-40B4-BE49-F238E27FC236}">
                <a16:creationId xmlns:a16="http://schemas.microsoft.com/office/drawing/2014/main" id="{17B4A214-09B6-A4D8-2A53-A72659399839}"/>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16" name="Prostokąt 15">
            <a:extLst>
              <a:ext uri="{FF2B5EF4-FFF2-40B4-BE49-F238E27FC236}">
                <a16:creationId xmlns:a16="http://schemas.microsoft.com/office/drawing/2014/main" id="{6DCC1304-A718-7FA3-3762-9F3E9205A5BD}"/>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ole tekstowe 40">
            <a:extLst>
              <a:ext uri="{FF2B5EF4-FFF2-40B4-BE49-F238E27FC236}">
                <a16:creationId xmlns:a16="http://schemas.microsoft.com/office/drawing/2014/main" id="{58863C3D-0E4F-E7F2-CF90-1D7835FD6E61}"/>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762119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ole tekstowe 5">
            <a:extLst>
              <a:ext uri="{FF2B5EF4-FFF2-40B4-BE49-F238E27FC236}">
                <a16:creationId xmlns:a16="http://schemas.microsoft.com/office/drawing/2014/main" id="{71ADCE00-1982-7755-D244-D3440FBF2631}"/>
              </a:ext>
            </a:extLst>
          </p:cNvPr>
          <p:cNvSpPr txBox="1"/>
          <p:nvPr/>
        </p:nvSpPr>
        <p:spPr>
          <a:xfrm>
            <a:off x="0" y="-1"/>
            <a:ext cx="12192000" cy="1631216"/>
          </a:xfrm>
          <a:prstGeom prst="rect">
            <a:avLst/>
          </a:prstGeom>
          <a:noFill/>
        </p:spPr>
        <p:txBody>
          <a:bodyPr wrap="square" rtlCol="0">
            <a:spAutoFit/>
          </a:bodyPr>
          <a:lstStyle/>
          <a:p>
            <a:pPr algn="ctr"/>
            <a:r>
              <a:rPr lang="pl-PL" sz="2500" dirty="0">
                <a:solidFill>
                  <a:schemeClr val="bg1"/>
                </a:solidFill>
                <a:latin typeface="Oswald" pitchFamily="2" charset="-18"/>
              </a:rPr>
              <a:t>Dane jest słowo składające się z małych liter alfabetu angielskiego. Słowo to tniemy na co najmniej dwa kawałki, tak aby każdy kawałek zawierał co najmniej jedną samogłoskę. Proszę napisać program, który zwraca liczbę sposobów pocięcia słowa na kawałki. Można założyć, że w słowie są co najmniej </a:t>
            </a:r>
          </a:p>
          <a:p>
            <a:pPr algn="ctr"/>
            <a:r>
              <a:rPr lang="pl-PL" sz="2500" dirty="0">
                <a:solidFill>
                  <a:schemeClr val="bg1"/>
                </a:solidFill>
                <a:latin typeface="Oswald" pitchFamily="2" charset="-18"/>
              </a:rPr>
              <a:t>2 samogłoski.</a:t>
            </a:r>
          </a:p>
        </p:txBody>
      </p:sp>
      <p:sp>
        <p:nvSpPr>
          <p:cNvPr id="2" name="Prostokąt 1">
            <a:extLst>
              <a:ext uri="{FF2B5EF4-FFF2-40B4-BE49-F238E27FC236}">
                <a16:creationId xmlns:a16="http://schemas.microsoft.com/office/drawing/2014/main" id="{2126562E-5228-1067-E740-39A020D19D01}"/>
              </a:ext>
            </a:extLst>
          </p:cNvPr>
          <p:cNvSpPr/>
          <p:nvPr/>
        </p:nvSpPr>
        <p:spPr>
          <a:xfrm>
            <a:off x="3412190" y="2257023"/>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2344444"/>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4" name="Prostokąt 3">
            <a:extLst>
              <a:ext uri="{FF2B5EF4-FFF2-40B4-BE49-F238E27FC236}">
                <a16:creationId xmlns:a16="http://schemas.microsoft.com/office/drawing/2014/main" id="{9EA3614E-E70B-6FE4-F9AD-B30EA24AD553}"/>
              </a:ext>
            </a:extLst>
          </p:cNvPr>
          <p:cNvSpPr/>
          <p:nvPr/>
        </p:nvSpPr>
        <p:spPr>
          <a:xfrm>
            <a:off x="4411934" y="2257023"/>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B3AA4B41-2E48-0EEF-ED5C-A34DDCC553DF}"/>
              </a:ext>
            </a:extLst>
          </p:cNvPr>
          <p:cNvSpPr txBox="1"/>
          <p:nvPr/>
        </p:nvSpPr>
        <p:spPr>
          <a:xfrm>
            <a:off x="4411934" y="2344444"/>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7" name="Prostokąt 6">
            <a:extLst>
              <a:ext uri="{FF2B5EF4-FFF2-40B4-BE49-F238E27FC236}">
                <a16:creationId xmlns:a16="http://schemas.microsoft.com/office/drawing/2014/main" id="{F7956CF0-43D4-F2AB-A022-2F0CA79770EF}"/>
              </a:ext>
            </a:extLst>
          </p:cNvPr>
          <p:cNvSpPr/>
          <p:nvPr/>
        </p:nvSpPr>
        <p:spPr>
          <a:xfrm>
            <a:off x="5417774" y="2257023"/>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0DF49C3D-F495-CF9C-95BC-EA2A8F637281}"/>
              </a:ext>
            </a:extLst>
          </p:cNvPr>
          <p:cNvSpPr txBox="1"/>
          <p:nvPr/>
        </p:nvSpPr>
        <p:spPr>
          <a:xfrm>
            <a:off x="5417774" y="2344444"/>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9" name="Prostokąt 8">
            <a:extLst>
              <a:ext uri="{FF2B5EF4-FFF2-40B4-BE49-F238E27FC236}">
                <a16:creationId xmlns:a16="http://schemas.microsoft.com/office/drawing/2014/main" id="{CE164CBB-87B1-061B-8581-72FFAD4F904B}"/>
              </a:ext>
            </a:extLst>
          </p:cNvPr>
          <p:cNvSpPr/>
          <p:nvPr/>
        </p:nvSpPr>
        <p:spPr>
          <a:xfrm>
            <a:off x="6420566" y="2257023"/>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6555B5E8-ADCE-BC8B-F7B8-360F25D9F2AF}"/>
              </a:ext>
            </a:extLst>
          </p:cNvPr>
          <p:cNvSpPr txBox="1"/>
          <p:nvPr/>
        </p:nvSpPr>
        <p:spPr>
          <a:xfrm>
            <a:off x="6420566" y="2344444"/>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11" name="Prostokąt 10">
            <a:extLst>
              <a:ext uri="{FF2B5EF4-FFF2-40B4-BE49-F238E27FC236}">
                <a16:creationId xmlns:a16="http://schemas.microsoft.com/office/drawing/2014/main" id="{EBD1A151-A28B-9536-E324-C25185D128E0}"/>
              </a:ext>
            </a:extLst>
          </p:cNvPr>
          <p:cNvSpPr/>
          <p:nvPr/>
        </p:nvSpPr>
        <p:spPr>
          <a:xfrm>
            <a:off x="7423358" y="2257023"/>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635AAB55-3143-1BC4-6D52-923E8B789A87}"/>
              </a:ext>
            </a:extLst>
          </p:cNvPr>
          <p:cNvSpPr txBox="1"/>
          <p:nvPr/>
        </p:nvSpPr>
        <p:spPr>
          <a:xfrm>
            <a:off x="7423358" y="2344444"/>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A</a:t>
            </a:r>
          </a:p>
        </p:txBody>
      </p:sp>
      <p:sp>
        <p:nvSpPr>
          <p:cNvPr id="23" name="Prostokąt 22">
            <a:extLst>
              <a:ext uri="{FF2B5EF4-FFF2-40B4-BE49-F238E27FC236}">
                <a16:creationId xmlns:a16="http://schemas.microsoft.com/office/drawing/2014/main" id="{6A62F551-3A31-F4CE-DDCF-7F09FC55F635}"/>
              </a:ext>
            </a:extLst>
          </p:cNvPr>
          <p:cNvSpPr/>
          <p:nvPr/>
        </p:nvSpPr>
        <p:spPr>
          <a:xfrm>
            <a:off x="3412190" y="4068541"/>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12190" y="4155962"/>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25" name="Prostokąt 24">
            <a:extLst>
              <a:ext uri="{FF2B5EF4-FFF2-40B4-BE49-F238E27FC236}">
                <a16:creationId xmlns:a16="http://schemas.microsoft.com/office/drawing/2014/main" id="{6A4E3BE5-6803-3BEB-0B43-5DDB7591881B}"/>
              </a:ext>
            </a:extLst>
          </p:cNvPr>
          <p:cNvSpPr/>
          <p:nvPr/>
        </p:nvSpPr>
        <p:spPr>
          <a:xfrm>
            <a:off x="4411934" y="4068541"/>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11934" y="4155962"/>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27" name="Prostokąt 26">
            <a:extLst>
              <a:ext uri="{FF2B5EF4-FFF2-40B4-BE49-F238E27FC236}">
                <a16:creationId xmlns:a16="http://schemas.microsoft.com/office/drawing/2014/main" id="{9313E634-846D-66F7-1091-FDE3CA50530C}"/>
              </a:ext>
            </a:extLst>
          </p:cNvPr>
          <p:cNvSpPr/>
          <p:nvPr/>
        </p:nvSpPr>
        <p:spPr>
          <a:xfrm>
            <a:off x="5417774" y="4068541"/>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7774" y="4155962"/>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29" name="Prostokąt 28">
            <a:extLst>
              <a:ext uri="{FF2B5EF4-FFF2-40B4-BE49-F238E27FC236}">
                <a16:creationId xmlns:a16="http://schemas.microsoft.com/office/drawing/2014/main" id="{303A8FB6-BF31-E0F4-A033-F001BCFED811}"/>
              </a:ext>
            </a:extLst>
          </p:cNvPr>
          <p:cNvSpPr/>
          <p:nvPr/>
        </p:nvSpPr>
        <p:spPr>
          <a:xfrm>
            <a:off x="6420566" y="4068541"/>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20566" y="4155962"/>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31" name="Prostokąt 30">
            <a:extLst>
              <a:ext uri="{FF2B5EF4-FFF2-40B4-BE49-F238E27FC236}">
                <a16:creationId xmlns:a16="http://schemas.microsoft.com/office/drawing/2014/main" id="{BCFC0E65-98D7-D8CC-4189-1BE9AECFC422}"/>
              </a:ext>
            </a:extLst>
          </p:cNvPr>
          <p:cNvSpPr/>
          <p:nvPr/>
        </p:nvSpPr>
        <p:spPr>
          <a:xfrm>
            <a:off x="7423358" y="4068541"/>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3358" y="4155962"/>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43" name="pole tekstowe 42">
            <a:extLst>
              <a:ext uri="{FF2B5EF4-FFF2-40B4-BE49-F238E27FC236}">
                <a16:creationId xmlns:a16="http://schemas.microsoft.com/office/drawing/2014/main" id="{64140EB0-560E-B9ED-7F35-6DAE8F16B27F}"/>
              </a:ext>
            </a:extLst>
          </p:cNvPr>
          <p:cNvSpPr txBox="1"/>
          <p:nvPr/>
        </p:nvSpPr>
        <p:spPr>
          <a:xfrm>
            <a:off x="0" y="5389492"/>
            <a:ext cx="12192000" cy="477054"/>
          </a:xfrm>
          <a:prstGeom prst="rect">
            <a:avLst/>
          </a:prstGeom>
          <a:noFill/>
        </p:spPr>
        <p:txBody>
          <a:bodyPr wrap="square" rtlCol="0">
            <a:spAutoFit/>
          </a:bodyPr>
          <a:lstStyle/>
          <a:p>
            <a:pPr algn="ctr"/>
            <a:r>
              <a:rPr lang="pl-PL" sz="2500" dirty="0">
                <a:solidFill>
                  <a:schemeClr val="bg1"/>
                </a:solidFill>
                <a:latin typeface="Oswald" pitchFamily="2" charset="-18"/>
              </a:rPr>
              <a:t>Stwórzmy tablicę DP, gdzie DP[i] to liczba możliwych podziałów prefiksu [0:i] zadanego słowa. </a:t>
            </a:r>
          </a:p>
        </p:txBody>
      </p:sp>
      <p:sp>
        <p:nvSpPr>
          <p:cNvPr id="45" name="Prostokąt 44">
            <a:extLst>
              <a:ext uri="{FF2B5EF4-FFF2-40B4-BE49-F238E27FC236}">
                <a16:creationId xmlns:a16="http://schemas.microsoft.com/office/drawing/2014/main" id="{4851387C-9E25-9238-D298-7337ED6096C6}"/>
              </a:ext>
            </a:extLst>
          </p:cNvPr>
          <p:cNvSpPr/>
          <p:nvPr/>
        </p:nvSpPr>
        <p:spPr>
          <a:xfrm>
            <a:off x="8423102" y="4068541"/>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pole tekstowe 45">
            <a:extLst>
              <a:ext uri="{FF2B5EF4-FFF2-40B4-BE49-F238E27FC236}">
                <a16:creationId xmlns:a16="http://schemas.microsoft.com/office/drawing/2014/main" id="{00A42905-10E5-3902-C748-240E1DAF05C9}"/>
              </a:ext>
            </a:extLst>
          </p:cNvPr>
          <p:cNvSpPr txBox="1"/>
          <p:nvPr/>
        </p:nvSpPr>
        <p:spPr>
          <a:xfrm>
            <a:off x="8417006" y="4155963"/>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3302463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7744121" y="1968137"/>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3720761" y="1923369"/>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9" name="Prostokąt 18">
            <a:extLst>
              <a:ext uri="{FF2B5EF4-FFF2-40B4-BE49-F238E27FC236}">
                <a16:creationId xmlns:a16="http://schemas.microsoft.com/office/drawing/2014/main" id="{B998B9DD-0598-D5D5-30D2-B93AC51FE800}"/>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0CC172C-4501-62D1-7CD6-314941425BAD}"/>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1" name="Prostokąt 20">
            <a:extLst>
              <a:ext uri="{FF2B5EF4-FFF2-40B4-BE49-F238E27FC236}">
                <a16:creationId xmlns:a16="http://schemas.microsoft.com/office/drawing/2014/main" id="{DE0B5877-1112-D7BA-1569-F17E99F9BBC8}"/>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pole tekstowe 21">
            <a:extLst>
              <a:ext uri="{FF2B5EF4-FFF2-40B4-BE49-F238E27FC236}">
                <a16:creationId xmlns:a16="http://schemas.microsoft.com/office/drawing/2014/main" id="{D277F1A0-510A-A21E-1F2D-974A82B3D476}"/>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33" name="Prostokąt 32">
            <a:extLst>
              <a:ext uri="{FF2B5EF4-FFF2-40B4-BE49-F238E27FC236}">
                <a16:creationId xmlns:a16="http://schemas.microsoft.com/office/drawing/2014/main" id="{6B44AC9F-061E-9DC5-1193-4149B731F67D}"/>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ole tekstowe 33">
            <a:extLst>
              <a:ext uri="{FF2B5EF4-FFF2-40B4-BE49-F238E27FC236}">
                <a16:creationId xmlns:a16="http://schemas.microsoft.com/office/drawing/2014/main" id="{78F0EE3E-B910-BA5B-8F6E-C6F55F80E042}"/>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35" name="Prostokąt 34">
            <a:extLst>
              <a:ext uri="{FF2B5EF4-FFF2-40B4-BE49-F238E27FC236}">
                <a16:creationId xmlns:a16="http://schemas.microsoft.com/office/drawing/2014/main" id="{25CFCF8B-0435-7CE3-A15E-8D6E22F82A17}"/>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ole tekstowe 35">
            <a:extLst>
              <a:ext uri="{FF2B5EF4-FFF2-40B4-BE49-F238E27FC236}">
                <a16:creationId xmlns:a16="http://schemas.microsoft.com/office/drawing/2014/main" id="{17B4A214-09B6-A4D8-2A53-A72659399839}"/>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16" name="Prostokąt 15">
            <a:extLst>
              <a:ext uri="{FF2B5EF4-FFF2-40B4-BE49-F238E27FC236}">
                <a16:creationId xmlns:a16="http://schemas.microsoft.com/office/drawing/2014/main" id="{6DCC1304-A718-7FA3-3762-9F3E9205A5BD}"/>
              </a:ext>
            </a:extLst>
          </p:cNvPr>
          <p:cNvSpPr/>
          <p:nvPr/>
        </p:nvSpPr>
        <p:spPr>
          <a:xfrm>
            <a:off x="8423102" y="3209224"/>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ole tekstowe 40">
            <a:extLst>
              <a:ext uri="{FF2B5EF4-FFF2-40B4-BE49-F238E27FC236}">
                <a16:creationId xmlns:a16="http://schemas.microsoft.com/office/drawing/2014/main" id="{58863C3D-0E4F-E7F2-CF90-1D7835FD6E61}"/>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18" name="Prostokąt 17">
            <a:extLst>
              <a:ext uri="{FF2B5EF4-FFF2-40B4-BE49-F238E27FC236}">
                <a16:creationId xmlns:a16="http://schemas.microsoft.com/office/drawing/2014/main" id="{DE4893DE-BA0A-CE9C-32EF-9BF86404B354}"/>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ole tekstowe 36">
            <a:extLst>
              <a:ext uri="{FF2B5EF4-FFF2-40B4-BE49-F238E27FC236}">
                <a16:creationId xmlns:a16="http://schemas.microsoft.com/office/drawing/2014/main" id="{B2DAF51A-BE82-5DFB-EAB9-A4C511A1BA40}"/>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38" name="Prostokąt 37">
            <a:extLst>
              <a:ext uri="{FF2B5EF4-FFF2-40B4-BE49-F238E27FC236}">
                <a16:creationId xmlns:a16="http://schemas.microsoft.com/office/drawing/2014/main" id="{7ACA5021-1A1C-7761-C372-230223974A57}"/>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ole tekstowe 38">
            <a:extLst>
              <a:ext uri="{FF2B5EF4-FFF2-40B4-BE49-F238E27FC236}">
                <a16:creationId xmlns:a16="http://schemas.microsoft.com/office/drawing/2014/main" id="{5D04A6D5-8A18-488B-DA27-D1494B897500}"/>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40" name="Prostokąt 39">
            <a:extLst>
              <a:ext uri="{FF2B5EF4-FFF2-40B4-BE49-F238E27FC236}">
                <a16:creationId xmlns:a16="http://schemas.microsoft.com/office/drawing/2014/main" id="{36EE0D6C-6FCA-34ED-806A-E2AD12762EA1}"/>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ole tekstowe 41">
            <a:extLst>
              <a:ext uri="{FF2B5EF4-FFF2-40B4-BE49-F238E27FC236}">
                <a16:creationId xmlns:a16="http://schemas.microsoft.com/office/drawing/2014/main" id="{AF985BEA-F7B0-1229-6C6B-A7D8860ED95B}"/>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43" name="Prostokąt 42">
            <a:extLst>
              <a:ext uri="{FF2B5EF4-FFF2-40B4-BE49-F238E27FC236}">
                <a16:creationId xmlns:a16="http://schemas.microsoft.com/office/drawing/2014/main" id="{E0ECB03B-49F3-5EEE-6401-7E975E965EB2}"/>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ole tekstowe 43">
            <a:extLst>
              <a:ext uri="{FF2B5EF4-FFF2-40B4-BE49-F238E27FC236}">
                <a16:creationId xmlns:a16="http://schemas.microsoft.com/office/drawing/2014/main" id="{32CDE3FA-5E0F-6E4D-7E2B-A85CAE160778}"/>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45" name="Prostokąt 44">
            <a:extLst>
              <a:ext uri="{FF2B5EF4-FFF2-40B4-BE49-F238E27FC236}">
                <a16:creationId xmlns:a16="http://schemas.microsoft.com/office/drawing/2014/main" id="{5023BC38-03BA-7E0E-16B0-2C94D8D82B06}"/>
              </a:ext>
            </a:extLst>
          </p:cNvPr>
          <p:cNvSpPr/>
          <p:nvPr/>
        </p:nvSpPr>
        <p:spPr>
          <a:xfrm>
            <a:off x="740811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pole tekstowe 45">
            <a:extLst>
              <a:ext uri="{FF2B5EF4-FFF2-40B4-BE49-F238E27FC236}">
                <a16:creationId xmlns:a16="http://schemas.microsoft.com/office/drawing/2014/main" id="{4EF1DE31-7898-9EBF-19F3-0122139928A5}"/>
              </a:ext>
            </a:extLst>
          </p:cNvPr>
          <p:cNvSpPr txBox="1"/>
          <p:nvPr/>
        </p:nvSpPr>
        <p:spPr>
          <a:xfrm>
            <a:off x="740811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A</a:t>
            </a:r>
          </a:p>
        </p:txBody>
      </p:sp>
      <p:sp>
        <p:nvSpPr>
          <p:cNvPr id="47" name="Strzałka: zakrzywiona w górę 46">
            <a:extLst>
              <a:ext uri="{FF2B5EF4-FFF2-40B4-BE49-F238E27FC236}">
                <a16:creationId xmlns:a16="http://schemas.microsoft.com/office/drawing/2014/main" id="{D953BD6E-031E-1FE7-6CFC-36746A28288C}"/>
              </a:ext>
            </a:extLst>
          </p:cNvPr>
          <p:cNvSpPr/>
          <p:nvPr/>
        </p:nvSpPr>
        <p:spPr>
          <a:xfrm>
            <a:off x="3913632" y="4419622"/>
            <a:ext cx="5248656" cy="1097599"/>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Znak plus 47">
            <a:extLst>
              <a:ext uri="{FF2B5EF4-FFF2-40B4-BE49-F238E27FC236}">
                <a16:creationId xmlns:a16="http://schemas.microsoft.com/office/drawing/2014/main" id="{3DA0FFDC-F5BF-993E-C81A-FC61299F987B}"/>
              </a:ext>
            </a:extLst>
          </p:cNvPr>
          <p:cNvSpPr/>
          <p:nvPr/>
        </p:nvSpPr>
        <p:spPr>
          <a:xfrm>
            <a:off x="6267030" y="5731387"/>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5298336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7744121" y="1968137"/>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3720761" y="1923369"/>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9" name="Prostokąt 18">
            <a:extLst>
              <a:ext uri="{FF2B5EF4-FFF2-40B4-BE49-F238E27FC236}">
                <a16:creationId xmlns:a16="http://schemas.microsoft.com/office/drawing/2014/main" id="{B998B9DD-0598-D5D5-30D2-B93AC51FE800}"/>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0CC172C-4501-62D1-7CD6-314941425BAD}"/>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1" name="Prostokąt 20">
            <a:extLst>
              <a:ext uri="{FF2B5EF4-FFF2-40B4-BE49-F238E27FC236}">
                <a16:creationId xmlns:a16="http://schemas.microsoft.com/office/drawing/2014/main" id="{DE0B5877-1112-D7BA-1569-F17E99F9BBC8}"/>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pole tekstowe 21">
            <a:extLst>
              <a:ext uri="{FF2B5EF4-FFF2-40B4-BE49-F238E27FC236}">
                <a16:creationId xmlns:a16="http://schemas.microsoft.com/office/drawing/2014/main" id="{D277F1A0-510A-A21E-1F2D-974A82B3D476}"/>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33" name="Prostokąt 32">
            <a:extLst>
              <a:ext uri="{FF2B5EF4-FFF2-40B4-BE49-F238E27FC236}">
                <a16:creationId xmlns:a16="http://schemas.microsoft.com/office/drawing/2014/main" id="{6B44AC9F-061E-9DC5-1193-4149B731F67D}"/>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ole tekstowe 33">
            <a:extLst>
              <a:ext uri="{FF2B5EF4-FFF2-40B4-BE49-F238E27FC236}">
                <a16:creationId xmlns:a16="http://schemas.microsoft.com/office/drawing/2014/main" id="{78F0EE3E-B910-BA5B-8F6E-C6F55F80E042}"/>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35" name="Prostokąt 34">
            <a:extLst>
              <a:ext uri="{FF2B5EF4-FFF2-40B4-BE49-F238E27FC236}">
                <a16:creationId xmlns:a16="http://schemas.microsoft.com/office/drawing/2014/main" id="{25CFCF8B-0435-7CE3-A15E-8D6E22F82A17}"/>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ole tekstowe 35">
            <a:extLst>
              <a:ext uri="{FF2B5EF4-FFF2-40B4-BE49-F238E27FC236}">
                <a16:creationId xmlns:a16="http://schemas.microsoft.com/office/drawing/2014/main" id="{17B4A214-09B6-A4D8-2A53-A72659399839}"/>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16" name="Prostokąt 15">
            <a:extLst>
              <a:ext uri="{FF2B5EF4-FFF2-40B4-BE49-F238E27FC236}">
                <a16:creationId xmlns:a16="http://schemas.microsoft.com/office/drawing/2014/main" id="{6DCC1304-A718-7FA3-3762-9F3E9205A5BD}"/>
              </a:ext>
            </a:extLst>
          </p:cNvPr>
          <p:cNvSpPr/>
          <p:nvPr/>
        </p:nvSpPr>
        <p:spPr>
          <a:xfrm>
            <a:off x="8423102" y="3209224"/>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ole tekstowe 40">
            <a:extLst>
              <a:ext uri="{FF2B5EF4-FFF2-40B4-BE49-F238E27FC236}">
                <a16:creationId xmlns:a16="http://schemas.microsoft.com/office/drawing/2014/main" id="{58863C3D-0E4F-E7F2-CF90-1D7835FD6E61}"/>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18" name="Prostokąt 17">
            <a:extLst>
              <a:ext uri="{FF2B5EF4-FFF2-40B4-BE49-F238E27FC236}">
                <a16:creationId xmlns:a16="http://schemas.microsoft.com/office/drawing/2014/main" id="{DE4893DE-BA0A-CE9C-32EF-9BF86404B354}"/>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ole tekstowe 36">
            <a:extLst>
              <a:ext uri="{FF2B5EF4-FFF2-40B4-BE49-F238E27FC236}">
                <a16:creationId xmlns:a16="http://schemas.microsoft.com/office/drawing/2014/main" id="{B2DAF51A-BE82-5DFB-EAB9-A4C511A1BA40}"/>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38" name="Prostokąt 37">
            <a:extLst>
              <a:ext uri="{FF2B5EF4-FFF2-40B4-BE49-F238E27FC236}">
                <a16:creationId xmlns:a16="http://schemas.microsoft.com/office/drawing/2014/main" id="{7ACA5021-1A1C-7761-C372-230223974A57}"/>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ole tekstowe 38">
            <a:extLst>
              <a:ext uri="{FF2B5EF4-FFF2-40B4-BE49-F238E27FC236}">
                <a16:creationId xmlns:a16="http://schemas.microsoft.com/office/drawing/2014/main" id="{5D04A6D5-8A18-488B-DA27-D1494B897500}"/>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40" name="Prostokąt 39">
            <a:extLst>
              <a:ext uri="{FF2B5EF4-FFF2-40B4-BE49-F238E27FC236}">
                <a16:creationId xmlns:a16="http://schemas.microsoft.com/office/drawing/2014/main" id="{36EE0D6C-6FCA-34ED-806A-E2AD12762EA1}"/>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ole tekstowe 41">
            <a:extLst>
              <a:ext uri="{FF2B5EF4-FFF2-40B4-BE49-F238E27FC236}">
                <a16:creationId xmlns:a16="http://schemas.microsoft.com/office/drawing/2014/main" id="{AF985BEA-F7B0-1229-6C6B-A7D8860ED95B}"/>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43" name="Prostokąt 42">
            <a:extLst>
              <a:ext uri="{FF2B5EF4-FFF2-40B4-BE49-F238E27FC236}">
                <a16:creationId xmlns:a16="http://schemas.microsoft.com/office/drawing/2014/main" id="{E0ECB03B-49F3-5EEE-6401-7E975E965EB2}"/>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ole tekstowe 43">
            <a:extLst>
              <a:ext uri="{FF2B5EF4-FFF2-40B4-BE49-F238E27FC236}">
                <a16:creationId xmlns:a16="http://schemas.microsoft.com/office/drawing/2014/main" id="{32CDE3FA-5E0F-6E4D-7E2B-A85CAE160778}"/>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45" name="Prostokąt 44">
            <a:extLst>
              <a:ext uri="{FF2B5EF4-FFF2-40B4-BE49-F238E27FC236}">
                <a16:creationId xmlns:a16="http://schemas.microsoft.com/office/drawing/2014/main" id="{5023BC38-03BA-7E0E-16B0-2C94D8D82B06}"/>
              </a:ext>
            </a:extLst>
          </p:cNvPr>
          <p:cNvSpPr/>
          <p:nvPr/>
        </p:nvSpPr>
        <p:spPr>
          <a:xfrm>
            <a:off x="740811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pole tekstowe 45">
            <a:extLst>
              <a:ext uri="{FF2B5EF4-FFF2-40B4-BE49-F238E27FC236}">
                <a16:creationId xmlns:a16="http://schemas.microsoft.com/office/drawing/2014/main" id="{4EF1DE31-7898-9EBF-19F3-0122139928A5}"/>
              </a:ext>
            </a:extLst>
          </p:cNvPr>
          <p:cNvSpPr txBox="1"/>
          <p:nvPr/>
        </p:nvSpPr>
        <p:spPr>
          <a:xfrm>
            <a:off x="740811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A</a:t>
            </a:r>
          </a:p>
        </p:txBody>
      </p:sp>
      <p:sp>
        <p:nvSpPr>
          <p:cNvPr id="47" name="Strzałka: zakrzywiona w górę 46">
            <a:extLst>
              <a:ext uri="{FF2B5EF4-FFF2-40B4-BE49-F238E27FC236}">
                <a16:creationId xmlns:a16="http://schemas.microsoft.com/office/drawing/2014/main" id="{D953BD6E-031E-1FE7-6CFC-36746A28288C}"/>
              </a:ext>
            </a:extLst>
          </p:cNvPr>
          <p:cNvSpPr/>
          <p:nvPr/>
        </p:nvSpPr>
        <p:spPr>
          <a:xfrm>
            <a:off x="3913632" y="4419622"/>
            <a:ext cx="5248656" cy="1097599"/>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Znak plus 47">
            <a:extLst>
              <a:ext uri="{FF2B5EF4-FFF2-40B4-BE49-F238E27FC236}">
                <a16:creationId xmlns:a16="http://schemas.microsoft.com/office/drawing/2014/main" id="{3DA0FFDC-F5BF-993E-C81A-FC61299F987B}"/>
              </a:ext>
            </a:extLst>
          </p:cNvPr>
          <p:cNvSpPr/>
          <p:nvPr/>
        </p:nvSpPr>
        <p:spPr>
          <a:xfrm>
            <a:off x="6267030" y="5731387"/>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9326083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7744121" y="1968137"/>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4741998" y="1968136"/>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9" name="Prostokąt 18">
            <a:extLst>
              <a:ext uri="{FF2B5EF4-FFF2-40B4-BE49-F238E27FC236}">
                <a16:creationId xmlns:a16="http://schemas.microsoft.com/office/drawing/2014/main" id="{B998B9DD-0598-D5D5-30D2-B93AC51FE800}"/>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0CC172C-4501-62D1-7CD6-314941425BAD}"/>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1" name="Prostokąt 20">
            <a:extLst>
              <a:ext uri="{FF2B5EF4-FFF2-40B4-BE49-F238E27FC236}">
                <a16:creationId xmlns:a16="http://schemas.microsoft.com/office/drawing/2014/main" id="{DE0B5877-1112-D7BA-1569-F17E99F9BBC8}"/>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pole tekstowe 21">
            <a:extLst>
              <a:ext uri="{FF2B5EF4-FFF2-40B4-BE49-F238E27FC236}">
                <a16:creationId xmlns:a16="http://schemas.microsoft.com/office/drawing/2014/main" id="{D277F1A0-510A-A21E-1F2D-974A82B3D476}"/>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33" name="Prostokąt 32">
            <a:extLst>
              <a:ext uri="{FF2B5EF4-FFF2-40B4-BE49-F238E27FC236}">
                <a16:creationId xmlns:a16="http://schemas.microsoft.com/office/drawing/2014/main" id="{6B44AC9F-061E-9DC5-1193-4149B731F67D}"/>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ole tekstowe 33">
            <a:extLst>
              <a:ext uri="{FF2B5EF4-FFF2-40B4-BE49-F238E27FC236}">
                <a16:creationId xmlns:a16="http://schemas.microsoft.com/office/drawing/2014/main" id="{78F0EE3E-B910-BA5B-8F6E-C6F55F80E042}"/>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35" name="Prostokąt 34">
            <a:extLst>
              <a:ext uri="{FF2B5EF4-FFF2-40B4-BE49-F238E27FC236}">
                <a16:creationId xmlns:a16="http://schemas.microsoft.com/office/drawing/2014/main" id="{25CFCF8B-0435-7CE3-A15E-8D6E22F82A17}"/>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ole tekstowe 35">
            <a:extLst>
              <a:ext uri="{FF2B5EF4-FFF2-40B4-BE49-F238E27FC236}">
                <a16:creationId xmlns:a16="http://schemas.microsoft.com/office/drawing/2014/main" id="{17B4A214-09B6-A4D8-2A53-A72659399839}"/>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16" name="Prostokąt 15">
            <a:extLst>
              <a:ext uri="{FF2B5EF4-FFF2-40B4-BE49-F238E27FC236}">
                <a16:creationId xmlns:a16="http://schemas.microsoft.com/office/drawing/2014/main" id="{6DCC1304-A718-7FA3-3762-9F3E9205A5BD}"/>
              </a:ext>
            </a:extLst>
          </p:cNvPr>
          <p:cNvSpPr/>
          <p:nvPr/>
        </p:nvSpPr>
        <p:spPr>
          <a:xfrm>
            <a:off x="8423102" y="3209224"/>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ole tekstowe 40">
            <a:extLst>
              <a:ext uri="{FF2B5EF4-FFF2-40B4-BE49-F238E27FC236}">
                <a16:creationId xmlns:a16="http://schemas.microsoft.com/office/drawing/2014/main" id="{58863C3D-0E4F-E7F2-CF90-1D7835FD6E61}"/>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18" name="Prostokąt 17">
            <a:extLst>
              <a:ext uri="{FF2B5EF4-FFF2-40B4-BE49-F238E27FC236}">
                <a16:creationId xmlns:a16="http://schemas.microsoft.com/office/drawing/2014/main" id="{DE4893DE-BA0A-CE9C-32EF-9BF86404B354}"/>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ole tekstowe 36">
            <a:extLst>
              <a:ext uri="{FF2B5EF4-FFF2-40B4-BE49-F238E27FC236}">
                <a16:creationId xmlns:a16="http://schemas.microsoft.com/office/drawing/2014/main" id="{B2DAF51A-BE82-5DFB-EAB9-A4C511A1BA40}"/>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38" name="Prostokąt 37">
            <a:extLst>
              <a:ext uri="{FF2B5EF4-FFF2-40B4-BE49-F238E27FC236}">
                <a16:creationId xmlns:a16="http://schemas.microsoft.com/office/drawing/2014/main" id="{7ACA5021-1A1C-7761-C372-230223974A57}"/>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ole tekstowe 38">
            <a:extLst>
              <a:ext uri="{FF2B5EF4-FFF2-40B4-BE49-F238E27FC236}">
                <a16:creationId xmlns:a16="http://schemas.microsoft.com/office/drawing/2014/main" id="{5D04A6D5-8A18-488B-DA27-D1494B897500}"/>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40" name="Prostokąt 39">
            <a:extLst>
              <a:ext uri="{FF2B5EF4-FFF2-40B4-BE49-F238E27FC236}">
                <a16:creationId xmlns:a16="http://schemas.microsoft.com/office/drawing/2014/main" id="{36EE0D6C-6FCA-34ED-806A-E2AD12762EA1}"/>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ole tekstowe 41">
            <a:extLst>
              <a:ext uri="{FF2B5EF4-FFF2-40B4-BE49-F238E27FC236}">
                <a16:creationId xmlns:a16="http://schemas.microsoft.com/office/drawing/2014/main" id="{AF985BEA-F7B0-1229-6C6B-A7D8860ED95B}"/>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43" name="Prostokąt 42">
            <a:extLst>
              <a:ext uri="{FF2B5EF4-FFF2-40B4-BE49-F238E27FC236}">
                <a16:creationId xmlns:a16="http://schemas.microsoft.com/office/drawing/2014/main" id="{E0ECB03B-49F3-5EEE-6401-7E975E965EB2}"/>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ole tekstowe 43">
            <a:extLst>
              <a:ext uri="{FF2B5EF4-FFF2-40B4-BE49-F238E27FC236}">
                <a16:creationId xmlns:a16="http://schemas.microsoft.com/office/drawing/2014/main" id="{32CDE3FA-5E0F-6E4D-7E2B-A85CAE160778}"/>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45" name="Prostokąt 44">
            <a:extLst>
              <a:ext uri="{FF2B5EF4-FFF2-40B4-BE49-F238E27FC236}">
                <a16:creationId xmlns:a16="http://schemas.microsoft.com/office/drawing/2014/main" id="{5023BC38-03BA-7E0E-16B0-2C94D8D82B06}"/>
              </a:ext>
            </a:extLst>
          </p:cNvPr>
          <p:cNvSpPr/>
          <p:nvPr/>
        </p:nvSpPr>
        <p:spPr>
          <a:xfrm>
            <a:off x="740811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pole tekstowe 45">
            <a:extLst>
              <a:ext uri="{FF2B5EF4-FFF2-40B4-BE49-F238E27FC236}">
                <a16:creationId xmlns:a16="http://schemas.microsoft.com/office/drawing/2014/main" id="{4EF1DE31-7898-9EBF-19F3-0122139928A5}"/>
              </a:ext>
            </a:extLst>
          </p:cNvPr>
          <p:cNvSpPr txBox="1"/>
          <p:nvPr/>
        </p:nvSpPr>
        <p:spPr>
          <a:xfrm>
            <a:off x="740811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A</a:t>
            </a:r>
          </a:p>
        </p:txBody>
      </p:sp>
      <p:sp>
        <p:nvSpPr>
          <p:cNvPr id="47" name="Strzałka: zakrzywiona w górę 46">
            <a:extLst>
              <a:ext uri="{FF2B5EF4-FFF2-40B4-BE49-F238E27FC236}">
                <a16:creationId xmlns:a16="http://schemas.microsoft.com/office/drawing/2014/main" id="{D953BD6E-031E-1FE7-6CFC-36746A28288C}"/>
              </a:ext>
            </a:extLst>
          </p:cNvPr>
          <p:cNvSpPr/>
          <p:nvPr/>
        </p:nvSpPr>
        <p:spPr>
          <a:xfrm>
            <a:off x="4910328" y="4419622"/>
            <a:ext cx="4251960" cy="1097599"/>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Znak plus 47">
            <a:extLst>
              <a:ext uri="{FF2B5EF4-FFF2-40B4-BE49-F238E27FC236}">
                <a16:creationId xmlns:a16="http://schemas.microsoft.com/office/drawing/2014/main" id="{3DA0FFDC-F5BF-993E-C81A-FC61299F987B}"/>
              </a:ext>
            </a:extLst>
          </p:cNvPr>
          <p:cNvSpPr/>
          <p:nvPr/>
        </p:nvSpPr>
        <p:spPr>
          <a:xfrm>
            <a:off x="6765378" y="5721778"/>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1649328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7744121" y="1968137"/>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4741998" y="1968136"/>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9" name="Prostokąt 18">
            <a:extLst>
              <a:ext uri="{FF2B5EF4-FFF2-40B4-BE49-F238E27FC236}">
                <a16:creationId xmlns:a16="http://schemas.microsoft.com/office/drawing/2014/main" id="{B998B9DD-0598-D5D5-30D2-B93AC51FE800}"/>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0CC172C-4501-62D1-7CD6-314941425BAD}"/>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1" name="Prostokąt 20">
            <a:extLst>
              <a:ext uri="{FF2B5EF4-FFF2-40B4-BE49-F238E27FC236}">
                <a16:creationId xmlns:a16="http://schemas.microsoft.com/office/drawing/2014/main" id="{DE0B5877-1112-D7BA-1569-F17E99F9BBC8}"/>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pole tekstowe 21">
            <a:extLst>
              <a:ext uri="{FF2B5EF4-FFF2-40B4-BE49-F238E27FC236}">
                <a16:creationId xmlns:a16="http://schemas.microsoft.com/office/drawing/2014/main" id="{D277F1A0-510A-A21E-1F2D-974A82B3D476}"/>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33" name="Prostokąt 32">
            <a:extLst>
              <a:ext uri="{FF2B5EF4-FFF2-40B4-BE49-F238E27FC236}">
                <a16:creationId xmlns:a16="http://schemas.microsoft.com/office/drawing/2014/main" id="{6B44AC9F-061E-9DC5-1193-4149B731F67D}"/>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ole tekstowe 33">
            <a:extLst>
              <a:ext uri="{FF2B5EF4-FFF2-40B4-BE49-F238E27FC236}">
                <a16:creationId xmlns:a16="http://schemas.microsoft.com/office/drawing/2014/main" id="{78F0EE3E-B910-BA5B-8F6E-C6F55F80E042}"/>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35" name="Prostokąt 34">
            <a:extLst>
              <a:ext uri="{FF2B5EF4-FFF2-40B4-BE49-F238E27FC236}">
                <a16:creationId xmlns:a16="http://schemas.microsoft.com/office/drawing/2014/main" id="{25CFCF8B-0435-7CE3-A15E-8D6E22F82A17}"/>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ole tekstowe 35">
            <a:extLst>
              <a:ext uri="{FF2B5EF4-FFF2-40B4-BE49-F238E27FC236}">
                <a16:creationId xmlns:a16="http://schemas.microsoft.com/office/drawing/2014/main" id="{17B4A214-09B6-A4D8-2A53-A72659399839}"/>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16" name="Prostokąt 15">
            <a:extLst>
              <a:ext uri="{FF2B5EF4-FFF2-40B4-BE49-F238E27FC236}">
                <a16:creationId xmlns:a16="http://schemas.microsoft.com/office/drawing/2014/main" id="{6DCC1304-A718-7FA3-3762-9F3E9205A5BD}"/>
              </a:ext>
            </a:extLst>
          </p:cNvPr>
          <p:cNvSpPr/>
          <p:nvPr/>
        </p:nvSpPr>
        <p:spPr>
          <a:xfrm>
            <a:off x="8423102" y="3209224"/>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ole tekstowe 40">
            <a:extLst>
              <a:ext uri="{FF2B5EF4-FFF2-40B4-BE49-F238E27FC236}">
                <a16:creationId xmlns:a16="http://schemas.microsoft.com/office/drawing/2014/main" id="{58863C3D-0E4F-E7F2-CF90-1D7835FD6E61}"/>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2</a:t>
            </a:r>
          </a:p>
        </p:txBody>
      </p:sp>
      <p:sp>
        <p:nvSpPr>
          <p:cNvPr id="18" name="Prostokąt 17">
            <a:extLst>
              <a:ext uri="{FF2B5EF4-FFF2-40B4-BE49-F238E27FC236}">
                <a16:creationId xmlns:a16="http://schemas.microsoft.com/office/drawing/2014/main" id="{DE4893DE-BA0A-CE9C-32EF-9BF86404B354}"/>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ole tekstowe 36">
            <a:extLst>
              <a:ext uri="{FF2B5EF4-FFF2-40B4-BE49-F238E27FC236}">
                <a16:creationId xmlns:a16="http://schemas.microsoft.com/office/drawing/2014/main" id="{B2DAF51A-BE82-5DFB-EAB9-A4C511A1BA40}"/>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38" name="Prostokąt 37">
            <a:extLst>
              <a:ext uri="{FF2B5EF4-FFF2-40B4-BE49-F238E27FC236}">
                <a16:creationId xmlns:a16="http://schemas.microsoft.com/office/drawing/2014/main" id="{7ACA5021-1A1C-7761-C372-230223974A57}"/>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ole tekstowe 38">
            <a:extLst>
              <a:ext uri="{FF2B5EF4-FFF2-40B4-BE49-F238E27FC236}">
                <a16:creationId xmlns:a16="http://schemas.microsoft.com/office/drawing/2014/main" id="{5D04A6D5-8A18-488B-DA27-D1494B897500}"/>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40" name="Prostokąt 39">
            <a:extLst>
              <a:ext uri="{FF2B5EF4-FFF2-40B4-BE49-F238E27FC236}">
                <a16:creationId xmlns:a16="http://schemas.microsoft.com/office/drawing/2014/main" id="{36EE0D6C-6FCA-34ED-806A-E2AD12762EA1}"/>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ole tekstowe 41">
            <a:extLst>
              <a:ext uri="{FF2B5EF4-FFF2-40B4-BE49-F238E27FC236}">
                <a16:creationId xmlns:a16="http://schemas.microsoft.com/office/drawing/2014/main" id="{AF985BEA-F7B0-1229-6C6B-A7D8860ED95B}"/>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43" name="Prostokąt 42">
            <a:extLst>
              <a:ext uri="{FF2B5EF4-FFF2-40B4-BE49-F238E27FC236}">
                <a16:creationId xmlns:a16="http://schemas.microsoft.com/office/drawing/2014/main" id="{E0ECB03B-49F3-5EEE-6401-7E975E965EB2}"/>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ole tekstowe 43">
            <a:extLst>
              <a:ext uri="{FF2B5EF4-FFF2-40B4-BE49-F238E27FC236}">
                <a16:creationId xmlns:a16="http://schemas.microsoft.com/office/drawing/2014/main" id="{32CDE3FA-5E0F-6E4D-7E2B-A85CAE160778}"/>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45" name="Prostokąt 44">
            <a:extLst>
              <a:ext uri="{FF2B5EF4-FFF2-40B4-BE49-F238E27FC236}">
                <a16:creationId xmlns:a16="http://schemas.microsoft.com/office/drawing/2014/main" id="{5023BC38-03BA-7E0E-16B0-2C94D8D82B06}"/>
              </a:ext>
            </a:extLst>
          </p:cNvPr>
          <p:cNvSpPr/>
          <p:nvPr/>
        </p:nvSpPr>
        <p:spPr>
          <a:xfrm>
            <a:off x="740811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pole tekstowe 45">
            <a:extLst>
              <a:ext uri="{FF2B5EF4-FFF2-40B4-BE49-F238E27FC236}">
                <a16:creationId xmlns:a16="http://schemas.microsoft.com/office/drawing/2014/main" id="{4EF1DE31-7898-9EBF-19F3-0122139928A5}"/>
              </a:ext>
            </a:extLst>
          </p:cNvPr>
          <p:cNvSpPr txBox="1"/>
          <p:nvPr/>
        </p:nvSpPr>
        <p:spPr>
          <a:xfrm>
            <a:off x="740811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A</a:t>
            </a:r>
          </a:p>
        </p:txBody>
      </p:sp>
      <p:sp>
        <p:nvSpPr>
          <p:cNvPr id="47" name="Strzałka: zakrzywiona w górę 46">
            <a:extLst>
              <a:ext uri="{FF2B5EF4-FFF2-40B4-BE49-F238E27FC236}">
                <a16:creationId xmlns:a16="http://schemas.microsoft.com/office/drawing/2014/main" id="{D953BD6E-031E-1FE7-6CFC-36746A28288C}"/>
              </a:ext>
            </a:extLst>
          </p:cNvPr>
          <p:cNvSpPr/>
          <p:nvPr/>
        </p:nvSpPr>
        <p:spPr>
          <a:xfrm>
            <a:off x="4910328" y="4419622"/>
            <a:ext cx="4251960" cy="1097599"/>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Znak plus 47">
            <a:extLst>
              <a:ext uri="{FF2B5EF4-FFF2-40B4-BE49-F238E27FC236}">
                <a16:creationId xmlns:a16="http://schemas.microsoft.com/office/drawing/2014/main" id="{3DA0FFDC-F5BF-993E-C81A-FC61299F987B}"/>
              </a:ext>
            </a:extLst>
          </p:cNvPr>
          <p:cNvSpPr/>
          <p:nvPr/>
        </p:nvSpPr>
        <p:spPr>
          <a:xfrm>
            <a:off x="6765378" y="5721778"/>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3651376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7744121" y="1968137"/>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5721207" y="1968137"/>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9" name="Prostokąt 18">
            <a:extLst>
              <a:ext uri="{FF2B5EF4-FFF2-40B4-BE49-F238E27FC236}">
                <a16:creationId xmlns:a16="http://schemas.microsoft.com/office/drawing/2014/main" id="{B998B9DD-0598-D5D5-30D2-B93AC51FE800}"/>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0CC172C-4501-62D1-7CD6-314941425BAD}"/>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1" name="Prostokąt 20">
            <a:extLst>
              <a:ext uri="{FF2B5EF4-FFF2-40B4-BE49-F238E27FC236}">
                <a16:creationId xmlns:a16="http://schemas.microsoft.com/office/drawing/2014/main" id="{DE0B5877-1112-D7BA-1569-F17E99F9BBC8}"/>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pole tekstowe 21">
            <a:extLst>
              <a:ext uri="{FF2B5EF4-FFF2-40B4-BE49-F238E27FC236}">
                <a16:creationId xmlns:a16="http://schemas.microsoft.com/office/drawing/2014/main" id="{D277F1A0-510A-A21E-1F2D-974A82B3D476}"/>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33" name="Prostokąt 32">
            <a:extLst>
              <a:ext uri="{FF2B5EF4-FFF2-40B4-BE49-F238E27FC236}">
                <a16:creationId xmlns:a16="http://schemas.microsoft.com/office/drawing/2014/main" id="{6B44AC9F-061E-9DC5-1193-4149B731F67D}"/>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ole tekstowe 33">
            <a:extLst>
              <a:ext uri="{FF2B5EF4-FFF2-40B4-BE49-F238E27FC236}">
                <a16:creationId xmlns:a16="http://schemas.microsoft.com/office/drawing/2014/main" id="{78F0EE3E-B910-BA5B-8F6E-C6F55F80E042}"/>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35" name="Prostokąt 34">
            <a:extLst>
              <a:ext uri="{FF2B5EF4-FFF2-40B4-BE49-F238E27FC236}">
                <a16:creationId xmlns:a16="http://schemas.microsoft.com/office/drawing/2014/main" id="{25CFCF8B-0435-7CE3-A15E-8D6E22F82A17}"/>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ole tekstowe 35">
            <a:extLst>
              <a:ext uri="{FF2B5EF4-FFF2-40B4-BE49-F238E27FC236}">
                <a16:creationId xmlns:a16="http://schemas.microsoft.com/office/drawing/2014/main" id="{17B4A214-09B6-A4D8-2A53-A72659399839}"/>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16" name="Prostokąt 15">
            <a:extLst>
              <a:ext uri="{FF2B5EF4-FFF2-40B4-BE49-F238E27FC236}">
                <a16:creationId xmlns:a16="http://schemas.microsoft.com/office/drawing/2014/main" id="{6DCC1304-A718-7FA3-3762-9F3E9205A5BD}"/>
              </a:ext>
            </a:extLst>
          </p:cNvPr>
          <p:cNvSpPr/>
          <p:nvPr/>
        </p:nvSpPr>
        <p:spPr>
          <a:xfrm>
            <a:off x="8423102" y="3209224"/>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ole tekstowe 40">
            <a:extLst>
              <a:ext uri="{FF2B5EF4-FFF2-40B4-BE49-F238E27FC236}">
                <a16:creationId xmlns:a16="http://schemas.microsoft.com/office/drawing/2014/main" id="{58863C3D-0E4F-E7F2-CF90-1D7835FD6E61}"/>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2</a:t>
            </a:r>
          </a:p>
        </p:txBody>
      </p:sp>
      <p:sp>
        <p:nvSpPr>
          <p:cNvPr id="18" name="Prostokąt 17">
            <a:extLst>
              <a:ext uri="{FF2B5EF4-FFF2-40B4-BE49-F238E27FC236}">
                <a16:creationId xmlns:a16="http://schemas.microsoft.com/office/drawing/2014/main" id="{DE4893DE-BA0A-CE9C-32EF-9BF86404B354}"/>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ole tekstowe 36">
            <a:extLst>
              <a:ext uri="{FF2B5EF4-FFF2-40B4-BE49-F238E27FC236}">
                <a16:creationId xmlns:a16="http://schemas.microsoft.com/office/drawing/2014/main" id="{B2DAF51A-BE82-5DFB-EAB9-A4C511A1BA40}"/>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38" name="Prostokąt 37">
            <a:extLst>
              <a:ext uri="{FF2B5EF4-FFF2-40B4-BE49-F238E27FC236}">
                <a16:creationId xmlns:a16="http://schemas.microsoft.com/office/drawing/2014/main" id="{7ACA5021-1A1C-7761-C372-230223974A57}"/>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ole tekstowe 38">
            <a:extLst>
              <a:ext uri="{FF2B5EF4-FFF2-40B4-BE49-F238E27FC236}">
                <a16:creationId xmlns:a16="http://schemas.microsoft.com/office/drawing/2014/main" id="{5D04A6D5-8A18-488B-DA27-D1494B897500}"/>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40" name="Prostokąt 39">
            <a:extLst>
              <a:ext uri="{FF2B5EF4-FFF2-40B4-BE49-F238E27FC236}">
                <a16:creationId xmlns:a16="http://schemas.microsoft.com/office/drawing/2014/main" id="{36EE0D6C-6FCA-34ED-806A-E2AD12762EA1}"/>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ole tekstowe 41">
            <a:extLst>
              <a:ext uri="{FF2B5EF4-FFF2-40B4-BE49-F238E27FC236}">
                <a16:creationId xmlns:a16="http://schemas.microsoft.com/office/drawing/2014/main" id="{AF985BEA-F7B0-1229-6C6B-A7D8860ED95B}"/>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43" name="Prostokąt 42">
            <a:extLst>
              <a:ext uri="{FF2B5EF4-FFF2-40B4-BE49-F238E27FC236}">
                <a16:creationId xmlns:a16="http://schemas.microsoft.com/office/drawing/2014/main" id="{E0ECB03B-49F3-5EEE-6401-7E975E965EB2}"/>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ole tekstowe 43">
            <a:extLst>
              <a:ext uri="{FF2B5EF4-FFF2-40B4-BE49-F238E27FC236}">
                <a16:creationId xmlns:a16="http://schemas.microsoft.com/office/drawing/2014/main" id="{32CDE3FA-5E0F-6E4D-7E2B-A85CAE160778}"/>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45" name="Prostokąt 44">
            <a:extLst>
              <a:ext uri="{FF2B5EF4-FFF2-40B4-BE49-F238E27FC236}">
                <a16:creationId xmlns:a16="http://schemas.microsoft.com/office/drawing/2014/main" id="{5023BC38-03BA-7E0E-16B0-2C94D8D82B06}"/>
              </a:ext>
            </a:extLst>
          </p:cNvPr>
          <p:cNvSpPr/>
          <p:nvPr/>
        </p:nvSpPr>
        <p:spPr>
          <a:xfrm>
            <a:off x="740811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pole tekstowe 45">
            <a:extLst>
              <a:ext uri="{FF2B5EF4-FFF2-40B4-BE49-F238E27FC236}">
                <a16:creationId xmlns:a16="http://schemas.microsoft.com/office/drawing/2014/main" id="{4EF1DE31-7898-9EBF-19F3-0122139928A5}"/>
              </a:ext>
            </a:extLst>
          </p:cNvPr>
          <p:cNvSpPr txBox="1"/>
          <p:nvPr/>
        </p:nvSpPr>
        <p:spPr>
          <a:xfrm>
            <a:off x="740811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A</a:t>
            </a:r>
          </a:p>
        </p:txBody>
      </p:sp>
      <p:sp>
        <p:nvSpPr>
          <p:cNvPr id="47" name="Strzałka: zakrzywiona w górę 46">
            <a:extLst>
              <a:ext uri="{FF2B5EF4-FFF2-40B4-BE49-F238E27FC236}">
                <a16:creationId xmlns:a16="http://schemas.microsoft.com/office/drawing/2014/main" id="{D953BD6E-031E-1FE7-6CFC-36746A28288C}"/>
              </a:ext>
            </a:extLst>
          </p:cNvPr>
          <p:cNvSpPr/>
          <p:nvPr/>
        </p:nvSpPr>
        <p:spPr>
          <a:xfrm>
            <a:off x="5916168" y="4419622"/>
            <a:ext cx="3246120" cy="1097599"/>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Znak plus 47">
            <a:extLst>
              <a:ext uri="{FF2B5EF4-FFF2-40B4-BE49-F238E27FC236}">
                <a16:creationId xmlns:a16="http://schemas.microsoft.com/office/drawing/2014/main" id="{3DA0FFDC-F5BF-993E-C81A-FC61299F987B}"/>
              </a:ext>
            </a:extLst>
          </p:cNvPr>
          <p:cNvSpPr/>
          <p:nvPr/>
        </p:nvSpPr>
        <p:spPr>
          <a:xfrm>
            <a:off x="7268298" y="5721778"/>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7068427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7744121" y="1968137"/>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5721207" y="1968137"/>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9" name="Prostokąt 18">
            <a:extLst>
              <a:ext uri="{FF2B5EF4-FFF2-40B4-BE49-F238E27FC236}">
                <a16:creationId xmlns:a16="http://schemas.microsoft.com/office/drawing/2014/main" id="{B998B9DD-0598-D5D5-30D2-B93AC51FE800}"/>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0CC172C-4501-62D1-7CD6-314941425BAD}"/>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1" name="Prostokąt 20">
            <a:extLst>
              <a:ext uri="{FF2B5EF4-FFF2-40B4-BE49-F238E27FC236}">
                <a16:creationId xmlns:a16="http://schemas.microsoft.com/office/drawing/2014/main" id="{DE0B5877-1112-D7BA-1569-F17E99F9BBC8}"/>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pole tekstowe 21">
            <a:extLst>
              <a:ext uri="{FF2B5EF4-FFF2-40B4-BE49-F238E27FC236}">
                <a16:creationId xmlns:a16="http://schemas.microsoft.com/office/drawing/2014/main" id="{D277F1A0-510A-A21E-1F2D-974A82B3D476}"/>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33" name="Prostokąt 32">
            <a:extLst>
              <a:ext uri="{FF2B5EF4-FFF2-40B4-BE49-F238E27FC236}">
                <a16:creationId xmlns:a16="http://schemas.microsoft.com/office/drawing/2014/main" id="{6B44AC9F-061E-9DC5-1193-4149B731F67D}"/>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ole tekstowe 33">
            <a:extLst>
              <a:ext uri="{FF2B5EF4-FFF2-40B4-BE49-F238E27FC236}">
                <a16:creationId xmlns:a16="http://schemas.microsoft.com/office/drawing/2014/main" id="{78F0EE3E-B910-BA5B-8F6E-C6F55F80E042}"/>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35" name="Prostokąt 34">
            <a:extLst>
              <a:ext uri="{FF2B5EF4-FFF2-40B4-BE49-F238E27FC236}">
                <a16:creationId xmlns:a16="http://schemas.microsoft.com/office/drawing/2014/main" id="{25CFCF8B-0435-7CE3-A15E-8D6E22F82A17}"/>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ole tekstowe 35">
            <a:extLst>
              <a:ext uri="{FF2B5EF4-FFF2-40B4-BE49-F238E27FC236}">
                <a16:creationId xmlns:a16="http://schemas.microsoft.com/office/drawing/2014/main" id="{17B4A214-09B6-A4D8-2A53-A72659399839}"/>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16" name="Prostokąt 15">
            <a:extLst>
              <a:ext uri="{FF2B5EF4-FFF2-40B4-BE49-F238E27FC236}">
                <a16:creationId xmlns:a16="http://schemas.microsoft.com/office/drawing/2014/main" id="{6DCC1304-A718-7FA3-3762-9F3E9205A5BD}"/>
              </a:ext>
            </a:extLst>
          </p:cNvPr>
          <p:cNvSpPr/>
          <p:nvPr/>
        </p:nvSpPr>
        <p:spPr>
          <a:xfrm>
            <a:off x="8423102" y="3209224"/>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ole tekstowe 40">
            <a:extLst>
              <a:ext uri="{FF2B5EF4-FFF2-40B4-BE49-F238E27FC236}">
                <a16:creationId xmlns:a16="http://schemas.microsoft.com/office/drawing/2014/main" id="{58863C3D-0E4F-E7F2-CF90-1D7835FD6E61}"/>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18" name="Prostokąt 17">
            <a:extLst>
              <a:ext uri="{FF2B5EF4-FFF2-40B4-BE49-F238E27FC236}">
                <a16:creationId xmlns:a16="http://schemas.microsoft.com/office/drawing/2014/main" id="{DE4893DE-BA0A-CE9C-32EF-9BF86404B354}"/>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ole tekstowe 36">
            <a:extLst>
              <a:ext uri="{FF2B5EF4-FFF2-40B4-BE49-F238E27FC236}">
                <a16:creationId xmlns:a16="http://schemas.microsoft.com/office/drawing/2014/main" id="{B2DAF51A-BE82-5DFB-EAB9-A4C511A1BA40}"/>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38" name="Prostokąt 37">
            <a:extLst>
              <a:ext uri="{FF2B5EF4-FFF2-40B4-BE49-F238E27FC236}">
                <a16:creationId xmlns:a16="http://schemas.microsoft.com/office/drawing/2014/main" id="{7ACA5021-1A1C-7761-C372-230223974A57}"/>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ole tekstowe 38">
            <a:extLst>
              <a:ext uri="{FF2B5EF4-FFF2-40B4-BE49-F238E27FC236}">
                <a16:creationId xmlns:a16="http://schemas.microsoft.com/office/drawing/2014/main" id="{5D04A6D5-8A18-488B-DA27-D1494B897500}"/>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40" name="Prostokąt 39">
            <a:extLst>
              <a:ext uri="{FF2B5EF4-FFF2-40B4-BE49-F238E27FC236}">
                <a16:creationId xmlns:a16="http://schemas.microsoft.com/office/drawing/2014/main" id="{36EE0D6C-6FCA-34ED-806A-E2AD12762EA1}"/>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ole tekstowe 41">
            <a:extLst>
              <a:ext uri="{FF2B5EF4-FFF2-40B4-BE49-F238E27FC236}">
                <a16:creationId xmlns:a16="http://schemas.microsoft.com/office/drawing/2014/main" id="{AF985BEA-F7B0-1229-6C6B-A7D8860ED95B}"/>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43" name="Prostokąt 42">
            <a:extLst>
              <a:ext uri="{FF2B5EF4-FFF2-40B4-BE49-F238E27FC236}">
                <a16:creationId xmlns:a16="http://schemas.microsoft.com/office/drawing/2014/main" id="{E0ECB03B-49F3-5EEE-6401-7E975E965EB2}"/>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ole tekstowe 43">
            <a:extLst>
              <a:ext uri="{FF2B5EF4-FFF2-40B4-BE49-F238E27FC236}">
                <a16:creationId xmlns:a16="http://schemas.microsoft.com/office/drawing/2014/main" id="{32CDE3FA-5E0F-6E4D-7E2B-A85CAE160778}"/>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45" name="Prostokąt 44">
            <a:extLst>
              <a:ext uri="{FF2B5EF4-FFF2-40B4-BE49-F238E27FC236}">
                <a16:creationId xmlns:a16="http://schemas.microsoft.com/office/drawing/2014/main" id="{5023BC38-03BA-7E0E-16B0-2C94D8D82B06}"/>
              </a:ext>
            </a:extLst>
          </p:cNvPr>
          <p:cNvSpPr/>
          <p:nvPr/>
        </p:nvSpPr>
        <p:spPr>
          <a:xfrm>
            <a:off x="740811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pole tekstowe 45">
            <a:extLst>
              <a:ext uri="{FF2B5EF4-FFF2-40B4-BE49-F238E27FC236}">
                <a16:creationId xmlns:a16="http://schemas.microsoft.com/office/drawing/2014/main" id="{4EF1DE31-7898-9EBF-19F3-0122139928A5}"/>
              </a:ext>
            </a:extLst>
          </p:cNvPr>
          <p:cNvSpPr txBox="1"/>
          <p:nvPr/>
        </p:nvSpPr>
        <p:spPr>
          <a:xfrm>
            <a:off x="740811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A</a:t>
            </a:r>
          </a:p>
        </p:txBody>
      </p:sp>
      <p:sp>
        <p:nvSpPr>
          <p:cNvPr id="47" name="Strzałka: zakrzywiona w górę 46">
            <a:extLst>
              <a:ext uri="{FF2B5EF4-FFF2-40B4-BE49-F238E27FC236}">
                <a16:creationId xmlns:a16="http://schemas.microsoft.com/office/drawing/2014/main" id="{D953BD6E-031E-1FE7-6CFC-36746A28288C}"/>
              </a:ext>
            </a:extLst>
          </p:cNvPr>
          <p:cNvSpPr/>
          <p:nvPr/>
        </p:nvSpPr>
        <p:spPr>
          <a:xfrm>
            <a:off x="5916168" y="4419622"/>
            <a:ext cx="3246120" cy="1097599"/>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Znak plus 47">
            <a:extLst>
              <a:ext uri="{FF2B5EF4-FFF2-40B4-BE49-F238E27FC236}">
                <a16:creationId xmlns:a16="http://schemas.microsoft.com/office/drawing/2014/main" id="{3DA0FFDC-F5BF-993E-C81A-FC61299F987B}"/>
              </a:ext>
            </a:extLst>
          </p:cNvPr>
          <p:cNvSpPr/>
          <p:nvPr/>
        </p:nvSpPr>
        <p:spPr>
          <a:xfrm>
            <a:off x="7268298" y="5721778"/>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610542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7744121" y="1968137"/>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6741329" y="194768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9" name="Prostokąt 18">
            <a:extLst>
              <a:ext uri="{FF2B5EF4-FFF2-40B4-BE49-F238E27FC236}">
                <a16:creationId xmlns:a16="http://schemas.microsoft.com/office/drawing/2014/main" id="{B998B9DD-0598-D5D5-30D2-B93AC51FE800}"/>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0CC172C-4501-62D1-7CD6-314941425BAD}"/>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1" name="Prostokąt 20">
            <a:extLst>
              <a:ext uri="{FF2B5EF4-FFF2-40B4-BE49-F238E27FC236}">
                <a16:creationId xmlns:a16="http://schemas.microsoft.com/office/drawing/2014/main" id="{DE0B5877-1112-D7BA-1569-F17E99F9BBC8}"/>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pole tekstowe 21">
            <a:extLst>
              <a:ext uri="{FF2B5EF4-FFF2-40B4-BE49-F238E27FC236}">
                <a16:creationId xmlns:a16="http://schemas.microsoft.com/office/drawing/2014/main" id="{D277F1A0-510A-A21E-1F2D-974A82B3D476}"/>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33" name="Prostokąt 32">
            <a:extLst>
              <a:ext uri="{FF2B5EF4-FFF2-40B4-BE49-F238E27FC236}">
                <a16:creationId xmlns:a16="http://schemas.microsoft.com/office/drawing/2014/main" id="{6B44AC9F-061E-9DC5-1193-4149B731F67D}"/>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ole tekstowe 33">
            <a:extLst>
              <a:ext uri="{FF2B5EF4-FFF2-40B4-BE49-F238E27FC236}">
                <a16:creationId xmlns:a16="http://schemas.microsoft.com/office/drawing/2014/main" id="{78F0EE3E-B910-BA5B-8F6E-C6F55F80E042}"/>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35" name="Prostokąt 34">
            <a:extLst>
              <a:ext uri="{FF2B5EF4-FFF2-40B4-BE49-F238E27FC236}">
                <a16:creationId xmlns:a16="http://schemas.microsoft.com/office/drawing/2014/main" id="{25CFCF8B-0435-7CE3-A15E-8D6E22F82A17}"/>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ole tekstowe 35">
            <a:extLst>
              <a:ext uri="{FF2B5EF4-FFF2-40B4-BE49-F238E27FC236}">
                <a16:creationId xmlns:a16="http://schemas.microsoft.com/office/drawing/2014/main" id="{17B4A214-09B6-A4D8-2A53-A72659399839}"/>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16" name="Prostokąt 15">
            <a:extLst>
              <a:ext uri="{FF2B5EF4-FFF2-40B4-BE49-F238E27FC236}">
                <a16:creationId xmlns:a16="http://schemas.microsoft.com/office/drawing/2014/main" id="{6DCC1304-A718-7FA3-3762-9F3E9205A5BD}"/>
              </a:ext>
            </a:extLst>
          </p:cNvPr>
          <p:cNvSpPr/>
          <p:nvPr/>
        </p:nvSpPr>
        <p:spPr>
          <a:xfrm>
            <a:off x="8423102" y="3209224"/>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ole tekstowe 40">
            <a:extLst>
              <a:ext uri="{FF2B5EF4-FFF2-40B4-BE49-F238E27FC236}">
                <a16:creationId xmlns:a16="http://schemas.microsoft.com/office/drawing/2014/main" id="{58863C3D-0E4F-E7F2-CF90-1D7835FD6E61}"/>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18" name="Prostokąt 17">
            <a:extLst>
              <a:ext uri="{FF2B5EF4-FFF2-40B4-BE49-F238E27FC236}">
                <a16:creationId xmlns:a16="http://schemas.microsoft.com/office/drawing/2014/main" id="{DE4893DE-BA0A-CE9C-32EF-9BF86404B354}"/>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ole tekstowe 36">
            <a:extLst>
              <a:ext uri="{FF2B5EF4-FFF2-40B4-BE49-F238E27FC236}">
                <a16:creationId xmlns:a16="http://schemas.microsoft.com/office/drawing/2014/main" id="{B2DAF51A-BE82-5DFB-EAB9-A4C511A1BA40}"/>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38" name="Prostokąt 37">
            <a:extLst>
              <a:ext uri="{FF2B5EF4-FFF2-40B4-BE49-F238E27FC236}">
                <a16:creationId xmlns:a16="http://schemas.microsoft.com/office/drawing/2014/main" id="{7ACA5021-1A1C-7761-C372-230223974A57}"/>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ole tekstowe 38">
            <a:extLst>
              <a:ext uri="{FF2B5EF4-FFF2-40B4-BE49-F238E27FC236}">
                <a16:creationId xmlns:a16="http://schemas.microsoft.com/office/drawing/2014/main" id="{5D04A6D5-8A18-488B-DA27-D1494B897500}"/>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40" name="Prostokąt 39">
            <a:extLst>
              <a:ext uri="{FF2B5EF4-FFF2-40B4-BE49-F238E27FC236}">
                <a16:creationId xmlns:a16="http://schemas.microsoft.com/office/drawing/2014/main" id="{36EE0D6C-6FCA-34ED-806A-E2AD12762EA1}"/>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ole tekstowe 41">
            <a:extLst>
              <a:ext uri="{FF2B5EF4-FFF2-40B4-BE49-F238E27FC236}">
                <a16:creationId xmlns:a16="http://schemas.microsoft.com/office/drawing/2014/main" id="{AF985BEA-F7B0-1229-6C6B-A7D8860ED95B}"/>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43" name="Prostokąt 42">
            <a:extLst>
              <a:ext uri="{FF2B5EF4-FFF2-40B4-BE49-F238E27FC236}">
                <a16:creationId xmlns:a16="http://schemas.microsoft.com/office/drawing/2014/main" id="{E0ECB03B-49F3-5EEE-6401-7E975E965EB2}"/>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ole tekstowe 43">
            <a:extLst>
              <a:ext uri="{FF2B5EF4-FFF2-40B4-BE49-F238E27FC236}">
                <a16:creationId xmlns:a16="http://schemas.microsoft.com/office/drawing/2014/main" id="{32CDE3FA-5E0F-6E4D-7E2B-A85CAE160778}"/>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45" name="Prostokąt 44">
            <a:extLst>
              <a:ext uri="{FF2B5EF4-FFF2-40B4-BE49-F238E27FC236}">
                <a16:creationId xmlns:a16="http://schemas.microsoft.com/office/drawing/2014/main" id="{5023BC38-03BA-7E0E-16B0-2C94D8D82B06}"/>
              </a:ext>
            </a:extLst>
          </p:cNvPr>
          <p:cNvSpPr/>
          <p:nvPr/>
        </p:nvSpPr>
        <p:spPr>
          <a:xfrm>
            <a:off x="740811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pole tekstowe 45">
            <a:extLst>
              <a:ext uri="{FF2B5EF4-FFF2-40B4-BE49-F238E27FC236}">
                <a16:creationId xmlns:a16="http://schemas.microsoft.com/office/drawing/2014/main" id="{4EF1DE31-7898-9EBF-19F3-0122139928A5}"/>
              </a:ext>
            </a:extLst>
          </p:cNvPr>
          <p:cNvSpPr txBox="1"/>
          <p:nvPr/>
        </p:nvSpPr>
        <p:spPr>
          <a:xfrm>
            <a:off x="740811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A</a:t>
            </a:r>
          </a:p>
        </p:txBody>
      </p:sp>
      <p:sp>
        <p:nvSpPr>
          <p:cNvPr id="47" name="Strzałka: zakrzywiona w górę 46">
            <a:extLst>
              <a:ext uri="{FF2B5EF4-FFF2-40B4-BE49-F238E27FC236}">
                <a16:creationId xmlns:a16="http://schemas.microsoft.com/office/drawing/2014/main" id="{D953BD6E-031E-1FE7-6CFC-36746A28288C}"/>
              </a:ext>
            </a:extLst>
          </p:cNvPr>
          <p:cNvSpPr/>
          <p:nvPr/>
        </p:nvSpPr>
        <p:spPr>
          <a:xfrm>
            <a:off x="6867144" y="4419623"/>
            <a:ext cx="2295144" cy="783314"/>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Znak plus 47">
            <a:extLst>
              <a:ext uri="{FF2B5EF4-FFF2-40B4-BE49-F238E27FC236}">
                <a16:creationId xmlns:a16="http://schemas.microsoft.com/office/drawing/2014/main" id="{3DA0FFDC-F5BF-993E-C81A-FC61299F987B}"/>
              </a:ext>
            </a:extLst>
          </p:cNvPr>
          <p:cNvSpPr/>
          <p:nvPr/>
        </p:nvSpPr>
        <p:spPr>
          <a:xfrm>
            <a:off x="7652300" y="5561757"/>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85883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7744121" y="1968137"/>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6741329" y="194768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9" name="Prostokąt 18">
            <a:extLst>
              <a:ext uri="{FF2B5EF4-FFF2-40B4-BE49-F238E27FC236}">
                <a16:creationId xmlns:a16="http://schemas.microsoft.com/office/drawing/2014/main" id="{B998B9DD-0598-D5D5-30D2-B93AC51FE800}"/>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0CC172C-4501-62D1-7CD6-314941425BAD}"/>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1" name="Prostokąt 20">
            <a:extLst>
              <a:ext uri="{FF2B5EF4-FFF2-40B4-BE49-F238E27FC236}">
                <a16:creationId xmlns:a16="http://schemas.microsoft.com/office/drawing/2014/main" id="{DE0B5877-1112-D7BA-1569-F17E99F9BBC8}"/>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pole tekstowe 21">
            <a:extLst>
              <a:ext uri="{FF2B5EF4-FFF2-40B4-BE49-F238E27FC236}">
                <a16:creationId xmlns:a16="http://schemas.microsoft.com/office/drawing/2014/main" id="{D277F1A0-510A-A21E-1F2D-974A82B3D476}"/>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33" name="Prostokąt 32">
            <a:extLst>
              <a:ext uri="{FF2B5EF4-FFF2-40B4-BE49-F238E27FC236}">
                <a16:creationId xmlns:a16="http://schemas.microsoft.com/office/drawing/2014/main" id="{6B44AC9F-061E-9DC5-1193-4149B731F67D}"/>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ole tekstowe 33">
            <a:extLst>
              <a:ext uri="{FF2B5EF4-FFF2-40B4-BE49-F238E27FC236}">
                <a16:creationId xmlns:a16="http://schemas.microsoft.com/office/drawing/2014/main" id="{78F0EE3E-B910-BA5B-8F6E-C6F55F80E042}"/>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35" name="Prostokąt 34">
            <a:extLst>
              <a:ext uri="{FF2B5EF4-FFF2-40B4-BE49-F238E27FC236}">
                <a16:creationId xmlns:a16="http://schemas.microsoft.com/office/drawing/2014/main" id="{25CFCF8B-0435-7CE3-A15E-8D6E22F82A17}"/>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ole tekstowe 35">
            <a:extLst>
              <a:ext uri="{FF2B5EF4-FFF2-40B4-BE49-F238E27FC236}">
                <a16:creationId xmlns:a16="http://schemas.microsoft.com/office/drawing/2014/main" id="{17B4A214-09B6-A4D8-2A53-A72659399839}"/>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16" name="Prostokąt 15">
            <a:extLst>
              <a:ext uri="{FF2B5EF4-FFF2-40B4-BE49-F238E27FC236}">
                <a16:creationId xmlns:a16="http://schemas.microsoft.com/office/drawing/2014/main" id="{6DCC1304-A718-7FA3-3762-9F3E9205A5BD}"/>
              </a:ext>
            </a:extLst>
          </p:cNvPr>
          <p:cNvSpPr/>
          <p:nvPr/>
        </p:nvSpPr>
        <p:spPr>
          <a:xfrm>
            <a:off x="8423102" y="3209224"/>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ole tekstowe 40">
            <a:extLst>
              <a:ext uri="{FF2B5EF4-FFF2-40B4-BE49-F238E27FC236}">
                <a16:creationId xmlns:a16="http://schemas.microsoft.com/office/drawing/2014/main" id="{58863C3D-0E4F-E7F2-CF90-1D7835FD6E61}"/>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6</a:t>
            </a:r>
          </a:p>
        </p:txBody>
      </p:sp>
      <p:sp>
        <p:nvSpPr>
          <p:cNvPr id="18" name="Prostokąt 17">
            <a:extLst>
              <a:ext uri="{FF2B5EF4-FFF2-40B4-BE49-F238E27FC236}">
                <a16:creationId xmlns:a16="http://schemas.microsoft.com/office/drawing/2014/main" id="{DE4893DE-BA0A-CE9C-32EF-9BF86404B354}"/>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ole tekstowe 36">
            <a:extLst>
              <a:ext uri="{FF2B5EF4-FFF2-40B4-BE49-F238E27FC236}">
                <a16:creationId xmlns:a16="http://schemas.microsoft.com/office/drawing/2014/main" id="{B2DAF51A-BE82-5DFB-EAB9-A4C511A1BA40}"/>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38" name="Prostokąt 37">
            <a:extLst>
              <a:ext uri="{FF2B5EF4-FFF2-40B4-BE49-F238E27FC236}">
                <a16:creationId xmlns:a16="http://schemas.microsoft.com/office/drawing/2014/main" id="{7ACA5021-1A1C-7761-C372-230223974A57}"/>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ole tekstowe 38">
            <a:extLst>
              <a:ext uri="{FF2B5EF4-FFF2-40B4-BE49-F238E27FC236}">
                <a16:creationId xmlns:a16="http://schemas.microsoft.com/office/drawing/2014/main" id="{5D04A6D5-8A18-488B-DA27-D1494B897500}"/>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40" name="Prostokąt 39">
            <a:extLst>
              <a:ext uri="{FF2B5EF4-FFF2-40B4-BE49-F238E27FC236}">
                <a16:creationId xmlns:a16="http://schemas.microsoft.com/office/drawing/2014/main" id="{36EE0D6C-6FCA-34ED-806A-E2AD12762EA1}"/>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ole tekstowe 41">
            <a:extLst>
              <a:ext uri="{FF2B5EF4-FFF2-40B4-BE49-F238E27FC236}">
                <a16:creationId xmlns:a16="http://schemas.microsoft.com/office/drawing/2014/main" id="{AF985BEA-F7B0-1229-6C6B-A7D8860ED95B}"/>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43" name="Prostokąt 42">
            <a:extLst>
              <a:ext uri="{FF2B5EF4-FFF2-40B4-BE49-F238E27FC236}">
                <a16:creationId xmlns:a16="http://schemas.microsoft.com/office/drawing/2014/main" id="{E0ECB03B-49F3-5EEE-6401-7E975E965EB2}"/>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ole tekstowe 43">
            <a:extLst>
              <a:ext uri="{FF2B5EF4-FFF2-40B4-BE49-F238E27FC236}">
                <a16:creationId xmlns:a16="http://schemas.microsoft.com/office/drawing/2014/main" id="{32CDE3FA-5E0F-6E4D-7E2B-A85CAE160778}"/>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45" name="Prostokąt 44">
            <a:extLst>
              <a:ext uri="{FF2B5EF4-FFF2-40B4-BE49-F238E27FC236}">
                <a16:creationId xmlns:a16="http://schemas.microsoft.com/office/drawing/2014/main" id="{5023BC38-03BA-7E0E-16B0-2C94D8D82B06}"/>
              </a:ext>
            </a:extLst>
          </p:cNvPr>
          <p:cNvSpPr/>
          <p:nvPr/>
        </p:nvSpPr>
        <p:spPr>
          <a:xfrm>
            <a:off x="740811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pole tekstowe 45">
            <a:extLst>
              <a:ext uri="{FF2B5EF4-FFF2-40B4-BE49-F238E27FC236}">
                <a16:creationId xmlns:a16="http://schemas.microsoft.com/office/drawing/2014/main" id="{4EF1DE31-7898-9EBF-19F3-0122139928A5}"/>
              </a:ext>
            </a:extLst>
          </p:cNvPr>
          <p:cNvSpPr txBox="1"/>
          <p:nvPr/>
        </p:nvSpPr>
        <p:spPr>
          <a:xfrm>
            <a:off x="740811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A</a:t>
            </a:r>
          </a:p>
        </p:txBody>
      </p:sp>
      <p:sp>
        <p:nvSpPr>
          <p:cNvPr id="47" name="Strzałka: zakrzywiona w górę 46">
            <a:extLst>
              <a:ext uri="{FF2B5EF4-FFF2-40B4-BE49-F238E27FC236}">
                <a16:creationId xmlns:a16="http://schemas.microsoft.com/office/drawing/2014/main" id="{D953BD6E-031E-1FE7-6CFC-36746A28288C}"/>
              </a:ext>
            </a:extLst>
          </p:cNvPr>
          <p:cNvSpPr/>
          <p:nvPr/>
        </p:nvSpPr>
        <p:spPr>
          <a:xfrm>
            <a:off x="6867144" y="4419623"/>
            <a:ext cx="2295144" cy="783314"/>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Znak plus 47">
            <a:extLst>
              <a:ext uri="{FF2B5EF4-FFF2-40B4-BE49-F238E27FC236}">
                <a16:creationId xmlns:a16="http://schemas.microsoft.com/office/drawing/2014/main" id="{3DA0FFDC-F5BF-993E-C81A-FC61299F987B}"/>
              </a:ext>
            </a:extLst>
          </p:cNvPr>
          <p:cNvSpPr/>
          <p:nvPr/>
        </p:nvSpPr>
        <p:spPr>
          <a:xfrm>
            <a:off x="7652300" y="5561757"/>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3657438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8055740" y="1968136"/>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7408118" y="1968136"/>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9" name="Prostokąt 18">
            <a:extLst>
              <a:ext uri="{FF2B5EF4-FFF2-40B4-BE49-F238E27FC236}">
                <a16:creationId xmlns:a16="http://schemas.microsoft.com/office/drawing/2014/main" id="{B998B9DD-0598-D5D5-30D2-B93AC51FE800}"/>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0CC172C-4501-62D1-7CD6-314941425BAD}"/>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1" name="Prostokąt 20">
            <a:extLst>
              <a:ext uri="{FF2B5EF4-FFF2-40B4-BE49-F238E27FC236}">
                <a16:creationId xmlns:a16="http://schemas.microsoft.com/office/drawing/2014/main" id="{DE0B5877-1112-D7BA-1569-F17E99F9BBC8}"/>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pole tekstowe 21">
            <a:extLst>
              <a:ext uri="{FF2B5EF4-FFF2-40B4-BE49-F238E27FC236}">
                <a16:creationId xmlns:a16="http://schemas.microsoft.com/office/drawing/2014/main" id="{D277F1A0-510A-A21E-1F2D-974A82B3D476}"/>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33" name="Prostokąt 32">
            <a:extLst>
              <a:ext uri="{FF2B5EF4-FFF2-40B4-BE49-F238E27FC236}">
                <a16:creationId xmlns:a16="http://schemas.microsoft.com/office/drawing/2014/main" id="{6B44AC9F-061E-9DC5-1193-4149B731F67D}"/>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ole tekstowe 33">
            <a:extLst>
              <a:ext uri="{FF2B5EF4-FFF2-40B4-BE49-F238E27FC236}">
                <a16:creationId xmlns:a16="http://schemas.microsoft.com/office/drawing/2014/main" id="{78F0EE3E-B910-BA5B-8F6E-C6F55F80E042}"/>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35" name="Prostokąt 34">
            <a:extLst>
              <a:ext uri="{FF2B5EF4-FFF2-40B4-BE49-F238E27FC236}">
                <a16:creationId xmlns:a16="http://schemas.microsoft.com/office/drawing/2014/main" id="{25CFCF8B-0435-7CE3-A15E-8D6E22F82A17}"/>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ole tekstowe 35">
            <a:extLst>
              <a:ext uri="{FF2B5EF4-FFF2-40B4-BE49-F238E27FC236}">
                <a16:creationId xmlns:a16="http://schemas.microsoft.com/office/drawing/2014/main" id="{17B4A214-09B6-A4D8-2A53-A72659399839}"/>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16" name="Prostokąt 15">
            <a:extLst>
              <a:ext uri="{FF2B5EF4-FFF2-40B4-BE49-F238E27FC236}">
                <a16:creationId xmlns:a16="http://schemas.microsoft.com/office/drawing/2014/main" id="{6DCC1304-A718-7FA3-3762-9F3E9205A5BD}"/>
              </a:ext>
            </a:extLst>
          </p:cNvPr>
          <p:cNvSpPr/>
          <p:nvPr/>
        </p:nvSpPr>
        <p:spPr>
          <a:xfrm>
            <a:off x="8423102" y="3209224"/>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ole tekstowe 40">
            <a:extLst>
              <a:ext uri="{FF2B5EF4-FFF2-40B4-BE49-F238E27FC236}">
                <a16:creationId xmlns:a16="http://schemas.microsoft.com/office/drawing/2014/main" id="{58863C3D-0E4F-E7F2-CF90-1D7835FD6E61}"/>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6</a:t>
            </a:r>
          </a:p>
        </p:txBody>
      </p:sp>
      <p:sp>
        <p:nvSpPr>
          <p:cNvPr id="18" name="Prostokąt 17">
            <a:extLst>
              <a:ext uri="{FF2B5EF4-FFF2-40B4-BE49-F238E27FC236}">
                <a16:creationId xmlns:a16="http://schemas.microsoft.com/office/drawing/2014/main" id="{DE4893DE-BA0A-CE9C-32EF-9BF86404B354}"/>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ole tekstowe 36">
            <a:extLst>
              <a:ext uri="{FF2B5EF4-FFF2-40B4-BE49-F238E27FC236}">
                <a16:creationId xmlns:a16="http://schemas.microsoft.com/office/drawing/2014/main" id="{B2DAF51A-BE82-5DFB-EAB9-A4C511A1BA40}"/>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38" name="Prostokąt 37">
            <a:extLst>
              <a:ext uri="{FF2B5EF4-FFF2-40B4-BE49-F238E27FC236}">
                <a16:creationId xmlns:a16="http://schemas.microsoft.com/office/drawing/2014/main" id="{7ACA5021-1A1C-7761-C372-230223974A57}"/>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ole tekstowe 38">
            <a:extLst>
              <a:ext uri="{FF2B5EF4-FFF2-40B4-BE49-F238E27FC236}">
                <a16:creationId xmlns:a16="http://schemas.microsoft.com/office/drawing/2014/main" id="{5D04A6D5-8A18-488B-DA27-D1494B897500}"/>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40" name="Prostokąt 39">
            <a:extLst>
              <a:ext uri="{FF2B5EF4-FFF2-40B4-BE49-F238E27FC236}">
                <a16:creationId xmlns:a16="http://schemas.microsoft.com/office/drawing/2014/main" id="{36EE0D6C-6FCA-34ED-806A-E2AD12762EA1}"/>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ole tekstowe 41">
            <a:extLst>
              <a:ext uri="{FF2B5EF4-FFF2-40B4-BE49-F238E27FC236}">
                <a16:creationId xmlns:a16="http://schemas.microsoft.com/office/drawing/2014/main" id="{AF985BEA-F7B0-1229-6C6B-A7D8860ED95B}"/>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43" name="Prostokąt 42">
            <a:extLst>
              <a:ext uri="{FF2B5EF4-FFF2-40B4-BE49-F238E27FC236}">
                <a16:creationId xmlns:a16="http://schemas.microsoft.com/office/drawing/2014/main" id="{E0ECB03B-49F3-5EEE-6401-7E975E965EB2}"/>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ole tekstowe 43">
            <a:extLst>
              <a:ext uri="{FF2B5EF4-FFF2-40B4-BE49-F238E27FC236}">
                <a16:creationId xmlns:a16="http://schemas.microsoft.com/office/drawing/2014/main" id="{32CDE3FA-5E0F-6E4D-7E2B-A85CAE160778}"/>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45" name="Prostokąt 44">
            <a:extLst>
              <a:ext uri="{FF2B5EF4-FFF2-40B4-BE49-F238E27FC236}">
                <a16:creationId xmlns:a16="http://schemas.microsoft.com/office/drawing/2014/main" id="{5023BC38-03BA-7E0E-16B0-2C94D8D82B06}"/>
              </a:ext>
            </a:extLst>
          </p:cNvPr>
          <p:cNvSpPr/>
          <p:nvPr/>
        </p:nvSpPr>
        <p:spPr>
          <a:xfrm>
            <a:off x="740811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pole tekstowe 45">
            <a:extLst>
              <a:ext uri="{FF2B5EF4-FFF2-40B4-BE49-F238E27FC236}">
                <a16:creationId xmlns:a16="http://schemas.microsoft.com/office/drawing/2014/main" id="{4EF1DE31-7898-9EBF-19F3-0122139928A5}"/>
              </a:ext>
            </a:extLst>
          </p:cNvPr>
          <p:cNvSpPr txBox="1"/>
          <p:nvPr/>
        </p:nvSpPr>
        <p:spPr>
          <a:xfrm>
            <a:off x="740811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A</a:t>
            </a:r>
          </a:p>
        </p:txBody>
      </p:sp>
      <p:sp>
        <p:nvSpPr>
          <p:cNvPr id="47" name="Strzałka: zakrzywiona w górę 46">
            <a:extLst>
              <a:ext uri="{FF2B5EF4-FFF2-40B4-BE49-F238E27FC236}">
                <a16:creationId xmlns:a16="http://schemas.microsoft.com/office/drawing/2014/main" id="{D953BD6E-031E-1FE7-6CFC-36746A28288C}"/>
              </a:ext>
            </a:extLst>
          </p:cNvPr>
          <p:cNvSpPr/>
          <p:nvPr/>
        </p:nvSpPr>
        <p:spPr>
          <a:xfrm>
            <a:off x="7927848" y="4419623"/>
            <a:ext cx="1234440" cy="519228"/>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Znak plus 47">
            <a:extLst>
              <a:ext uri="{FF2B5EF4-FFF2-40B4-BE49-F238E27FC236}">
                <a16:creationId xmlns:a16="http://schemas.microsoft.com/office/drawing/2014/main" id="{3DA0FFDC-F5BF-993E-C81A-FC61299F987B}"/>
              </a:ext>
            </a:extLst>
          </p:cNvPr>
          <p:cNvSpPr/>
          <p:nvPr/>
        </p:nvSpPr>
        <p:spPr>
          <a:xfrm>
            <a:off x="8274138" y="5062910"/>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120744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8055740" y="1968136"/>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7408118" y="1968136"/>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9" name="Prostokąt 18">
            <a:extLst>
              <a:ext uri="{FF2B5EF4-FFF2-40B4-BE49-F238E27FC236}">
                <a16:creationId xmlns:a16="http://schemas.microsoft.com/office/drawing/2014/main" id="{B998B9DD-0598-D5D5-30D2-B93AC51FE800}"/>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A0CC172C-4501-62D1-7CD6-314941425BAD}"/>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1" name="Prostokąt 20">
            <a:extLst>
              <a:ext uri="{FF2B5EF4-FFF2-40B4-BE49-F238E27FC236}">
                <a16:creationId xmlns:a16="http://schemas.microsoft.com/office/drawing/2014/main" id="{DE0B5877-1112-D7BA-1569-F17E99F9BBC8}"/>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pole tekstowe 21">
            <a:extLst>
              <a:ext uri="{FF2B5EF4-FFF2-40B4-BE49-F238E27FC236}">
                <a16:creationId xmlns:a16="http://schemas.microsoft.com/office/drawing/2014/main" id="{D277F1A0-510A-A21E-1F2D-974A82B3D476}"/>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33" name="Prostokąt 32">
            <a:extLst>
              <a:ext uri="{FF2B5EF4-FFF2-40B4-BE49-F238E27FC236}">
                <a16:creationId xmlns:a16="http://schemas.microsoft.com/office/drawing/2014/main" id="{6B44AC9F-061E-9DC5-1193-4149B731F67D}"/>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ole tekstowe 33">
            <a:extLst>
              <a:ext uri="{FF2B5EF4-FFF2-40B4-BE49-F238E27FC236}">
                <a16:creationId xmlns:a16="http://schemas.microsoft.com/office/drawing/2014/main" id="{78F0EE3E-B910-BA5B-8F6E-C6F55F80E042}"/>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35" name="Prostokąt 34">
            <a:extLst>
              <a:ext uri="{FF2B5EF4-FFF2-40B4-BE49-F238E27FC236}">
                <a16:creationId xmlns:a16="http://schemas.microsoft.com/office/drawing/2014/main" id="{25CFCF8B-0435-7CE3-A15E-8D6E22F82A17}"/>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ole tekstowe 35">
            <a:extLst>
              <a:ext uri="{FF2B5EF4-FFF2-40B4-BE49-F238E27FC236}">
                <a16:creationId xmlns:a16="http://schemas.microsoft.com/office/drawing/2014/main" id="{17B4A214-09B6-A4D8-2A53-A72659399839}"/>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16" name="Prostokąt 15">
            <a:extLst>
              <a:ext uri="{FF2B5EF4-FFF2-40B4-BE49-F238E27FC236}">
                <a16:creationId xmlns:a16="http://schemas.microsoft.com/office/drawing/2014/main" id="{6DCC1304-A718-7FA3-3762-9F3E9205A5BD}"/>
              </a:ext>
            </a:extLst>
          </p:cNvPr>
          <p:cNvSpPr/>
          <p:nvPr/>
        </p:nvSpPr>
        <p:spPr>
          <a:xfrm>
            <a:off x="8423102" y="3209224"/>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ole tekstowe 40">
            <a:extLst>
              <a:ext uri="{FF2B5EF4-FFF2-40B4-BE49-F238E27FC236}">
                <a16:creationId xmlns:a16="http://schemas.microsoft.com/office/drawing/2014/main" id="{58863C3D-0E4F-E7F2-CF90-1D7835FD6E61}"/>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9</a:t>
            </a:r>
          </a:p>
        </p:txBody>
      </p:sp>
      <p:sp>
        <p:nvSpPr>
          <p:cNvPr id="18" name="Prostokąt 17">
            <a:extLst>
              <a:ext uri="{FF2B5EF4-FFF2-40B4-BE49-F238E27FC236}">
                <a16:creationId xmlns:a16="http://schemas.microsoft.com/office/drawing/2014/main" id="{DE4893DE-BA0A-CE9C-32EF-9BF86404B354}"/>
              </a:ext>
            </a:extLst>
          </p:cNvPr>
          <p:cNvSpPr/>
          <p:nvPr/>
        </p:nvSpPr>
        <p:spPr>
          <a:xfrm>
            <a:off x="339695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ole tekstowe 36">
            <a:extLst>
              <a:ext uri="{FF2B5EF4-FFF2-40B4-BE49-F238E27FC236}">
                <a16:creationId xmlns:a16="http://schemas.microsoft.com/office/drawing/2014/main" id="{B2DAF51A-BE82-5DFB-EAB9-A4C511A1BA40}"/>
              </a:ext>
            </a:extLst>
          </p:cNvPr>
          <p:cNvSpPr txBox="1"/>
          <p:nvPr/>
        </p:nvSpPr>
        <p:spPr>
          <a:xfrm>
            <a:off x="339695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38" name="Prostokąt 37">
            <a:extLst>
              <a:ext uri="{FF2B5EF4-FFF2-40B4-BE49-F238E27FC236}">
                <a16:creationId xmlns:a16="http://schemas.microsoft.com/office/drawing/2014/main" id="{7ACA5021-1A1C-7761-C372-230223974A57}"/>
              </a:ext>
            </a:extLst>
          </p:cNvPr>
          <p:cNvSpPr/>
          <p:nvPr/>
        </p:nvSpPr>
        <p:spPr>
          <a:xfrm>
            <a:off x="439669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ole tekstowe 38">
            <a:extLst>
              <a:ext uri="{FF2B5EF4-FFF2-40B4-BE49-F238E27FC236}">
                <a16:creationId xmlns:a16="http://schemas.microsoft.com/office/drawing/2014/main" id="{5D04A6D5-8A18-488B-DA27-D1494B897500}"/>
              </a:ext>
            </a:extLst>
          </p:cNvPr>
          <p:cNvSpPr txBox="1"/>
          <p:nvPr/>
        </p:nvSpPr>
        <p:spPr>
          <a:xfrm>
            <a:off x="439669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40" name="Prostokąt 39">
            <a:extLst>
              <a:ext uri="{FF2B5EF4-FFF2-40B4-BE49-F238E27FC236}">
                <a16:creationId xmlns:a16="http://schemas.microsoft.com/office/drawing/2014/main" id="{36EE0D6C-6FCA-34ED-806A-E2AD12762EA1}"/>
              </a:ext>
            </a:extLst>
          </p:cNvPr>
          <p:cNvSpPr/>
          <p:nvPr/>
        </p:nvSpPr>
        <p:spPr>
          <a:xfrm>
            <a:off x="540253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ole tekstowe 41">
            <a:extLst>
              <a:ext uri="{FF2B5EF4-FFF2-40B4-BE49-F238E27FC236}">
                <a16:creationId xmlns:a16="http://schemas.microsoft.com/office/drawing/2014/main" id="{AF985BEA-F7B0-1229-6C6B-A7D8860ED95B}"/>
              </a:ext>
            </a:extLst>
          </p:cNvPr>
          <p:cNvSpPr txBox="1"/>
          <p:nvPr/>
        </p:nvSpPr>
        <p:spPr>
          <a:xfrm>
            <a:off x="540253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43" name="Prostokąt 42">
            <a:extLst>
              <a:ext uri="{FF2B5EF4-FFF2-40B4-BE49-F238E27FC236}">
                <a16:creationId xmlns:a16="http://schemas.microsoft.com/office/drawing/2014/main" id="{E0ECB03B-49F3-5EEE-6401-7E975E965EB2}"/>
              </a:ext>
            </a:extLst>
          </p:cNvPr>
          <p:cNvSpPr/>
          <p:nvPr/>
        </p:nvSpPr>
        <p:spPr>
          <a:xfrm>
            <a:off x="640532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ole tekstowe 43">
            <a:extLst>
              <a:ext uri="{FF2B5EF4-FFF2-40B4-BE49-F238E27FC236}">
                <a16:creationId xmlns:a16="http://schemas.microsoft.com/office/drawing/2014/main" id="{32CDE3FA-5E0F-6E4D-7E2B-A85CAE160778}"/>
              </a:ext>
            </a:extLst>
          </p:cNvPr>
          <p:cNvSpPr txBox="1"/>
          <p:nvPr/>
        </p:nvSpPr>
        <p:spPr>
          <a:xfrm>
            <a:off x="640532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45" name="Prostokąt 44">
            <a:extLst>
              <a:ext uri="{FF2B5EF4-FFF2-40B4-BE49-F238E27FC236}">
                <a16:creationId xmlns:a16="http://schemas.microsoft.com/office/drawing/2014/main" id="{5023BC38-03BA-7E0E-16B0-2C94D8D82B06}"/>
              </a:ext>
            </a:extLst>
          </p:cNvPr>
          <p:cNvSpPr/>
          <p:nvPr/>
        </p:nvSpPr>
        <p:spPr>
          <a:xfrm>
            <a:off x="740811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pole tekstowe 45">
            <a:extLst>
              <a:ext uri="{FF2B5EF4-FFF2-40B4-BE49-F238E27FC236}">
                <a16:creationId xmlns:a16="http://schemas.microsoft.com/office/drawing/2014/main" id="{4EF1DE31-7898-9EBF-19F3-0122139928A5}"/>
              </a:ext>
            </a:extLst>
          </p:cNvPr>
          <p:cNvSpPr txBox="1"/>
          <p:nvPr/>
        </p:nvSpPr>
        <p:spPr>
          <a:xfrm>
            <a:off x="740811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A</a:t>
            </a:r>
          </a:p>
        </p:txBody>
      </p:sp>
      <p:sp>
        <p:nvSpPr>
          <p:cNvPr id="47" name="Strzałka: zakrzywiona w górę 46">
            <a:extLst>
              <a:ext uri="{FF2B5EF4-FFF2-40B4-BE49-F238E27FC236}">
                <a16:creationId xmlns:a16="http://schemas.microsoft.com/office/drawing/2014/main" id="{D953BD6E-031E-1FE7-6CFC-36746A28288C}"/>
              </a:ext>
            </a:extLst>
          </p:cNvPr>
          <p:cNvSpPr/>
          <p:nvPr/>
        </p:nvSpPr>
        <p:spPr>
          <a:xfrm>
            <a:off x="7927848" y="4419623"/>
            <a:ext cx="1234440" cy="519228"/>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Znak plus 47">
            <a:extLst>
              <a:ext uri="{FF2B5EF4-FFF2-40B4-BE49-F238E27FC236}">
                <a16:creationId xmlns:a16="http://schemas.microsoft.com/office/drawing/2014/main" id="{3DA0FFDC-F5BF-993E-C81A-FC61299F987B}"/>
              </a:ext>
            </a:extLst>
          </p:cNvPr>
          <p:cNvSpPr/>
          <p:nvPr/>
        </p:nvSpPr>
        <p:spPr>
          <a:xfrm>
            <a:off x="8274138" y="5062910"/>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8500308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43" name="pole tekstowe 42">
            <a:extLst>
              <a:ext uri="{FF2B5EF4-FFF2-40B4-BE49-F238E27FC236}">
                <a16:creationId xmlns:a16="http://schemas.microsoft.com/office/drawing/2014/main" id="{64140EB0-560E-B9ED-7F35-6DAE8F16B27F}"/>
              </a:ext>
            </a:extLst>
          </p:cNvPr>
          <p:cNvSpPr txBox="1"/>
          <p:nvPr/>
        </p:nvSpPr>
        <p:spPr>
          <a:xfrm>
            <a:off x="0" y="5164381"/>
            <a:ext cx="12192000" cy="477054"/>
          </a:xfrm>
          <a:prstGeom prst="rect">
            <a:avLst/>
          </a:prstGeom>
          <a:noFill/>
        </p:spPr>
        <p:txBody>
          <a:bodyPr wrap="square" rtlCol="0">
            <a:spAutoFit/>
          </a:bodyPr>
          <a:lstStyle/>
          <a:p>
            <a:pPr algn="ctr"/>
            <a:r>
              <a:rPr lang="pl-PL" sz="2500" dirty="0">
                <a:solidFill>
                  <a:schemeClr val="bg1"/>
                </a:solidFill>
                <a:latin typeface="Oswald" pitchFamily="2" charset="-18"/>
              </a:rPr>
              <a:t>DP[0] jest przypadkiem trywialnym. Dla pustego prefiksu istnieje 1 sposób podziału – brak podziału.</a:t>
            </a:r>
          </a:p>
        </p:txBody>
      </p:sp>
      <p:sp>
        <p:nvSpPr>
          <p:cNvPr id="13" name="Prostokąt 12">
            <a:extLst>
              <a:ext uri="{FF2B5EF4-FFF2-40B4-BE49-F238E27FC236}">
                <a16:creationId xmlns:a16="http://schemas.microsoft.com/office/drawing/2014/main" id="{2333B9E6-A188-C5CA-7958-FB018793F307}"/>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pole tekstowe 13">
            <a:extLst>
              <a:ext uri="{FF2B5EF4-FFF2-40B4-BE49-F238E27FC236}">
                <a16:creationId xmlns:a16="http://schemas.microsoft.com/office/drawing/2014/main" id="{5F7CCA78-F206-104F-44DC-79C3EB8A6595}"/>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1732160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rostokąt 22">
            <a:extLst>
              <a:ext uri="{FF2B5EF4-FFF2-40B4-BE49-F238E27FC236}">
                <a16:creationId xmlns:a16="http://schemas.microsoft.com/office/drawing/2014/main" id="{6A62F551-3A31-F4CE-DDCF-7F09FC55F635}"/>
              </a:ext>
            </a:extLst>
          </p:cNvPr>
          <p:cNvSpPr/>
          <p:nvPr/>
        </p:nvSpPr>
        <p:spPr>
          <a:xfrm>
            <a:off x="3025329" y="2423160"/>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025329" y="2510581"/>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025073" y="2423160"/>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025073" y="2510581"/>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030913" y="2423160"/>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030913" y="2510581"/>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033705" y="2423160"/>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033705" y="2510581"/>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036497" y="2423160"/>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036497" y="2510581"/>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6" name="Prostokąt 15">
            <a:extLst>
              <a:ext uri="{FF2B5EF4-FFF2-40B4-BE49-F238E27FC236}">
                <a16:creationId xmlns:a16="http://schemas.microsoft.com/office/drawing/2014/main" id="{6DCC1304-A718-7FA3-3762-9F3E9205A5BD}"/>
              </a:ext>
            </a:extLst>
          </p:cNvPr>
          <p:cNvSpPr/>
          <p:nvPr/>
        </p:nvSpPr>
        <p:spPr>
          <a:xfrm>
            <a:off x="8039289" y="2423159"/>
            <a:ext cx="1005840" cy="1005840"/>
          </a:xfrm>
          <a:prstGeom prst="rect">
            <a:avLst/>
          </a:prstGeom>
          <a:solidFill>
            <a:schemeClr val="accent2">
              <a:lumMod val="7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ole tekstowe 40">
            <a:extLst>
              <a:ext uri="{FF2B5EF4-FFF2-40B4-BE49-F238E27FC236}">
                <a16:creationId xmlns:a16="http://schemas.microsoft.com/office/drawing/2014/main" id="{58863C3D-0E4F-E7F2-CF90-1D7835FD6E61}"/>
              </a:ext>
            </a:extLst>
          </p:cNvPr>
          <p:cNvSpPr txBox="1"/>
          <p:nvPr/>
        </p:nvSpPr>
        <p:spPr>
          <a:xfrm>
            <a:off x="8033193" y="2510581"/>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9</a:t>
            </a:r>
          </a:p>
        </p:txBody>
      </p:sp>
      <p:sp>
        <p:nvSpPr>
          <p:cNvPr id="49" name="pole tekstowe 48">
            <a:extLst>
              <a:ext uri="{FF2B5EF4-FFF2-40B4-BE49-F238E27FC236}">
                <a16:creationId xmlns:a16="http://schemas.microsoft.com/office/drawing/2014/main" id="{00342592-AEBF-7C9B-CD21-B87FFA3E049F}"/>
              </a:ext>
            </a:extLst>
          </p:cNvPr>
          <p:cNvSpPr txBox="1"/>
          <p:nvPr/>
        </p:nvSpPr>
        <p:spPr>
          <a:xfrm>
            <a:off x="0" y="3764584"/>
            <a:ext cx="12192000" cy="861774"/>
          </a:xfrm>
          <a:prstGeom prst="rect">
            <a:avLst/>
          </a:prstGeom>
          <a:noFill/>
        </p:spPr>
        <p:txBody>
          <a:bodyPr wrap="square" rtlCol="0">
            <a:spAutoFit/>
          </a:bodyPr>
          <a:lstStyle/>
          <a:p>
            <a:pPr algn="ctr"/>
            <a:r>
              <a:rPr lang="pl-PL" sz="2500" dirty="0">
                <a:solidFill>
                  <a:schemeClr val="bg1"/>
                </a:solidFill>
                <a:latin typeface="Oswald" pitchFamily="2" charset="-18"/>
              </a:rPr>
              <a:t>Pod ostatnim indeksem mamy ilość możliwych podziałów dla całego słowa, to właśnie tej wartości szukamy. Uwzględnia on jednak brak cięcia a musi wystąpić przynajmniej jedno.</a:t>
            </a:r>
          </a:p>
        </p:txBody>
      </p:sp>
    </p:spTree>
    <p:extLst>
      <p:ext uri="{BB962C8B-B14F-4D97-AF65-F5344CB8AC3E}">
        <p14:creationId xmlns:p14="http://schemas.microsoft.com/office/powerpoint/2010/main" val="1301028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rostokąt 22">
            <a:extLst>
              <a:ext uri="{FF2B5EF4-FFF2-40B4-BE49-F238E27FC236}">
                <a16:creationId xmlns:a16="http://schemas.microsoft.com/office/drawing/2014/main" id="{6A62F551-3A31-F4CE-DDCF-7F09FC55F635}"/>
              </a:ext>
            </a:extLst>
          </p:cNvPr>
          <p:cNvSpPr/>
          <p:nvPr/>
        </p:nvSpPr>
        <p:spPr>
          <a:xfrm>
            <a:off x="3025329" y="2423160"/>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025329" y="2510581"/>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025073" y="2423160"/>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025073" y="2510581"/>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030913" y="2423160"/>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030913" y="2510581"/>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033705" y="2423160"/>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033705" y="2510581"/>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p:sp>
        <p:nvSpPr>
          <p:cNvPr id="31" name="Prostokąt 30">
            <a:extLst>
              <a:ext uri="{FF2B5EF4-FFF2-40B4-BE49-F238E27FC236}">
                <a16:creationId xmlns:a16="http://schemas.microsoft.com/office/drawing/2014/main" id="{BCFC0E65-98D7-D8CC-4189-1BE9AECFC422}"/>
              </a:ext>
            </a:extLst>
          </p:cNvPr>
          <p:cNvSpPr/>
          <p:nvPr/>
        </p:nvSpPr>
        <p:spPr>
          <a:xfrm>
            <a:off x="7036497" y="2423160"/>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036497" y="2510581"/>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3</a:t>
            </a: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6" name="Prostokąt 15">
            <a:extLst>
              <a:ext uri="{FF2B5EF4-FFF2-40B4-BE49-F238E27FC236}">
                <a16:creationId xmlns:a16="http://schemas.microsoft.com/office/drawing/2014/main" id="{6DCC1304-A718-7FA3-3762-9F3E9205A5BD}"/>
              </a:ext>
            </a:extLst>
          </p:cNvPr>
          <p:cNvSpPr/>
          <p:nvPr/>
        </p:nvSpPr>
        <p:spPr>
          <a:xfrm>
            <a:off x="8039289" y="2423159"/>
            <a:ext cx="1005840" cy="1005840"/>
          </a:xfrm>
          <a:prstGeom prst="rect">
            <a:avLst/>
          </a:prstGeom>
          <a:solidFill>
            <a:schemeClr val="accent2">
              <a:lumMod val="7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1" name="pole tekstowe 40">
            <a:extLst>
              <a:ext uri="{FF2B5EF4-FFF2-40B4-BE49-F238E27FC236}">
                <a16:creationId xmlns:a16="http://schemas.microsoft.com/office/drawing/2014/main" id="{58863C3D-0E4F-E7F2-CF90-1D7835FD6E61}"/>
              </a:ext>
            </a:extLst>
          </p:cNvPr>
          <p:cNvSpPr txBox="1"/>
          <p:nvPr/>
        </p:nvSpPr>
        <p:spPr>
          <a:xfrm>
            <a:off x="8033193" y="2510581"/>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9</a:t>
            </a:r>
          </a:p>
        </p:txBody>
      </p:sp>
      <p:sp>
        <p:nvSpPr>
          <p:cNvPr id="49" name="pole tekstowe 48">
            <a:extLst>
              <a:ext uri="{FF2B5EF4-FFF2-40B4-BE49-F238E27FC236}">
                <a16:creationId xmlns:a16="http://schemas.microsoft.com/office/drawing/2014/main" id="{00342592-AEBF-7C9B-CD21-B87FFA3E049F}"/>
              </a:ext>
            </a:extLst>
          </p:cNvPr>
          <p:cNvSpPr txBox="1"/>
          <p:nvPr/>
        </p:nvSpPr>
        <p:spPr>
          <a:xfrm>
            <a:off x="0" y="3764584"/>
            <a:ext cx="12192000" cy="477054"/>
          </a:xfrm>
          <a:prstGeom prst="rect">
            <a:avLst/>
          </a:prstGeom>
          <a:noFill/>
        </p:spPr>
        <p:txBody>
          <a:bodyPr wrap="square" rtlCol="0">
            <a:spAutoFit/>
          </a:bodyPr>
          <a:lstStyle/>
          <a:p>
            <a:pPr algn="ctr"/>
            <a:r>
              <a:rPr lang="pl-PL" sz="2500" dirty="0">
                <a:solidFill>
                  <a:schemeClr val="bg1"/>
                </a:solidFill>
                <a:latin typeface="Oswald" pitchFamily="2" charset="-18"/>
              </a:rPr>
              <a:t>Ostatecznie nasza odpowiedź to DP[n] – 1, czyli w naszym przypadku 8.</a:t>
            </a:r>
          </a:p>
        </p:txBody>
      </p:sp>
    </p:spTree>
    <p:extLst>
      <p:ext uri="{BB962C8B-B14F-4D97-AF65-F5344CB8AC3E}">
        <p14:creationId xmlns:p14="http://schemas.microsoft.com/office/powerpoint/2010/main" val="638772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Tree>
    <p:extLst>
      <p:ext uri="{BB962C8B-B14F-4D97-AF65-F5344CB8AC3E}">
        <p14:creationId xmlns:p14="http://schemas.microsoft.com/office/powerpoint/2010/main" val="22822247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4059812" y="1936419"/>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3418444" y="1936419"/>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Strzałka: zakrzywiona w górę 17">
            <a:extLst>
              <a:ext uri="{FF2B5EF4-FFF2-40B4-BE49-F238E27FC236}">
                <a16:creationId xmlns:a16="http://schemas.microsoft.com/office/drawing/2014/main" id="{9FF07C2C-C9EA-6C77-58FD-19EAB03421F2}"/>
              </a:ext>
            </a:extLst>
          </p:cNvPr>
          <p:cNvSpPr/>
          <p:nvPr/>
        </p:nvSpPr>
        <p:spPr>
          <a:xfrm>
            <a:off x="3776662" y="4506012"/>
            <a:ext cx="1389227" cy="1005840"/>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mc:AlternateContent xmlns:mc="http://schemas.openxmlformats.org/markup-compatibility/2006">
        <mc:Choice xmlns:a14="http://schemas.microsoft.com/office/drawing/2010/main" Requires="a14">
          <p:sp>
            <p:nvSpPr>
              <p:cNvPr id="19" name="pole tekstowe 18">
                <a:extLst>
                  <a:ext uri="{FF2B5EF4-FFF2-40B4-BE49-F238E27FC236}">
                    <a16:creationId xmlns:a16="http://schemas.microsoft.com/office/drawing/2014/main" id="{7684B9B8-DF21-9B1B-A489-2FC66A6E45C4}"/>
                  </a:ext>
                </a:extLst>
              </p:cNvPr>
              <p:cNvSpPr txBox="1"/>
              <p:nvPr/>
            </p:nvSpPr>
            <p:spPr>
              <a:xfrm>
                <a:off x="4811302" y="5731387"/>
                <a:ext cx="21961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9" name="pole tekstowe 18">
                <a:extLst>
                  <a:ext uri="{FF2B5EF4-FFF2-40B4-BE49-F238E27FC236}">
                    <a16:creationId xmlns:a16="http://schemas.microsoft.com/office/drawing/2014/main" id="{7684B9B8-DF21-9B1B-A489-2FC66A6E45C4}"/>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33" name="Znak plus 32">
            <a:extLst>
              <a:ext uri="{FF2B5EF4-FFF2-40B4-BE49-F238E27FC236}">
                <a16:creationId xmlns:a16="http://schemas.microsoft.com/office/drawing/2014/main" id="{236C83E6-5935-9DD9-FB9E-4FDC8ED8426E}"/>
              </a:ext>
            </a:extLst>
          </p:cNvPr>
          <p:cNvSpPr/>
          <p:nvPr/>
        </p:nvSpPr>
        <p:spPr>
          <a:xfrm>
            <a:off x="4147100" y="5610272"/>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rostokąt 33">
            <a:extLst>
              <a:ext uri="{FF2B5EF4-FFF2-40B4-BE49-F238E27FC236}">
                <a16:creationId xmlns:a16="http://schemas.microsoft.com/office/drawing/2014/main" id="{47188F84-8B15-7FEB-0E02-7A9DC5306CC9}"/>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ole tekstowe 34">
            <a:extLst>
              <a:ext uri="{FF2B5EF4-FFF2-40B4-BE49-F238E27FC236}">
                <a16:creationId xmlns:a16="http://schemas.microsoft.com/office/drawing/2014/main" id="{4BB082CF-7BFB-28C1-0EB1-493671ABD621}"/>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1096632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4059812" y="1936419"/>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3418444" y="1936419"/>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Strzałka: zakrzywiona w górę 17">
            <a:extLst>
              <a:ext uri="{FF2B5EF4-FFF2-40B4-BE49-F238E27FC236}">
                <a16:creationId xmlns:a16="http://schemas.microsoft.com/office/drawing/2014/main" id="{9FF07C2C-C9EA-6C77-58FD-19EAB03421F2}"/>
              </a:ext>
            </a:extLst>
          </p:cNvPr>
          <p:cNvSpPr/>
          <p:nvPr/>
        </p:nvSpPr>
        <p:spPr>
          <a:xfrm>
            <a:off x="3776662" y="4506012"/>
            <a:ext cx="1389227" cy="1005840"/>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mc:AlternateContent xmlns:mc="http://schemas.openxmlformats.org/markup-compatibility/2006">
        <mc:Choice xmlns:a14="http://schemas.microsoft.com/office/drawing/2010/main" Requires="a14">
          <p:sp>
            <p:nvSpPr>
              <p:cNvPr id="19" name="pole tekstowe 18">
                <a:extLst>
                  <a:ext uri="{FF2B5EF4-FFF2-40B4-BE49-F238E27FC236}">
                    <a16:creationId xmlns:a16="http://schemas.microsoft.com/office/drawing/2014/main" id="{7684B9B8-DF21-9B1B-A489-2FC66A6E45C4}"/>
                  </a:ext>
                </a:extLst>
              </p:cNvPr>
              <p:cNvSpPr txBox="1"/>
              <p:nvPr/>
            </p:nvSpPr>
            <p:spPr>
              <a:xfrm>
                <a:off x="4811302" y="5731387"/>
                <a:ext cx="21961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9" name="pole tekstowe 18">
                <a:extLst>
                  <a:ext uri="{FF2B5EF4-FFF2-40B4-BE49-F238E27FC236}">
                    <a16:creationId xmlns:a16="http://schemas.microsoft.com/office/drawing/2014/main" id="{7684B9B8-DF21-9B1B-A489-2FC66A6E45C4}"/>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33" name="Znak plus 32">
            <a:extLst>
              <a:ext uri="{FF2B5EF4-FFF2-40B4-BE49-F238E27FC236}">
                <a16:creationId xmlns:a16="http://schemas.microsoft.com/office/drawing/2014/main" id="{236C83E6-5935-9DD9-FB9E-4FDC8ED8426E}"/>
              </a:ext>
            </a:extLst>
          </p:cNvPr>
          <p:cNvSpPr/>
          <p:nvPr/>
        </p:nvSpPr>
        <p:spPr>
          <a:xfrm>
            <a:off x="4147100" y="5610272"/>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rostokąt 33">
            <a:extLst>
              <a:ext uri="{FF2B5EF4-FFF2-40B4-BE49-F238E27FC236}">
                <a16:creationId xmlns:a16="http://schemas.microsoft.com/office/drawing/2014/main" id="{47188F84-8B15-7FEB-0E02-7A9DC5306CC9}"/>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ole tekstowe 34">
            <a:extLst>
              <a:ext uri="{FF2B5EF4-FFF2-40B4-BE49-F238E27FC236}">
                <a16:creationId xmlns:a16="http://schemas.microsoft.com/office/drawing/2014/main" id="{4BB082CF-7BFB-28C1-0EB1-493671ABD621}"/>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3703440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4741999" y="196813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3732953" y="192442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Strzałka: zakrzywiona w górę 8">
            <a:extLst>
              <a:ext uri="{FF2B5EF4-FFF2-40B4-BE49-F238E27FC236}">
                <a16:creationId xmlns:a16="http://schemas.microsoft.com/office/drawing/2014/main" id="{9BB5AFC3-ECEF-2B29-BCB6-9CFCF399F011}"/>
              </a:ext>
            </a:extLst>
          </p:cNvPr>
          <p:cNvSpPr/>
          <p:nvPr/>
        </p:nvSpPr>
        <p:spPr>
          <a:xfrm>
            <a:off x="3732953" y="4506012"/>
            <a:ext cx="2363047" cy="1005840"/>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mc:AlternateContent xmlns:mc="http://schemas.openxmlformats.org/markup-compatibility/2006">
        <mc:Choice xmlns:a14="http://schemas.microsoft.com/office/drawing/2010/main" Requires="a14">
          <p:sp>
            <p:nvSpPr>
              <p:cNvPr id="10" name="pole tekstowe 9">
                <a:extLst>
                  <a:ext uri="{FF2B5EF4-FFF2-40B4-BE49-F238E27FC236}">
                    <a16:creationId xmlns:a16="http://schemas.microsoft.com/office/drawing/2014/main" id="{68E2B17F-666B-1245-7F3A-B54B16B28BBE}"/>
                  </a:ext>
                </a:extLst>
              </p:cNvPr>
              <p:cNvSpPr txBox="1"/>
              <p:nvPr/>
            </p:nvSpPr>
            <p:spPr>
              <a:xfrm>
                <a:off x="4811302" y="5731387"/>
                <a:ext cx="21961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0" name="pole tekstowe 9">
                <a:extLst>
                  <a:ext uri="{FF2B5EF4-FFF2-40B4-BE49-F238E27FC236}">
                    <a16:creationId xmlns:a16="http://schemas.microsoft.com/office/drawing/2014/main" id="{68E2B17F-666B-1245-7F3A-B54B16B28BBE}"/>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2" name="Znak plus 11">
            <a:extLst>
              <a:ext uri="{FF2B5EF4-FFF2-40B4-BE49-F238E27FC236}">
                <a16:creationId xmlns:a16="http://schemas.microsoft.com/office/drawing/2014/main" id="{6254D581-7204-18AF-C2BF-6A8A284F6F29}"/>
              </a:ext>
            </a:extLst>
          </p:cNvPr>
          <p:cNvSpPr/>
          <p:nvPr/>
        </p:nvSpPr>
        <p:spPr>
          <a:xfrm>
            <a:off x="4650177" y="5641435"/>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Prostokąt 13">
            <a:extLst>
              <a:ext uri="{FF2B5EF4-FFF2-40B4-BE49-F238E27FC236}">
                <a16:creationId xmlns:a16="http://schemas.microsoft.com/office/drawing/2014/main" id="{D07FA46D-7631-7C02-7ED5-7FE713C3E805}"/>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8790CC1E-4A79-BB59-3E92-910FC47D70E5}"/>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3445256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4741999" y="196813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3732953" y="192442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Strzałka: zakrzywiona w górę 8">
            <a:extLst>
              <a:ext uri="{FF2B5EF4-FFF2-40B4-BE49-F238E27FC236}">
                <a16:creationId xmlns:a16="http://schemas.microsoft.com/office/drawing/2014/main" id="{9BB5AFC3-ECEF-2B29-BCB6-9CFCF399F011}"/>
              </a:ext>
            </a:extLst>
          </p:cNvPr>
          <p:cNvSpPr/>
          <p:nvPr/>
        </p:nvSpPr>
        <p:spPr>
          <a:xfrm>
            <a:off x="3732953" y="4506012"/>
            <a:ext cx="2363047" cy="1005840"/>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mc:AlternateContent xmlns:mc="http://schemas.openxmlformats.org/markup-compatibility/2006">
        <mc:Choice xmlns:a14="http://schemas.microsoft.com/office/drawing/2010/main" Requires="a14">
          <p:sp>
            <p:nvSpPr>
              <p:cNvPr id="10" name="pole tekstowe 9">
                <a:extLst>
                  <a:ext uri="{FF2B5EF4-FFF2-40B4-BE49-F238E27FC236}">
                    <a16:creationId xmlns:a16="http://schemas.microsoft.com/office/drawing/2014/main" id="{68E2B17F-666B-1245-7F3A-B54B16B28BBE}"/>
                  </a:ext>
                </a:extLst>
              </p:cNvPr>
              <p:cNvSpPr txBox="1"/>
              <p:nvPr/>
            </p:nvSpPr>
            <p:spPr>
              <a:xfrm>
                <a:off x="4811302" y="5731387"/>
                <a:ext cx="21961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0" name="pole tekstowe 9">
                <a:extLst>
                  <a:ext uri="{FF2B5EF4-FFF2-40B4-BE49-F238E27FC236}">
                    <a16:creationId xmlns:a16="http://schemas.microsoft.com/office/drawing/2014/main" id="{68E2B17F-666B-1245-7F3A-B54B16B28BBE}"/>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4" name="Znak plus 13">
            <a:extLst>
              <a:ext uri="{FF2B5EF4-FFF2-40B4-BE49-F238E27FC236}">
                <a16:creationId xmlns:a16="http://schemas.microsoft.com/office/drawing/2014/main" id="{3EA0BAF0-CC87-34C0-7C74-F0C1F9007436}"/>
              </a:ext>
            </a:extLst>
          </p:cNvPr>
          <p:cNvSpPr/>
          <p:nvPr/>
        </p:nvSpPr>
        <p:spPr>
          <a:xfrm>
            <a:off x="4650177" y="5641435"/>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rostokąt 14">
            <a:extLst>
              <a:ext uri="{FF2B5EF4-FFF2-40B4-BE49-F238E27FC236}">
                <a16:creationId xmlns:a16="http://schemas.microsoft.com/office/drawing/2014/main" id="{8DE0B46C-E096-1E75-DF61-EC173F692568}"/>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ole tekstowe 15">
            <a:extLst>
              <a:ext uri="{FF2B5EF4-FFF2-40B4-BE49-F238E27FC236}">
                <a16:creationId xmlns:a16="http://schemas.microsoft.com/office/drawing/2014/main" id="{159769CC-1AE9-8488-8985-A79F42EA32E2}"/>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1029012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5065810" y="196813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4418030" y="1968732"/>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BB03A4E5-F07F-7FD2-5946-26538A2E2C0D}"/>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CBAC4DCB-AF8D-69D6-5D31-35A4EABDB3E1}"/>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4177706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2126562E-5228-1067-E740-39A020D19D01}"/>
              </a:ext>
            </a:extLst>
          </p:cNvPr>
          <p:cNvSpPr/>
          <p:nvPr/>
        </p:nvSpPr>
        <p:spPr>
          <a:xfrm>
            <a:off x="34121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23" name="Prostokąt 22">
            <a:extLst>
              <a:ext uri="{FF2B5EF4-FFF2-40B4-BE49-F238E27FC236}">
                <a16:creationId xmlns:a16="http://schemas.microsoft.com/office/drawing/2014/main" id="{6A62F551-3A31-F4CE-DDCF-7F09FC55F635}"/>
              </a:ext>
            </a:extLst>
          </p:cNvPr>
          <p:cNvSpPr/>
          <p:nvPr/>
        </p:nvSpPr>
        <p:spPr>
          <a:xfrm>
            <a:off x="3409142"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ole tekstowe 23">
            <a:extLst>
              <a:ext uri="{FF2B5EF4-FFF2-40B4-BE49-F238E27FC236}">
                <a16:creationId xmlns:a16="http://schemas.microsoft.com/office/drawing/2014/main" id="{A45F7EB2-8BA9-8AB3-F6C9-33EA8768F600}"/>
              </a:ext>
            </a:extLst>
          </p:cNvPr>
          <p:cNvSpPr txBox="1"/>
          <p:nvPr/>
        </p:nvSpPr>
        <p:spPr>
          <a:xfrm>
            <a:off x="3409142"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5" name="Prostokąt 24">
            <a:extLst>
              <a:ext uri="{FF2B5EF4-FFF2-40B4-BE49-F238E27FC236}">
                <a16:creationId xmlns:a16="http://schemas.microsoft.com/office/drawing/2014/main" id="{6A4E3BE5-6803-3BEB-0B43-5DDB7591881B}"/>
              </a:ext>
            </a:extLst>
          </p:cNvPr>
          <p:cNvSpPr/>
          <p:nvPr/>
        </p:nvSpPr>
        <p:spPr>
          <a:xfrm>
            <a:off x="440888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465CFF59-FEF7-39E6-65F1-ABF524F9C9EF}"/>
              </a:ext>
            </a:extLst>
          </p:cNvPr>
          <p:cNvSpPr txBox="1"/>
          <p:nvPr/>
        </p:nvSpPr>
        <p:spPr>
          <a:xfrm>
            <a:off x="440888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7" name="Prostokąt 26">
            <a:extLst>
              <a:ext uri="{FF2B5EF4-FFF2-40B4-BE49-F238E27FC236}">
                <a16:creationId xmlns:a16="http://schemas.microsoft.com/office/drawing/2014/main" id="{9313E634-846D-66F7-1091-FDE3CA50530C}"/>
              </a:ext>
            </a:extLst>
          </p:cNvPr>
          <p:cNvSpPr/>
          <p:nvPr/>
        </p:nvSpPr>
        <p:spPr>
          <a:xfrm>
            <a:off x="5414726"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47BE8CE2-8982-1B64-F0CF-9BE97E23D86E}"/>
              </a:ext>
            </a:extLst>
          </p:cNvPr>
          <p:cNvSpPr txBox="1"/>
          <p:nvPr/>
        </p:nvSpPr>
        <p:spPr>
          <a:xfrm>
            <a:off x="541472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1</a:t>
            </a:r>
          </a:p>
        </p:txBody>
      </p:sp>
      <p:sp>
        <p:nvSpPr>
          <p:cNvPr id="29" name="Prostokąt 28">
            <a:extLst>
              <a:ext uri="{FF2B5EF4-FFF2-40B4-BE49-F238E27FC236}">
                <a16:creationId xmlns:a16="http://schemas.microsoft.com/office/drawing/2014/main" id="{303A8FB6-BF31-E0F4-A033-F001BCFED811}"/>
              </a:ext>
            </a:extLst>
          </p:cNvPr>
          <p:cNvSpPr/>
          <p:nvPr/>
        </p:nvSpPr>
        <p:spPr>
          <a:xfrm>
            <a:off x="6417518" y="3209225"/>
            <a:ext cx="1005840" cy="1005840"/>
          </a:xfrm>
          <a:prstGeom prst="rect">
            <a:avLst/>
          </a:prstGeom>
          <a:solidFill>
            <a:schemeClr val="tx2">
              <a:lumMod val="75000"/>
              <a:lumOff val="2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ole tekstowe 29">
            <a:extLst>
              <a:ext uri="{FF2B5EF4-FFF2-40B4-BE49-F238E27FC236}">
                <a16:creationId xmlns:a16="http://schemas.microsoft.com/office/drawing/2014/main" id="{0974C3CB-FE42-DEF1-508D-F25293E41ED2}"/>
              </a:ext>
            </a:extLst>
          </p:cNvPr>
          <p:cNvSpPr txBox="1"/>
          <p:nvPr/>
        </p:nvSpPr>
        <p:spPr>
          <a:xfrm>
            <a:off x="6417518"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31" name="Prostokąt 30">
            <a:extLst>
              <a:ext uri="{FF2B5EF4-FFF2-40B4-BE49-F238E27FC236}">
                <a16:creationId xmlns:a16="http://schemas.microsoft.com/office/drawing/2014/main" id="{BCFC0E65-98D7-D8CC-4189-1BE9AECFC422}"/>
              </a:ext>
            </a:extLst>
          </p:cNvPr>
          <p:cNvSpPr/>
          <p:nvPr/>
        </p:nvSpPr>
        <p:spPr>
          <a:xfrm>
            <a:off x="7420310" y="320922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ole tekstowe 31">
            <a:extLst>
              <a:ext uri="{FF2B5EF4-FFF2-40B4-BE49-F238E27FC236}">
                <a16:creationId xmlns:a16="http://schemas.microsoft.com/office/drawing/2014/main" id="{A302FCFD-8B8D-F061-2CAA-FB83BC621EF3}"/>
              </a:ext>
            </a:extLst>
          </p:cNvPr>
          <p:cNvSpPr txBox="1"/>
          <p:nvPr/>
        </p:nvSpPr>
        <p:spPr>
          <a:xfrm>
            <a:off x="7420310"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
        <p:nvSpPr>
          <p:cNvPr id="6" name="Strzałka: w górę 5">
            <a:extLst>
              <a:ext uri="{FF2B5EF4-FFF2-40B4-BE49-F238E27FC236}">
                <a16:creationId xmlns:a16="http://schemas.microsoft.com/office/drawing/2014/main" id="{34C4A2D2-C163-CA3D-459D-8DA3A8E8A874}"/>
              </a:ext>
            </a:extLst>
          </p:cNvPr>
          <p:cNvSpPr/>
          <p:nvPr/>
        </p:nvSpPr>
        <p:spPr>
          <a:xfrm>
            <a:off x="5737782" y="196813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trzałka: w górę 12">
            <a:extLst>
              <a:ext uri="{FF2B5EF4-FFF2-40B4-BE49-F238E27FC236}">
                <a16:creationId xmlns:a16="http://schemas.microsoft.com/office/drawing/2014/main" id="{FD7D6F30-1249-0B28-BECE-8AB9D735CA20}"/>
              </a:ext>
            </a:extLst>
          </p:cNvPr>
          <p:cNvSpPr/>
          <p:nvPr/>
        </p:nvSpPr>
        <p:spPr>
          <a:xfrm>
            <a:off x="3736001" y="1968138"/>
            <a:ext cx="358218" cy="527901"/>
          </a:xfrm>
          <a:prstGeom prst="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A317B6FF-A57F-FDC2-7455-58C11E7C44EF}"/>
              </a:ext>
            </a:extLst>
          </p:cNvPr>
          <p:cNvSpPr/>
          <p:nvPr/>
        </p:nvSpPr>
        <p:spPr>
          <a:xfrm>
            <a:off x="3418444"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05E3E944-2683-B145-7A6C-95C64AABAC24}"/>
              </a:ext>
            </a:extLst>
          </p:cNvPr>
          <p:cNvSpPr txBox="1"/>
          <p:nvPr/>
        </p:nvSpPr>
        <p:spPr>
          <a:xfrm>
            <a:off x="3418444"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7" name="Prostokąt 6">
            <a:extLst>
              <a:ext uri="{FF2B5EF4-FFF2-40B4-BE49-F238E27FC236}">
                <a16:creationId xmlns:a16="http://schemas.microsoft.com/office/drawing/2014/main" id="{1E861C16-1FF8-8D3F-6452-51FECC51F93D}"/>
              </a:ext>
            </a:extLst>
          </p:cNvPr>
          <p:cNvSpPr/>
          <p:nvPr/>
        </p:nvSpPr>
        <p:spPr>
          <a:xfrm>
            <a:off x="4418188"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DFA37195-D431-D274-1696-B39560557E70}"/>
              </a:ext>
            </a:extLst>
          </p:cNvPr>
          <p:cNvSpPr txBox="1"/>
          <p:nvPr/>
        </p:nvSpPr>
        <p:spPr>
          <a:xfrm>
            <a:off x="4418188"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9" name="Prostokąt 8">
            <a:extLst>
              <a:ext uri="{FF2B5EF4-FFF2-40B4-BE49-F238E27FC236}">
                <a16:creationId xmlns:a16="http://schemas.microsoft.com/office/drawing/2014/main" id="{16E17995-D784-8654-E506-2B5C991BA97F}"/>
              </a:ext>
            </a:extLst>
          </p:cNvPr>
          <p:cNvSpPr/>
          <p:nvPr/>
        </p:nvSpPr>
        <p:spPr>
          <a:xfrm>
            <a:off x="3403046"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9A77CE5E-466C-FD73-C844-D8BF492534CB}"/>
              </a:ext>
            </a:extLst>
          </p:cNvPr>
          <p:cNvSpPr txBox="1"/>
          <p:nvPr/>
        </p:nvSpPr>
        <p:spPr>
          <a:xfrm>
            <a:off x="3403046"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11" name="Prostokąt 10">
            <a:extLst>
              <a:ext uri="{FF2B5EF4-FFF2-40B4-BE49-F238E27FC236}">
                <a16:creationId xmlns:a16="http://schemas.microsoft.com/office/drawing/2014/main" id="{DA7EEF2B-DEBC-0146-35F8-163BD964E57D}"/>
              </a:ext>
            </a:extLst>
          </p:cNvPr>
          <p:cNvSpPr/>
          <p:nvPr/>
        </p:nvSpPr>
        <p:spPr>
          <a:xfrm>
            <a:off x="440279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79534368-E9C0-4178-DA40-EF35E6C59129}"/>
              </a:ext>
            </a:extLst>
          </p:cNvPr>
          <p:cNvSpPr txBox="1"/>
          <p:nvPr/>
        </p:nvSpPr>
        <p:spPr>
          <a:xfrm>
            <a:off x="440279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14" name="Prostokąt 13">
            <a:extLst>
              <a:ext uri="{FF2B5EF4-FFF2-40B4-BE49-F238E27FC236}">
                <a16:creationId xmlns:a16="http://schemas.microsoft.com/office/drawing/2014/main" id="{FC780417-1885-672F-5BF7-E0B0FBE9580C}"/>
              </a:ext>
            </a:extLst>
          </p:cNvPr>
          <p:cNvSpPr/>
          <p:nvPr/>
        </p:nvSpPr>
        <p:spPr>
          <a:xfrm>
            <a:off x="5408630" y="777015"/>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ole tekstowe 14">
            <a:extLst>
              <a:ext uri="{FF2B5EF4-FFF2-40B4-BE49-F238E27FC236}">
                <a16:creationId xmlns:a16="http://schemas.microsoft.com/office/drawing/2014/main" id="{67CD2E5C-AA4F-DE77-9D59-3B81D3E0B20A}"/>
              </a:ext>
            </a:extLst>
          </p:cNvPr>
          <p:cNvSpPr txBox="1"/>
          <p:nvPr/>
        </p:nvSpPr>
        <p:spPr>
          <a:xfrm>
            <a:off x="5408630" y="86443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16" name="Strzałka: zakrzywiona w górę 15">
            <a:extLst>
              <a:ext uri="{FF2B5EF4-FFF2-40B4-BE49-F238E27FC236}">
                <a16:creationId xmlns:a16="http://schemas.microsoft.com/office/drawing/2014/main" id="{7340D0B9-6169-24A5-10EF-823BB9E1DC76}"/>
              </a:ext>
            </a:extLst>
          </p:cNvPr>
          <p:cNvSpPr/>
          <p:nvPr/>
        </p:nvSpPr>
        <p:spPr>
          <a:xfrm>
            <a:off x="3732953" y="4506012"/>
            <a:ext cx="3445087" cy="1005840"/>
          </a:xfrm>
          <a:prstGeom prst="curvedUpArrow">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mc:AlternateContent xmlns:mc="http://schemas.openxmlformats.org/markup-compatibility/2006">
        <mc:Choice xmlns:a14="http://schemas.microsoft.com/office/drawing/2010/main" Requires="a14">
          <p:sp>
            <p:nvSpPr>
              <p:cNvPr id="17" name="pole tekstowe 16">
                <a:extLst>
                  <a:ext uri="{FF2B5EF4-FFF2-40B4-BE49-F238E27FC236}">
                    <a16:creationId xmlns:a16="http://schemas.microsoft.com/office/drawing/2014/main" id="{62D1A688-C1A9-8112-F5D2-1466E26E5886}"/>
                  </a:ext>
                </a:extLst>
              </p:cNvPr>
              <p:cNvSpPr txBox="1"/>
              <p:nvPr/>
            </p:nvSpPr>
            <p:spPr>
              <a:xfrm>
                <a:off x="4811302" y="5731387"/>
                <a:ext cx="21961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pl-PL" dirty="0"/>
              </a:p>
            </p:txBody>
          </p:sp>
        </mc:Choice>
        <mc:Fallback>
          <p:sp>
            <p:nvSpPr>
              <p:cNvPr id="17" name="pole tekstowe 16">
                <a:extLst>
                  <a:ext uri="{FF2B5EF4-FFF2-40B4-BE49-F238E27FC236}">
                    <a16:creationId xmlns:a16="http://schemas.microsoft.com/office/drawing/2014/main" id="{62D1A688-C1A9-8112-F5D2-1466E26E5886}"/>
                  </a:ext>
                </a:extLst>
              </p:cNvPr>
              <p:cNvSpPr txBox="1">
                <a:spLocks noRot="1" noChangeAspect="1" noMove="1" noResize="1" noEditPoints="1" noAdjustHandles="1" noChangeArrowheads="1" noChangeShapeType="1" noTextEdit="1"/>
              </p:cNvSpPr>
              <p:nvPr/>
            </p:nvSpPr>
            <p:spPr>
              <a:xfrm>
                <a:off x="4811302" y="5731387"/>
                <a:ext cx="219611" cy="276999"/>
              </a:xfrm>
              <a:prstGeom prst="rect">
                <a:avLst/>
              </a:prstGeom>
              <a:blipFill>
                <a:blip r:embed="rId2"/>
                <a:stretch>
                  <a:fillRect l="-22222" r="-25000" b="-6522"/>
                </a:stretch>
              </a:blipFill>
            </p:spPr>
            <p:txBody>
              <a:bodyPr/>
              <a:lstStyle/>
              <a:p>
                <a:r>
                  <a:rPr lang="pl-PL">
                    <a:noFill/>
                  </a:rPr>
                  <a:t> </a:t>
                </a:r>
              </a:p>
            </p:txBody>
          </p:sp>
        </mc:Fallback>
      </mc:AlternateContent>
      <p:sp>
        <p:nvSpPr>
          <p:cNvPr id="18" name="Znak plus 17">
            <a:extLst>
              <a:ext uri="{FF2B5EF4-FFF2-40B4-BE49-F238E27FC236}">
                <a16:creationId xmlns:a16="http://schemas.microsoft.com/office/drawing/2014/main" id="{500F120C-56DE-8CD9-4758-408C80BF0D72}"/>
              </a:ext>
            </a:extLst>
          </p:cNvPr>
          <p:cNvSpPr/>
          <p:nvPr/>
        </p:nvSpPr>
        <p:spPr>
          <a:xfrm>
            <a:off x="5137700" y="5663967"/>
            <a:ext cx="541859" cy="519228"/>
          </a:xfrm>
          <a:prstGeom prst="mathPlu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Prostokąt 18">
            <a:extLst>
              <a:ext uri="{FF2B5EF4-FFF2-40B4-BE49-F238E27FC236}">
                <a16:creationId xmlns:a16="http://schemas.microsoft.com/office/drawing/2014/main" id="{0185C7D7-25EC-F4B8-3C40-271C412D57F6}"/>
              </a:ext>
            </a:extLst>
          </p:cNvPr>
          <p:cNvSpPr/>
          <p:nvPr/>
        </p:nvSpPr>
        <p:spPr>
          <a:xfrm>
            <a:off x="8423102" y="3209224"/>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8AA9F655-8DC8-2EE3-D6D1-018F71F507C0}"/>
              </a:ext>
            </a:extLst>
          </p:cNvPr>
          <p:cNvSpPr txBox="1"/>
          <p:nvPr/>
        </p:nvSpPr>
        <p:spPr>
          <a:xfrm>
            <a:off x="8417006" y="3296646"/>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0</a:t>
            </a:r>
          </a:p>
        </p:txBody>
      </p:sp>
    </p:spTree>
    <p:extLst>
      <p:ext uri="{BB962C8B-B14F-4D97-AF65-F5344CB8AC3E}">
        <p14:creationId xmlns:p14="http://schemas.microsoft.com/office/powerpoint/2010/main" val="3063230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487</TotalTime>
  <Words>663</Words>
  <Application>Microsoft Office PowerPoint</Application>
  <PresentationFormat>Panoramiczny</PresentationFormat>
  <Paragraphs>476</Paragraphs>
  <Slides>32</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32</vt:i4>
      </vt:variant>
    </vt:vector>
  </HeadingPairs>
  <TitlesOfParts>
    <vt:vector size="38" baseType="lpstr">
      <vt:lpstr>Aptos</vt:lpstr>
      <vt:lpstr>Aptos Display</vt:lpstr>
      <vt:lpstr>Arial</vt:lpstr>
      <vt:lpstr>Cambria Math</vt:lpstr>
      <vt:lpstr>Oswald</vt:lpstr>
      <vt:lpstr>Motyw pakietu Office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Jakub Grześ</dc:creator>
  <cp:lastModifiedBy>Jakub Grześ</cp:lastModifiedBy>
  <cp:revision>10</cp:revision>
  <dcterms:created xsi:type="dcterms:W3CDTF">2024-07-02T08:16:24Z</dcterms:created>
  <dcterms:modified xsi:type="dcterms:W3CDTF">2024-07-02T21:42:55Z</dcterms:modified>
</cp:coreProperties>
</file>