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82" r:id="rId6"/>
    <p:sldId id="261" r:id="rId7"/>
    <p:sldId id="262" r:id="rId8"/>
    <p:sldId id="263" r:id="rId9"/>
    <p:sldId id="273" r:id="rId10"/>
    <p:sldId id="264" r:id="rId11"/>
    <p:sldId id="265" r:id="rId12"/>
    <p:sldId id="272" r:id="rId13"/>
    <p:sldId id="266" r:id="rId14"/>
    <p:sldId id="267" r:id="rId15"/>
    <p:sldId id="268" r:id="rId16"/>
    <p:sldId id="269" r:id="rId17"/>
    <p:sldId id="270" r:id="rId18"/>
    <p:sldId id="271" r:id="rId19"/>
    <p:sldId id="274" r:id="rId20"/>
    <p:sldId id="281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07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5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D2E6DD5-44CC-9870-59E9-BA704751B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48C3B2A-124E-AEA3-E2F3-67BB1E463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3AC11BD-C94A-D65E-5213-D0A184A7D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7356-0347-4482-95FA-022A0694F35A}" type="datetimeFigureOut">
              <a:rPr lang="pl-PL" smtClean="0"/>
              <a:t>02.07.2024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217149E-7EEA-9338-A5C0-7E52DCE34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956DD94-3219-74BB-1B44-2165B3850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B028-AB82-47F5-A91D-2D12AB4E7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193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467453E-2DF7-FA0D-E168-D85EC2749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E966212-8BC0-603E-0FFB-9BA1D94B7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5FB560B-2EAA-9F0F-BCBA-00228570B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7356-0347-4482-95FA-022A0694F35A}" type="datetimeFigureOut">
              <a:rPr lang="pl-PL" smtClean="0"/>
              <a:t>02.07.2024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D7D2FF4-D246-ACE2-50D8-D783EF521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0B191C1-E6DC-9D98-4163-1AA9A045B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B028-AB82-47F5-A91D-2D12AB4E7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1670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33FB0228-52C9-6820-7F3E-892C215FF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42E98CE-0C72-986F-6D18-6579214FF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F5D1755-C86B-CE97-B454-36932002D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7356-0347-4482-95FA-022A0694F35A}" type="datetimeFigureOut">
              <a:rPr lang="pl-PL" smtClean="0"/>
              <a:t>02.07.2024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3143D73-54F9-8096-DA56-429A5F260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1180733-993E-9250-9CA9-320F613BE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B028-AB82-47F5-A91D-2D12AB4E7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3289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83DEAF-8AF6-2DD7-41DB-41411BE4E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1A56A9-5B98-4261-77F9-69EE8BBE3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D8392C1-2F6C-6869-6186-D79138A61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7356-0347-4482-95FA-022A0694F35A}" type="datetimeFigureOut">
              <a:rPr lang="pl-PL" smtClean="0"/>
              <a:t>02.07.2024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72E9C7A-DB6B-2CC3-7E0A-DD554E24F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D38F527-9C32-77A2-25AD-A66897F9B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B028-AB82-47F5-A91D-2D12AB4E7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2315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FB43FA9-F8CA-53DB-0F05-657CBFFBC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D03F8BA-ADC5-9591-ED3C-22631510B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6234AF4-C841-55A7-B8F4-F22D52C85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7356-0347-4482-95FA-022A0694F35A}" type="datetimeFigureOut">
              <a:rPr lang="pl-PL" smtClean="0"/>
              <a:t>02.07.2024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068702C-4C07-1C24-BADE-1797EE778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356C247-625F-CDC0-11B3-0F23E8BA8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B028-AB82-47F5-A91D-2D12AB4E7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821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DBACF8-557B-389C-D175-40A21B08F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89341F0-DAAF-44CF-028F-82F80F583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1B510EC-09FA-8B53-9260-56975519E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232B1E2-4FC5-42A9-FB3F-E25AE0E3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7356-0347-4482-95FA-022A0694F35A}" type="datetimeFigureOut">
              <a:rPr lang="pl-PL" smtClean="0"/>
              <a:t>02.07.2024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67B957B-1556-5CBE-172F-11BE244C7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EBCB71C-6788-F19B-3278-E6A5B2A59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B028-AB82-47F5-A91D-2D12AB4E7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505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C525BEF-1C2C-FAA2-5C74-8CB91F801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99D850C-36FB-F523-AAF6-FF7E2B661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7675A6A-DF25-CE68-C0D8-9E445960D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13871AB3-58A9-3CB7-5E66-49345349E1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C8EA5E44-F798-DA59-F1AD-D6037375C1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B7FC3381-F206-706A-0E3A-4EC8B4EB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7356-0347-4482-95FA-022A0694F35A}" type="datetimeFigureOut">
              <a:rPr lang="pl-PL" smtClean="0"/>
              <a:t>02.07.2024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0A232B8-CAAF-F251-89FC-0A69DB04C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36C26F31-5099-4F70-91AA-683C6BDB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B028-AB82-47F5-A91D-2D12AB4E7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5057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9D99761-D664-4843-0771-597A132DE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5007B596-CE7A-C007-CF9C-6590D9E08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7356-0347-4482-95FA-022A0694F35A}" type="datetimeFigureOut">
              <a:rPr lang="pl-PL" smtClean="0"/>
              <a:t>02.07.2024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2A3766B0-7619-DDDF-4D8E-54B773DB3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55267390-FAE9-DB02-3BFA-67D3E7227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B028-AB82-47F5-A91D-2D12AB4E7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7136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9A627244-B31E-0627-63BB-989B7B082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7356-0347-4482-95FA-022A0694F35A}" type="datetimeFigureOut">
              <a:rPr lang="pl-PL" smtClean="0"/>
              <a:t>02.07.2024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2147BD7B-6B40-EAFD-0DA5-B1974B78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9FB46E3-E0A7-8304-3D49-C8D14626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B028-AB82-47F5-A91D-2D12AB4E7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4646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65F244-48CB-0334-9566-6F93374B6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5488701-3074-69B2-4A32-B10DFE55C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B1473C1-BE45-76F7-1326-43A930F72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9C6B1E2-B4C8-C771-88FF-22C8F791D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7356-0347-4482-95FA-022A0694F35A}" type="datetimeFigureOut">
              <a:rPr lang="pl-PL" smtClean="0"/>
              <a:t>02.07.2024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E78530A-8B8A-E779-003C-2FE61B5E2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E1BFBDD-32BD-0B4E-EEBE-103D3463C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B028-AB82-47F5-A91D-2D12AB4E7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189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420B4B-AABB-801E-2B5F-DDEDF0AB0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D6418B9B-2FCF-5FE3-2212-89D1F13D6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25E698B-55FE-5E70-D397-61C61606C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00DF6F8-98E5-71C0-87A5-B90AC08B2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7356-0347-4482-95FA-022A0694F35A}" type="datetimeFigureOut">
              <a:rPr lang="pl-PL" smtClean="0"/>
              <a:t>02.07.2024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5F7DAC1-6BF4-6A71-FB99-B608FBE8F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844B032-7BAC-DD09-6D56-996F507D3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B028-AB82-47F5-A91D-2D12AB4E7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0861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CB1C069A-66C1-81BE-D9D5-9E5EFF3EF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E06D253-F777-3221-CAFA-FB6604C4E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356DF3A-8501-04A7-6B99-42B2B3179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1A7356-0347-4482-95FA-022A0694F35A}" type="datetimeFigureOut">
              <a:rPr lang="pl-PL" smtClean="0"/>
              <a:t>02.07.2024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8AD1A0A-EFD1-88B2-EA96-5F1899F3F9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801B777-BE04-A8E7-CB97-37D032FC9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97B028-AB82-47F5-A91D-2D12AB4E7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994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pole tekstowe 5">
                <a:extLst>
                  <a:ext uri="{FF2B5EF4-FFF2-40B4-BE49-F238E27FC236}">
                    <a16:creationId xmlns:a16="http://schemas.microsoft.com/office/drawing/2014/main" id="{71ADCE00-1982-7755-D244-D3440FBF2631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2015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sz="2500" dirty="0">
                    <a:solidFill>
                      <a:schemeClr val="bg1"/>
                    </a:solidFill>
                    <a:latin typeface="Oswald" pitchFamily="2" charset="-18"/>
                  </a:rPr>
                  <a:t>Przy nowo wybudowanej ulicy znajduje się 𝑁 działek ponumerowanych 1, 2, …, 𝑁, przeznaczonych na sprzedaż pod zabudowę domami jednorodzinnymi. Cena działki numer 𝑖 wynosi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5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l-PL" sz="2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l-PL" sz="2500" dirty="0">
                    <a:solidFill>
                      <a:schemeClr val="bg1"/>
                    </a:solidFill>
                    <a:latin typeface="Oswald" pitchFamily="2" charset="-18"/>
                  </a:rPr>
                  <a:t>, pod warunkiem, że sąsiednie działki nie zostaną sprzedane. W przeciwnym przypadku działka jest bezwartościowa. Właściciel działek chce uzyskać maksymalny zysk z ich sprzedaży. Proszę napisać program, który wyznaczy maksymalny zysk, jaki można osiągnąć ze sprzedaży działek.</a:t>
                </a:r>
              </a:p>
            </p:txBody>
          </p:sp>
        </mc:Choice>
        <mc:Fallback>
          <p:sp>
            <p:nvSpPr>
              <p:cNvPr id="6" name="pole tekstowe 5">
                <a:extLst>
                  <a:ext uri="{FF2B5EF4-FFF2-40B4-BE49-F238E27FC236}">
                    <a16:creationId xmlns:a16="http://schemas.microsoft.com/office/drawing/2014/main" id="{71ADCE00-1982-7755-D244-D3440FBF2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2015936"/>
              </a:xfrm>
              <a:prstGeom prst="rect">
                <a:avLst/>
              </a:prstGeom>
              <a:blipFill>
                <a:blip r:embed="rId2"/>
                <a:stretch>
                  <a:fillRect t="-2719" b="-604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55914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FF9A7041-0B4E-E5DF-A30D-41995D0D13A6}"/>
              </a:ext>
            </a:extLst>
          </p:cNvPr>
          <p:cNvSpPr/>
          <p:nvPr/>
        </p:nvSpPr>
        <p:spPr>
          <a:xfrm>
            <a:off x="2078736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F6AC1587-A878-759C-A27E-D91CF78FA2ED}"/>
              </a:ext>
            </a:extLst>
          </p:cNvPr>
          <p:cNvSpPr txBox="1"/>
          <p:nvPr/>
        </p:nvSpPr>
        <p:spPr>
          <a:xfrm>
            <a:off x="2078736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12</a:t>
            </a:r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415B37C9-F505-5070-1B80-F5796AB91046}"/>
              </a:ext>
            </a:extLst>
          </p:cNvPr>
          <p:cNvSpPr/>
          <p:nvPr/>
        </p:nvSpPr>
        <p:spPr>
          <a:xfrm>
            <a:off x="3084576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0B58EE5F-71F1-7D50-A972-47690355FC6C}"/>
              </a:ext>
            </a:extLst>
          </p:cNvPr>
          <p:cNvSpPr txBox="1"/>
          <p:nvPr/>
        </p:nvSpPr>
        <p:spPr>
          <a:xfrm>
            <a:off x="3084576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8</a:t>
            </a:r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1900806D-8059-EAD5-59D8-304F55B7361D}"/>
              </a:ext>
            </a:extLst>
          </p:cNvPr>
          <p:cNvSpPr/>
          <p:nvPr/>
        </p:nvSpPr>
        <p:spPr>
          <a:xfrm>
            <a:off x="4087368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2D721EE0-6CCA-1A30-337C-3E480C0D167B}"/>
              </a:ext>
            </a:extLst>
          </p:cNvPr>
          <p:cNvSpPr txBox="1"/>
          <p:nvPr/>
        </p:nvSpPr>
        <p:spPr>
          <a:xfrm>
            <a:off x="4087368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</a:t>
            </a:r>
          </a:p>
        </p:txBody>
      </p:sp>
      <p:sp>
        <p:nvSpPr>
          <p:cNvPr id="29" name="Prostokąt 28">
            <a:extLst>
              <a:ext uri="{FF2B5EF4-FFF2-40B4-BE49-F238E27FC236}">
                <a16:creationId xmlns:a16="http://schemas.microsoft.com/office/drawing/2014/main" id="{5647B8AD-82B9-F37F-0B51-8F9DC713CE9D}"/>
              </a:ext>
            </a:extLst>
          </p:cNvPr>
          <p:cNvSpPr/>
          <p:nvPr/>
        </p:nvSpPr>
        <p:spPr>
          <a:xfrm>
            <a:off x="5090160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9EF3027F-2493-4C85-357A-7C695D893B92}"/>
              </a:ext>
            </a:extLst>
          </p:cNvPr>
          <p:cNvSpPr txBox="1"/>
          <p:nvPr/>
        </p:nvSpPr>
        <p:spPr>
          <a:xfrm>
            <a:off x="5090160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13</a:t>
            </a:r>
          </a:p>
        </p:txBody>
      </p:sp>
      <p:sp>
        <p:nvSpPr>
          <p:cNvPr id="31" name="Prostokąt 30">
            <a:extLst>
              <a:ext uri="{FF2B5EF4-FFF2-40B4-BE49-F238E27FC236}">
                <a16:creationId xmlns:a16="http://schemas.microsoft.com/office/drawing/2014/main" id="{DA2019EE-E7B8-AE0B-9230-B39A267AC860}"/>
              </a:ext>
            </a:extLst>
          </p:cNvPr>
          <p:cNvSpPr/>
          <p:nvPr/>
        </p:nvSpPr>
        <p:spPr>
          <a:xfrm>
            <a:off x="6089904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632C367F-160F-E75C-CBA9-E91828F96F8F}"/>
              </a:ext>
            </a:extLst>
          </p:cNvPr>
          <p:cNvSpPr txBox="1"/>
          <p:nvPr/>
        </p:nvSpPr>
        <p:spPr>
          <a:xfrm>
            <a:off x="6089904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5</a:t>
            </a:r>
          </a:p>
        </p:txBody>
      </p:sp>
      <p:sp>
        <p:nvSpPr>
          <p:cNvPr id="33" name="Prostokąt 32">
            <a:extLst>
              <a:ext uri="{FF2B5EF4-FFF2-40B4-BE49-F238E27FC236}">
                <a16:creationId xmlns:a16="http://schemas.microsoft.com/office/drawing/2014/main" id="{CF8D6608-C807-3D6D-03BD-852B35A31C34}"/>
              </a:ext>
            </a:extLst>
          </p:cNvPr>
          <p:cNvSpPr/>
          <p:nvPr/>
        </p:nvSpPr>
        <p:spPr>
          <a:xfrm>
            <a:off x="7095744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5F54EA84-128D-4627-0307-D4EAFA8F8F8F}"/>
              </a:ext>
            </a:extLst>
          </p:cNvPr>
          <p:cNvSpPr txBox="1"/>
          <p:nvPr/>
        </p:nvSpPr>
        <p:spPr>
          <a:xfrm>
            <a:off x="7095744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9</a:t>
            </a:r>
          </a:p>
        </p:txBody>
      </p:sp>
      <p:sp>
        <p:nvSpPr>
          <p:cNvPr id="35" name="Prostokąt 34">
            <a:extLst>
              <a:ext uri="{FF2B5EF4-FFF2-40B4-BE49-F238E27FC236}">
                <a16:creationId xmlns:a16="http://schemas.microsoft.com/office/drawing/2014/main" id="{EE49E92D-7243-8A05-F911-40B85A6D62E8}"/>
              </a:ext>
            </a:extLst>
          </p:cNvPr>
          <p:cNvSpPr/>
          <p:nvPr/>
        </p:nvSpPr>
        <p:spPr>
          <a:xfrm>
            <a:off x="8098536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pole tekstowe 35">
            <a:extLst>
              <a:ext uri="{FF2B5EF4-FFF2-40B4-BE49-F238E27FC236}">
                <a16:creationId xmlns:a16="http://schemas.microsoft.com/office/drawing/2014/main" id="{F42D128A-0460-D72F-8A67-7739D4CC7D95}"/>
              </a:ext>
            </a:extLst>
          </p:cNvPr>
          <p:cNvSpPr txBox="1"/>
          <p:nvPr/>
        </p:nvSpPr>
        <p:spPr>
          <a:xfrm>
            <a:off x="8098536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</a:t>
            </a:r>
          </a:p>
        </p:txBody>
      </p:sp>
      <p:sp>
        <p:nvSpPr>
          <p:cNvPr id="37" name="Prostokąt 36">
            <a:extLst>
              <a:ext uri="{FF2B5EF4-FFF2-40B4-BE49-F238E27FC236}">
                <a16:creationId xmlns:a16="http://schemas.microsoft.com/office/drawing/2014/main" id="{0584E28D-43CE-82BC-7EC3-F03DBD0CF30E}"/>
              </a:ext>
            </a:extLst>
          </p:cNvPr>
          <p:cNvSpPr/>
          <p:nvPr/>
        </p:nvSpPr>
        <p:spPr>
          <a:xfrm>
            <a:off x="9101328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74D65CDA-E9EF-7EC6-82F0-ACA9BD2A9F36}"/>
              </a:ext>
            </a:extLst>
          </p:cNvPr>
          <p:cNvSpPr txBox="1"/>
          <p:nvPr/>
        </p:nvSpPr>
        <p:spPr>
          <a:xfrm>
            <a:off x="9101328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8</a:t>
            </a:r>
          </a:p>
        </p:txBody>
      </p:sp>
      <p:sp>
        <p:nvSpPr>
          <p:cNvPr id="39" name="pole tekstowe 38">
            <a:extLst>
              <a:ext uri="{FF2B5EF4-FFF2-40B4-BE49-F238E27FC236}">
                <a16:creationId xmlns:a16="http://schemas.microsoft.com/office/drawing/2014/main" id="{BCF7AE2D-ABC7-9C50-50E6-94144DA40199}"/>
              </a:ext>
            </a:extLst>
          </p:cNvPr>
          <p:cNvSpPr txBox="1"/>
          <p:nvPr/>
        </p:nvSpPr>
        <p:spPr>
          <a:xfrm>
            <a:off x="-6096" y="378523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500" dirty="0">
                <a:solidFill>
                  <a:schemeClr val="bg1"/>
                </a:solidFill>
                <a:latin typeface="Oswald" pitchFamily="2" charset="-18"/>
              </a:rPr>
              <a:t>Ceny działek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1BC9C9DE-19B0-9C2B-8F77-E1D125AC2D38}"/>
              </a:ext>
            </a:extLst>
          </p:cNvPr>
          <p:cNvSpPr/>
          <p:nvPr/>
        </p:nvSpPr>
        <p:spPr>
          <a:xfrm>
            <a:off x="2078736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0D4CDE96-B31A-2AAD-1D22-56A3CC9AC7DC}"/>
              </a:ext>
            </a:extLst>
          </p:cNvPr>
          <p:cNvSpPr txBox="1"/>
          <p:nvPr/>
        </p:nvSpPr>
        <p:spPr>
          <a:xfrm>
            <a:off x="2078736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12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2613FD15-7415-BD42-E16F-84380857ACF7}"/>
              </a:ext>
            </a:extLst>
          </p:cNvPr>
          <p:cNvSpPr/>
          <p:nvPr/>
        </p:nvSpPr>
        <p:spPr>
          <a:xfrm>
            <a:off x="3084576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0D0A298F-67B5-7063-473F-86ED70C5CEE7}"/>
              </a:ext>
            </a:extLst>
          </p:cNvPr>
          <p:cNvSpPr txBox="1"/>
          <p:nvPr/>
        </p:nvSpPr>
        <p:spPr>
          <a:xfrm>
            <a:off x="3084576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12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23D8BF2E-58F9-FB9D-6BA2-65EC186E68C1}"/>
              </a:ext>
            </a:extLst>
          </p:cNvPr>
          <p:cNvSpPr/>
          <p:nvPr/>
        </p:nvSpPr>
        <p:spPr>
          <a:xfrm>
            <a:off x="4087368" y="3821793"/>
            <a:ext cx="1005840" cy="100584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A4B4855B-1A7D-5B2F-4319-9E85C3E504D8}"/>
              </a:ext>
            </a:extLst>
          </p:cNvPr>
          <p:cNvSpPr/>
          <p:nvPr/>
        </p:nvSpPr>
        <p:spPr>
          <a:xfrm>
            <a:off x="5090160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13C74791-7451-6014-2700-B2B2E3F2E5B7}"/>
              </a:ext>
            </a:extLst>
          </p:cNvPr>
          <p:cNvSpPr/>
          <p:nvPr/>
        </p:nvSpPr>
        <p:spPr>
          <a:xfrm>
            <a:off x="6089904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8917FAD5-FE54-54F3-F5B0-704FBFA66FE5}"/>
              </a:ext>
            </a:extLst>
          </p:cNvPr>
          <p:cNvSpPr/>
          <p:nvPr/>
        </p:nvSpPr>
        <p:spPr>
          <a:xfrm>
            <a:off x="7095744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585FEAAF-B907-3046-DA8B-EBE67EF8953B}"/>
              </a:ext>
            </a:extLst>
          </p:cNvPr>
          <p:cNvSpPr/>
          <p:nvPr/>
        </p:nvSpPr>
        <p:spPr>
          <a:xfrm>
            <a:off x="8098536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14DE819-FBD1-2D8C-9E42-B6020382EFC4}"/>
              </a:ext>
            </a:extLst>
          </p:cNvPr>
          <p:cNvSpPr/>
          <p:nvPr/>
        </p:nvSpPr>
        <p:spPr>
          <a:xfrm>
            <a:off x="9101328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Strzałka: w górę 18">
            <a:extLst>
              <a:ext uri="{FF2B5EF4-FFF2-40B4-BE49-F238E27FC236}">
                <a16:creationId xmlns:a16="http://schemas.microsoft.com/office/drawing/2014/main" id="{C05083C6-6641-79C9-2235-BBB8E23A151E}"/>
              </a:ext>
            </a:extLst>
          </p:cNvPr>
          <p:cNvSpPr/>
          <p:nvPr/>
        </p:nvSpPr>
        <p:spPr>
          <a:xfrm>
            <a:off x="4370832" y="2187100"/>
            <a:ext cx="438912" cy="537812"/>
          </a:xfrm>
          <a:prstGeom prst="up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pole tekstowe 26">
                <a:extLst>
                  <a:ext uri="{FF2B5EF4-FFF2-40B4-BE49-F238E27FC236}">
                    <a16:creationId xmlns:a16="http://schemas.microsoft.com/office/drawing/2014/main" id="{BE998FF9-78A1-BAEB-08A9-6920CAE8ECE6}"/>
                  </a:ext>
                </a:extLst>
              </p:cNvPr>
              <p:cNvSpPr txBox="1"/>
              <p:nvPr/>
            </p:nvSpPr>
            <p:spPr>
              <a:xfrm>
                <a:off x="4338828" y="2793357"/>
                <a:ext cx="6989064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sz="2500" dirty="0">
                    <a:solidFill>
                      <a:schemeClr val="bg1"/>
                    </a:solidFill>
                    <a:latin typeface="Oswald" pitchFamily="2" charset="-18"/>
                  </a:rPr>
                  <a:t>Mogę sprzedać tę działkę, ale wtedy nie mogę sprzedać działki </a:t>
                </a:r>
                <a14:m>
                  <m:oMath xmlns:m="http://schemas.openxmlformats.org/officeDocument/2006/math">
                    <m:r>
                      <a:rPr lang="pl-PL" sz="2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pl-PL" sz="2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pl-PL" sz="2500" dirty="0">
                  <a:solidFill>
                    <a:schemeClr val="bg1"/>
                  </a:solidFill>
                  <a:latin typeface="Oswald" pitchFamily="2" charset="-18"/>
                </a:endParaRPr>
              </a:p>
            </p:txBody>
          </p:sp>
        </mc:Choice>
        <mc:Fallback>
          <p:sp>
            <p:nvSpPr>
              <p:cNvPr id="27" name="pole tekstowe 26">
                <a:extLst>
                  <a:ext uri="{FF2B5EF4-FFF2-40B4-BE49-F238E27FC236}">
                    <a16:creationId xmlns:a16="http://schemas.microsoft.com/office/drawing/2014/main" id="{BE998FF9-78A1-BAEB-08A9-6920CAE8E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828" y="2793357"/>
                <a:ext cx="6989064" cy="861774"/>
              </a:xfrm>
              <a:prstGeom prst="rect">
                <a:avLst/>
              </a:prstGeom>
              <a:blipFill>
                <a:blip r:embed="rId2"/>
                <a:stretch>
                  <a:fillRect t="-5634" b="-1549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Strzałka: kolista 39">
            <a:extLst>
              <a:ext uri="{FF2B5EF4-FFF2-40B4-BE49-F238E27FC236}">
                <a16:creationId xmlns:a16="http://schemas.microsoft.com/office/drawing/2014/main" id="{5F6DF6F6-DC3A-734A-03E1-FF2ED7956814}"/>
              </a:ext>
            </a:extLst>
          </p:cNvPr>
          <p:cNvSpPr/>
          <p:nvPr/>
        </p:nvSpPr>
        <p:spPr>
          <a:xfrm>
            <a:off x="2286000" y="2610427"/>
            <a:ext cx="2523744" cy="2305456"/>
          </a:xfrm>
          <a:prstGeom prst="circular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pole tekstowe 40">
                <a:extLst>
                  <a:ext uri="{FF2B5EF4-FFF2-40B4-BE49-F238E27FC236}">
                    <a16:creationId xmlns:a16="http://schemas.microsoft.com/office/drawing/2014/main" id="{2D1EE60F-7F2D-BB5A-6553-E2AC8CBE18F9}"/>
                  </a:ext>
                </a:extLst>
              </p:cNvPr>
              <p:cNvSpPr txBox="1"/>
              <p:nvPr/>
            </p:nvSpPr>
            <p:spPr>
              <a:xfrm>
                <a:off x="-2508504" y="2241011"/>
                <a:ext cx="12192000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l-PL" sz="2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l-PL" sz="2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l-PL" sz="2500" b="0" dirty="0">
                  <a:solidFill>
                    <a:schemeClr val="bg1"/>
                  </a:solidFill>
                  <a:latin typeface="Oswald" pitchFamily="2" charset="-18"/>
                </a:endParaRPr>
              </a:p>
              <a:p>
                <a:pPr algn="ctr"/>
                <a:endParaRPr lang="pl-PL" sz="2500" dirty="0">
                  <a:solidFill>
                    <a:schemeClr val="bg1"/>
                  </a:solidFill>
                  <a:latin typeface="Oswald" pitchFamily="2" charset="-18"/>
                </a:endParaRPr>
              </a:p>
            </p:txBody>
          </p:sp>
        </mc:Choice>
        <mc:Fallback>
          <p:sp>
            <p:nvSpPr>
              <p:cNvPr id="41" name="pole tekstowe 40">
                <a:extLst>
                  <a:ext uri="{FF2B5EF4-FFF2-40B4-BE49-F238E27FC236}">
                    <a16:creationId xmlns:a16="http://schemas.microsoft.com/office/drawing/2014/main" id="{2D1EE60F-7F2D-BB5A-6553-E2AC8CBE1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08504" y="2241011"/>
                <a:ext cx="12192000" cy="861774"/>
              </a:xfrm>
              <a:prstGeom prst="rect">
                <a:avLst/>
              </a:prstGeom>
              <a:blipFill>
                <a:blip r:embed="rId3"/>
                <a:stretch>
                  <a:fillRect t="-6383" b="-1631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pole tekstowe 43">
            <a:extLst>
              <a:ext uri="{FF2B5EF4-FFF2-40B4-BE49-F238E27FC236}">
                <a16:creationId xmlns:a16="http://schemas.microsoft.com/office/drawing/2014/main" id="{F3ADEF3E-0586-D1A0-6E1F-AED69066EB32}"/>
              </a:ext>
            </a:extLst>
          </p:cNvPr>
          <p:cNvSpPr txBox="1"/>
          <p:nvPr/>
        </p:nvSpPr>
        <p:spPr>
          <a:xfrm>
            <a:off x="2595372" y="5222120"/>
            <a:ext cx="69890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500" dirty="0">
                <a:solidFill>
                  <a:schemeClr val="bg1"/>
                </a:solidFill>
                <a:latin typeface="Oswald" pitchFamily="2" charset="-18"/>
              </a:rPr>
              <a:t>Mogę jej też nie sprzedać. Wówczas włączenie tej działki nie zmieniło maksymalnego możliwego zysku.</a:t>
            </a:r>
          </a:p>
        </p:txBody>
      </p:sp>
      <p:sp>
        <p:nvSpPr>
          <p:cNvPr id="20" name="Strzałka: w górę 19">
            <a:extLst>
              <a:ext uri="{FF2B5EF4-FFF2-40B4-BE49-F238E27FC236}">
                <a16:creationId xmlns:a16="http://schemas.microsoft.com/office/drawing/2014/main" id="{772FCBF1-2AC1-7055-DF39-2F6A2FEE2029}"/>
              </a:ext>
            </a:extLst>
          </p:cNvPr>
          <p:cNvSpPr/>
          <p:nvPr/>
        </p:nvSpPr>
        <p:spPr>
          <a:xfrm rot="5400000">
            <a:off x="3990485" y="4146057"/>
            <a:ext cx="257079" cy="357310"/>
          </a:xfrm>
          <a:prstGeom prst="up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0DC32E28-0284-6E05-B97F-C4405E8B4A4D}"/>
              </a:ext>
            </a:extLst>
          </p:cNvPr>
          <p:cNvSpPr txBox="1"/>
          <p:nvPr/>
        </p:nvSpPr>
        <p:spPr>
          <a:xfrm>
            <a:off x="4079748" y="3927331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609423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FF9A7041-0B4E-E5DF-A30D-41995D0D13A6}"/>
              </a:ext>
            </a:extLst>
          </p:cNvPr>
          <p:cNvSpPr/>
          <p:nvPr/>
        </p:nvSpPr>
        <p:spPr>
          <a:xfrm>
            <a:off x="2078736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F6AC1587-A878-759C-A27E-D91CF78FA2ED}"/>
              </a:ext>
            </a:extLst>
          </p:cNvPr>
          <p:cNvSpPr txBox="1"/>
          <p:nvPr/>
        </p:nvSpPr>
        <p:spPr>
          <a:xfrm>
            <a:off x="2078736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12</a:t>
            </a:r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415B37C9-F505-5070-1B80-F5796AB91046}"/>
              </a:ext>
            </a:extLst>
          </p:cNvPr>
          <p:cNvSpPr/>
          <p:nvPr/>
        </p:nvSpPr>
        <p:spPr>
          <a:xfrm>
            <a:off x="3084576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0B58EE5F-71F1-7D50-A972-47690355FC6C}"/>
              </a:ext>
            </a:extLst>
          </p:cNvPr>
          <p:cNvSpPr txBox="1"/>
          <p:nvPr/>
        </p:nvSpPr>
        <p:spPr>
          <a:xfrm>
            <a:off x="3084576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8</a:t>
            </a:r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1900806D-8059-EAD5-59D8-304F55B7361D}"/>
              </a:ext>
            </a:extLst>
          </p:cNvPr>
          <p:cNvSpPr/>
          <p:nvPr/>
        </p:nvSpPr>
        <p:spPr>
          <a:xfrm>
            <a:off x="4087368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2D721EE0-6CCA-1A30-337C-3E480C0D167B}"/>
              </a:ext>
            </a:extLst>
          </p:cNvPr>
          <p:cNvSpPr txBox="1"/>
          <p:nvPr/>
        </p:nvSpPr>
        <p:spPr>
          <a:xfrm>
            <a:off x="4087368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</a:t>
            </a:r>
          </a:p>
        </p:txBody>
      </p:sp>
      <p:sp>
        <p:nvSpPr>
          <p:cNvPr id="29" name="Prostokąt 28">
            <a:extLst>
              <a:ext uri="{FF2B5EF4-FFF2-40B4-BE49-F238E27FC236}">
                <a16:creationId xmlns:a16="http://schemas.microsoft.com/office/drawing/2014/main" id="{5647B8AD-82B9-F37F-0B51-8F9DC713CE9D}"/>
              </a:ext>
            </a:extLst>
          </p:cNvPr>
          <p:cNvSpPr/>
          <p:nvPr/>
        </p:nvSpPr>
        <p:spPr>
          <a:xfrm>
            <a:off x="5090160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9EF3027F-2493-4C85-357A-7C695D893B92}"/>
              </a:ext>
            </a:extLst>
          </p:cNvPr>
          <p:cNvSpPr txBox="1"/>
          <p:nvPr/>
        </p:nvSpPr>
        <p:spPr>
          <a:xfrm>
            <a:off x="5090160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13</a:t>
            </a:r>
          </a:p>
        </p:txBody>
      </p:sp>
      <p:sp>
        <p:nvSpPr>
          <p:cNvPr id="31" name="Prostokąt 30">
            <a:extLst>
              <a:ext uri="{FF2B5EF4-FFF2-40B4-BE49-F238E27FC236}">
                <a16:creationId xmlns:a16="http://schemas.microsoft.com/office/drawing/2014/main" id="{DA2019EE-E7B8-AE0B-9230-B39A267AC860}"/>
              </a:ext>
            </a:extLst>
          </p:cNvPr>
          <p:cNvSpPr/>
          <p:nvPr/>
        </p:nvSpPr>
        <p:spPr>
          <a:xfrm>
            <a:off x="6089904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632C367F-160F-E75C-CBA9-E91828F96F8F}"/>
              </a:ext>
            </a:extLst>
          </p:cNvPr>
          <p:cNvSpPr txBox="1"/>
          <p:nvPr/>
        </p:nvSpPr>
        <p:spPr>
          <a:xfrm>
            <a:off x="6089904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5</a:t>
            </a:r>
          </a:p>
        </p:txBody>
      </p:sp>
      <p:sp>
        <p:nvSpPr>
          <p:cNvPr id="33" name="Prostokąt 32">
            <a:extLst>
              <a:ext uri="{FF2B5EF4-FFF2-40B4-BE49-F238E27FC236}">
                <a16:creationId xmlns:a16="http://schemas.microsoft.com/office/drawing/2014/main" id="{CF8D6608-C807-3D6D-03BD-852B35A31C34}"/>
              </a:ext>
            </a:extLst>
          </p:cNvPr>
          <p:cNvSpPr/>
          <p:nvPr/>
        </p:nvSpPr>
        <p:spPr>
          <a:xfrm>
            <a:off x="7095744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5F54EA84-128D-4627-0307-D4EAFA8F8F8F}"/>
              </a:ext>
            </a:extLst>
          </p:cNvPr>
          <p:cNvSpPr txBox="1"/>
          <p:nvPr/>
        </p:nvSpPr>
        <p:spPr>
          <a:xfrm>
            <a:off x="7095744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9</a:t>
            </a:r>
          </a:p>
        </p:txBody>
      </p:sp>
      <p:sp>
        <p:nvSpPr>
          <p:cNvPr id="35" name="Prostokąt 34">
            <a:extLst>
              <a:ext uri="{FF2B5EF4-FFF2-40B4-BE49-F238E27FC236}">
                <a16:creationId xmlns:a16="http://schemas.microsoft.com/office/drawing/2014/main" id="{EE49E92D-7243-8A05-F911-40B85A6D62E8}"/>
              </a:ext>
            </a:extLst>
          </p:cNvPr>
          <p:cNvSpPr/>
          <p:nvPr/>
        </p:nvSpPr>
        <p:spPr>
          <a:xfrm>
            <a:off x="8098536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pole tekstowe 35">
            <a:extLst>
              <a:ext uri="{FF2B5EF4-FFF2-40B4-BE49-F238E27FC236}">
                <a16:creationId xmlns:a16="http://schemas.microsoft.com/office/drawing/2014/main" id="{F42D128A-0460-D72F-8A67-7739D4CC7D95}"/>
              </a:ext>
            </a:extLst>
          </p:cNvPr>
          <p:cNvSpPr txBox="1"/>
          <p:nvPr/>
        </p:nvSpPr>
        <p:spPr>
          <a:xfrm>
            <a:off x="8098536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</a:t>
            </a:r>
          </a:p>
        </p:txBody>
      </p:sp>
      <p:sp>
        <p:nvSpPr>
          <p:cNvPr id="37" name="Prostokąt 36">
            <a:extLst>
              <a:ext uri="{FF2B5EF4-FFF2-40B4-BE49-F238E27FC236}">
                <a16:creationId xmlns:a16="http://schemas.microsoft.com/office/drawing/2014/main" id="{0584E28D-43CE-82BC-7EC3-F03DBD0CF30E}"/>
              </a:ext>
            </a:extLst>
          </p:cNvPr>
          <p:cNvSpPr/>
          <p:nvPr/>
        </p:nvSpPr>
        <p:spPr>
          <a:xfrm>
            <a:off x="9101328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74D65CDA-E9EF-7EC6-82F0-ACA9BD2A9F36}"/>
              </a:ext>
            </a:extLst>
          </p:cNvPr>
          <p:cNvSpPr txBox="1"/>
          <p:nvPr/>
        </p:nvSpPr>
        <p:spPr>
          <a:xfrm>
            <a:off x="9101328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8</a:t>
            </a:r>
          </a:p>
        </p:txBody>
      </p:sp>
      <p:sp>
        <p:nvSpPr>
          <p:cNvPr id="39" name="pole tekstowe 38">
            <a:extLst>
              <a:ext uri="{FF2B5EF4-FFF2-40B4-BE49-F238E27FC236}">
                <a16:creationId xmlns:a16="http://schemas.microsoft.com/office/drawing/2014/main" id="{BCF7AE2D-ABC7-9C50-50E6-94144DA40199}"/>
              </a:ext>
            </a:extLst>
          </p:cNvPr>
          <p:cNvSpPr txBox="1"/>
          <p:nvPr/>
        </p:nvSpPr>
        <p:spPr>
          <a:xfrm>
            <a:off x="-6096" y="378523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500" dirty="0">
                <a:solidFill>
                  <a:schemeClr val="bg1"/>
                </a:solidFill>
                <a:latin typeface="Oswald" pitchFamily="2" charset="-18"/>
              </a:rPr>
              <a:t>Ceny działek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1BC9C9DE-19B0-9C2B-8F77-E1D125AC2D38}"/>
              </a:ext>
            </a:extLst>
          </p:cNvPr>
          <p:cNvSpPr/>
          <p:nvPr/>
        </p:nvSpPr>
        <p:spPr>
          <a:xfrm>
            <a:off x="2078736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0D4CDE96-B31A-2AAD-1D22-56A3CC9AC7DC}"/>
              </a:ext>
            </a:extLst>
          </p:cNvPr>
          <p:cNvSpPr txBox="1"/>
          <p:nvPr/>
        </p:nvSpPr>
        <p:spPr>
          <a:xfrm>
            <a:off x="2078736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12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2613FD15-7415-BD42-E16F-84380857ACF7}"/>
              </a:ext>
            </a:extLst>
          </p:cNvPr>
          <p:cNvSpPr/>
          <p:nvPr/>
        </p:nvSpPr>
        <p:spPr>
          <a:xfrm>
            <a:off x="3084576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0D0A298F-67B5-7063-473F-86ED70C5CEE7}"/>
              </a:ext>
            </a:extLst>
          </p:cNvPr>
          <p:cNvSpPr txBox="1"/>
          <p:nvPr/>
        </p:nvSpPr>
        <p:spPr>
          <a:xfrm>
            <a:off x="3084576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12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23D8BF2E-58F9-FB9D-6BA2-65EC186E68C1}"/>
              </a:ext>
            </a:extLst>
          </p:cNvPr>
          <p:cNvSpPr/>
          <p:nvPr/>
        </p:nvSpPr>
        <p:spPr>
          <a:xfrm>
            <a:off x="4087368" y="3821793"/>
            <a:ext cx="1005840" cy="100584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1EF49AC5-4053-2DCC-59C2-3C933A120D21}"/>
              </a:ext>
            </a:extLst>
          </p:cNvPr>
          <p:cNvSpPr txBox="1"/>
          <p:nvPr/>
        </p:nvSpPr>
        <p:spPr>
          <a:xfrm>
            <a:off x="4087368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16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A4B4855B-1A7D-5B2F-4319-9E85C3E504D8}"/>
              </a:ext>
            </a:extLst>
          </p:cNvPr>
          <p:cNvSpPr/>
          <p:nvPr/>
        </p:nvSpPr>
        <p:spPr>
          <a:xfrm>
            <a:off x="5090160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13C74791-7451-6014-2700-B2B2E3F2E5B7}"/>
              </a:ext>
            </a:extLst>
          </p:cNvPr>
          <p:cNvSpPr/>
          <p:nvPr/>
        </p:nvSpPr>
        <p:spPr>
          <a:xfrm>
            <a:off x="6089904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8917FAD5-FE54-54F3-F5B0-704FBFA66FE5}"/>
              </a:ext>
            </a:extLst>
          </p:cNvPr>
          <p:cNvSpPr/>
          <p:nvPr/>
        </p:nvSpPr>
        <p:spPr>
          <a:xfrm>
            <a:off x="7095744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585FEAAF-B907-3046-DA8B-EBE67EF8953B}"/>
              </a:ext>
            </a:extLst>
          </p:cNvPr>
          <p:cNvSpPr/>
          <p:nvPr/>
        </p:nvSpPr>
        <p:spPr>
          <a:xfrm>
            <a:off x="8098536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14DE819-FBD1-2D8C-9E42-B6020382EFC4}"/>
              </a:ext>
            </a:extLst>
          </p:cNvPr>
          <p:cNvSpPr/>
          <p:nvPr/>
        </p:nvSpPr>
        <p:spPr>
          <a:xfrm>
            <a:off x="9101328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pole tekstowe 26">
                <a:extLst>
                  <a:ext uri="{FF2B5EF4-FFF2-40B4-BE49-F238E27FC236}">
                    <a16:creationId xmlns:a16="http://schemas.microsoft.com/office/drawing/2014/main" id="{BE998FF9-78A1-BAEB-08A9-6920CAE8ECE6}"/>
                  </a:ext>
                </a:extLst>
              </p:cNvPr>
              <p:cNvSpPr txBox="1"/>
              <p:nvPr/>
            </p:nvSpPr>
            <p:spPr>
              <a:xfrm>
                <a:off x="2581656" y="2251049"/>
                <a:ext cx="6989064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12+4&gt;12</m:t>
                      </m:r>
                    </m:oMath>
                  </m:oMathPara>
                </a14:m>
                <a:endParaRPr lang="pl-PL" sz="2500" dirty="0">
                  <a:solidFill>
                    <a:schemeClr val="bg1"/>
                  </a:solidFill>
                  <a:latin typeface="Oswald" pitchFamily="2" charset="-18"/>
                </a:endParaRPr>
              </a:p>
            </p:txBody>
          </p:sp>
        </mc:Choice>
        <mc:Fallback>
          <p:sp>
            <p:nvSpPr>
              <p:cNvPr id="27" name="pole tekstowe 26">
                <a:extLst>
                  <a:ext uri="{FF2B5EF4-FFF2-40B4-BE49-F238E27FC236}">
                    <a16:creationId xmlns:a16="http://schemas.microsoft.com/office/drawing/2014/main" id="{BE998FF9-78A1-BAEB-08A9-6920CAE8E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656" y="2251049"/>
                <a:ext cx="6989064" cy="477054"/>
              </a:xfrm>
              <a:prstGeom prst="rect">
                <a:avLst/>
              </a:prstGeom>
              <a:blipFill>
                <a:blip r:embed="rId2"/>
                <a:stretch>
                  <a:fillRect t="-10127" b="-27848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pole tekstowe 19">
            <a:extLst>
              <a:ext uri="{FF2B5EF4-FFF2-40B4-BE49-F238E27FC236}">
                <a16:creationId xmlns:a16="http://schemas.microsoft.com/office/drawing/2014/main" id="{A4BA6221-D00B-1722-4B67-BCC8458C5004}"/>
              </a:ext>
            </a:extLst>
          </p:cNvPr>
          <p:cNvSpPr txBox="1"/>
          <p:nvPr/>
        </p:nvSpPr>
        <p:spPr>
          <a:xfrm>
            <a:off x="-6096" y="2728103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500" dirty="0">
                <a:solidFill>
                  <a:schemeClr val="bg1"/>
                </a:solidFill>
                <a:latin typeface="Oswald" pitchFamily="2" charset="-18"/>
              </a:rPr>
              <a:t>Zatem warto ją sprzedać</a:t>
            </a:r>
          </a:p>
        </p:txBody>
      </p:sp>
    </p:spTree>
    <p:extLst>
      <p:ext uri="{BB962C8B-B14F-4D97-AF65-F5344CB8AC3E}">
        <p14:creationId xmlns:p14="http://schemas.microsoft.com/office/powerpoint/2010/main" val="18776123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FF9A7041-0B4E-E5DF-A30D-41995D0D13A6}"/>
              </a:ext>
            </a:extLst>
          </p:cNvPr>
          <p:cNvSpPr/>
          <p:nvPr/>
        </p:nvSpPr>
        <p:spPr>
          <a:xfrm>
            <a:off x="2078736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F6AC1587-A878-759C-A27E-D91CF78FA2ED}"/>
              </a:ext>
            </a:extLst>
          </p:cNvPr>
          <p:cNvSpPr txBox="1"/>
          <p:nvPr/>
        </p:nvSpPr>
        <p:spPr>
          <a:xfrm>
            <a:off x="2078736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12</a:t>
            </a:r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415B37C9-F505-5070-1B80-F5796AB91046}"/>
              </a:ext>
            </a:extLst>
          </p:cNvPr>
          <p:cNvSpPr/>
          <p:nvPr/>
        </p:nvSpPr>
        <p:spPr>
          <a:xfrm>
            <a:off x="3084576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0B58EE5F-71F1-7D50-A972-47690355FC6C}"/>
              </a:ext>
            </a:extLst>
          </p:cNvPr>
          <p:cNvSpPr txBox="1"/>
          <p:nvPr/>
        </p:nvSpPr>
        <p:spPr>
          <a:xfrm>
            <a:off x="3084576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8</a:t>
            </a:r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1900806D-8059-EAD5-59D8-304F55B7361D}"/>
              </a:ext>
            </a:extLst>
          </p:cNvPr>
          <p:cNvSpPr/>
          <p:nvPr/>
        </p:nvSpPr>
        <p:spPr>
          <a:xfrm>
            <a:off x="4087368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2D721EE0-6CCA-1A30-337C-3E480C0D167B}"/>
              </a:ext>
            </a:extLst>
          </p:cNvPr>
          <p:cNvSpPr txBox="1"/>
          <p:nvPr/>
        </p:nvSpPr>
        <p:spPr>
          <a:xfrm>
            <a:off x="4087368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</a:t>
            </a:r>
          </a:p>
        </p:txBody>
      </p:sp>
      <p:sp>
        <p:nvSpPr>
          <p:cNvPr id="29" name="Prostokąt 28">
            <a:extLst>
              <a:ext uri="{FF2B5EF4-FFF2-40B4-BE49-F238E27FC236}">
                <a16:creationId xmlns:a16="http://schemas.microsoft.com/office/drawing/2014/main" id="{5647B8AD-82B9-F37F-0B51-8F9DC713CE9D}"/>
              </a:ext>
            </a:extLst>
          </p:cNvPr>
          <p:cNvSpPr/>
          <p:nvPr/>
        </p:nvSpPr>
        <p:spPr>
          <a:xfrm>
            <a:off x="5090160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9EF3027F-2493-4C85-357A-7C695D893B92}"/>
              </a:ext>
            </a:extLst>
          </p:cNvPr>
          <p:cNvSpPr txBox="1"/>
          <p:nvPr/>
        </p:nvSpPr>
        <p:spPr>
          <a:xfrm>
            <a:off x="5090160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13</a:t>
            </a:r>
          </a:p>
        </p:txBody>
      </p:sp>
      <p:sp>
        <p:nvSpPr>
          <p:cNvPr id="31" name="Prostokąt 30">
            <a:extLst>
              <a:ext uri="{FF2B5EF4-FFF2-40B4-BE49-F238E27FC236}">
                <a16:creationId xmlns:a16="http://schemas.microsoft.com/office/drawing/2014/main" id="{DA2019EE-E7B8-AE0B-9230-B39A267AC860}"/>
              </a:ext>
            </a:extLst>
          </p:cNvPr>
          <p:cNvSpPr/>
          <p:nvPr/>
        </p:nvSpPr>
        <p:spPr>
          <a:xfrm>
            <a:off x="6089904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632C367F-160F-E75C-CBA9-E91828F96F8F}"/>
              </a:ext>
            </a:extLst>
          </p:cNvPr>
          <p:cNvSpPr txBox="1"/>
          <p:nvPr/>
        </p:nvSpPr>
        <p:spPr>
          <a:xfrm>
            <a:off x="6089904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5</a:t>
            </a:r>
          </a:p>
        </p:txBody>
      </p:sp>
      <p:sp>
        <p:nvSpPr>
          <p:cNvPr id="33" name="Prostokąt 32">
            <a:extLst>
              <a:ext uri="{FF2B5EF4-FFF2-40B4-BE49-F238E27FC236}">
                <a16:creationId xmlns:a16="http://schemas.microsoft.com/office/drawing/2014/main" id="{CF8D6608-C807-3D6D-03BD-852B35A31C34}"/>
              </a:ext>
            </a:extLst>
          </p:cNvPr>
          <p:cNvSpPr/>
          <p:nvPr/>
        </p:nvSpPr>
        <p:spPr>
          <a:xfrm>
            <a:off x="7095744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5F54EA84-128D-4627-0307-D4EAFA8F8F8F}"/>
              </a:ext>
            </a:extLst>
          </p:cNvPr>
          <p:cNvSpPr txBox="1"/>
          <p:nvPr/>
        </p:nvSpPr>
        <p:spPr>
          <a:xfrm>
            <a:off x="7095744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9</a:t>
            </a:r>
          </a:p>
        </p:txBody>
      </p:sp>
      <p:sp>
        <p:nvSpPr>
          <p:cNvPr id="35" name="Prostokąt 34">
            <a:extLst>
              <a:ext uri="{FF2B5EF4-FFF2-40B4-BE49-F238E27FC236}">
                <a16:creationId xmlns:a16="http://schemas.microsoft.com/office/drawing/2014/main" id="{EE49E92D-7243-8A05-F911-40B85A6D62E8}"/>
              </a:ext>
            </a:extLst>
          </p:cNvPr>
          <p:cNvSpPr/>
          <p:nvPr/>
        </p:nvSpPr>
        <p:spPr>
          <a:xfrm>
            <a:off x="8098536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pole tekstowe 35">
            <a:extLst>
              <a:ext uri="{FF2B5EF4-FFF2-40B4-BE49-F238E27FC236}">
                <a16:creationId xmlns:a16="http://schemas.microsoft.com/office/drawing/2014/main" id="{F42D128A-0460-D72F-8A67-7739D4CC7D95}"/>
              </a:ext>
            </a:extLst>
          </p:cNvPr>
          <p:cNvSpPr txBox="1"/>
          <p:nvPr/>
        </p:nvSpPr>
        <p:spPr>
          <a:xfrm>
            <a:off x="8098536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</a:t>
            </a:r>
          </a:p>
        </p:txBody>
      </p:sp>
      <p:sp>
        <p:nvSpPr>
          <p:cNvPr id="37" name="Prostokąt 36">
            <a:extLst>
              <a:ext uri="{FF2B5EF4-FFF2-40B4-BE49-F238E27FC236}">
                <a16:creationId xmlns:a16="http://schemas.microsoft.com/office/drawing/2014/main" id="{0584E28D-43CE-82BC-7EC3-F03DBD0CF30E}"/>
              </a:ext>
            </a:extLst>
          </p:cNvPr>
          <p:cNvSpPr/>
          <p:nvPr/>
        </p:nvSpPr>
        <p:spPr>
          <a:xfrm>
            <a:off x="9101328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74D65CDA-E9EF-7EC6-82F0-ACA9BD2A9F36}"/>
              </a:ext>
            </a:extLst>
          </p:cNvPr>
          <p:cNvSpPr txBox="1"/>
          <p:nvPr/>
        </p:nvSpPr>
        <p:spPr>
          <a:xfrm>
            <a:off x="9101328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8</a:t>
            </a:r>
          </a:p>
        </p:txBody>
      </p:sp>
      <p:sp>
        <p:nvSpPr>
          <p:cNvPr id="39" name="pole tekstowe 38">
            <a:extLst>
              <a:ext uri="{FF2B5EF4-FFF2-40B4-BE49-F238E27FC236}">
                <a16:creationId xmlns:a16="http://schemas.microsoft.com/office/drawing/2014/main" id="{BCF7AE2D-ABC7-9C50-50E6-94144DA40199}"/>
              </a:ext>
            </a:extLst>
          </p:cNvPr>
          <p:cNvSpPr txBox="1"/>
          <p:nvPr/>
        </p:nvSpPr>
        <p:spPr>
          <a:xfrm>
            <a:off x="-6096" y="378523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500" dirty="0">
                <a:solidFill>
                  <a:schemeClr val="bg1"/>
                </a:solidFill>
                <a:latin typeface="Oswald" pitchFamily="2" charset="-18"/>
              </a:rPr>
              <a:t>Ceny działek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1BC9C9DE-19B0-9C2B-8F77-E1D125AC2D38}"/>
              </a:ext>
            </a:extLst>
          </p:cNvPr>
          <p:cNvSpPr/>
          <p:nvPr/>
        </p:nvSpPr>
        <p:spPr>
          <a:xfrm>
            <a:off x="2078736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0D4CDE96-B31A-2AAD-1D22-56A3CC9AC7DC}"/>
              </a:ext>
            </a:extLst>
          </p:cNvPr>
          <p:cNvSpPr txBox="1"/>
          <p:nvPr/>
        </p:nvSpPr>
        <p:spPr>
          <a:xfrm>
            <a:off x="2078736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12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2613FD15-7415-BD42-E16F-84380857ACF7}"/>
              </a:ext>
            </a:extLst>
          </p:cNvPr>
          <p:cNvSpPr/>
          <p:nvPr/>
        </p:nvSpPr>
        <p:spPr>
          <a:xfrm>
            <a:off x="3084576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0D0A298F-67B5-7063-473F-86ED70C5CEE7}"/>
              </a:ext>
            </a:extLst>
          </p:cNvPr>
          <p:cNvSpPr txBox="1"/>
          <p:nvPr/>
        </p:nvSpPr>
        <p:spPr>
          <a:xfrm>
            <a:off x="3084576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12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23D8BF2E-58F9-FB9D-6BA2-65EC186E68C1}"/>
              </a:ext>
            </a:extLst>
          </p:cNvPr>
          <p:cNvSpPr/>
          <p:nvPr/>
        </p:nvSpPr>
        <p:spPr>
          <a:xfrm>
            <a:off x="4087368" y="3821793"/>
            <a:ext cx="1005840" cy="100584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1EF49AC5-4053-2DCC-59C2-3C933A120D21}"/>
              </a:ext>
            </a:extLst>
          </p:cNvPr>
          <p:cNvSpPr txBox="1"/>
          <p:nvPr/>
        </p:nvSpPr>
        <p:spPr>
          <a:xfrm>
            <a:off x="4087368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16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A4B4855B-1A7D-5B2F-4319-9E85C3E504D8}"/>
              </a:ext>
            </a:extLst>
          </p:cNvPr>
          <p:cNvSpPr/>
          <p:nvPr/>
        </p:nvSpPr>
        <p:spPr>
          <a:xfrm>
            <a:off x="5090160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13C74791-7451-6014-2700-B2B2E3F2E5B7}"/>
              </a:ext>
            </a:extLst>
          </p:cNvPr>
          <p:cNvSpPr/>
          <p:nvPr/>
        </p:nvSpPr>
        <p:spPr>
          <a:xfrm>
            <a:off x="6089904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8917FAD5-FE54-54F3-F5B0-704FBFA66FE5}"/>
              </a:ext>
            </a:extLst>
          </p:cNvPr>
          <p:cNvSpPr/>
          <p:nvPr/>
        </p:nvSpPr>
        <p:spPr>
          <a:xfrm>
            <a:off x="7095744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585FEAAF-B907-3046-DA8B-EBE67EF8953B}"/>
              </a:ext>
            </a:extLst>
          </p:cNvPr>
          <p:cNvSpPr/>
          <p:nvPr/>
        </p:nvSpPr>
        <p:spPr>
          <a:xfrm>
            <a:off x="8098536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14DE819-FBD1-2D8C-9E42-B6020382EFC4}"/>
              </a:ext>
            </a:extLst>
          </p:cNvPr>
          <p:cNvSpPr/>
          <p:nvPr/>
        </p:nvSpPr>
        <p:spPr>
          <a:xfrm>
            <a:off x="9101328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pole tekstowe 19">
                <a:extLst>
                  <a:ext uri="{FF2B5EF4-FFF2-40B4-BE49-F238E27FC236}">
                    <a16:creationId xmlns:a16="http://schemas.microsoft.com/office/drawing/2014/main" id="{A4BA6221-D00B-1722-4B67-BCC8458C5004}"/>
                  </a:ext>
                </a:extLst>
              </p:cNvPr>
              <p:cNvSpPr txBox="1"/>
              <p:nvPr/>
            </p:nvSpPr>
            <p:spPr>
              <a:xfrm>
                <a:off x="-6096" y="2948786"/>
                <a:ext cx="12192000" cy="1246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l-PL" sz="2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l-PL" sz="2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l-PL" sz="2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l-PL" sz="25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pl-PL" sz="25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l-PL" sz="25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5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pl-PL" sz="25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5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pl-PL" sz="25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pl-PL" sz="25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5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pl-PL" sz="25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5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pl-PL" sz="25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l-PL" sz="25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5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l-PL" sz="25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pl-PL" sz="2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l-PL" sz="2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𝑑𝑙𝑎</m:t>
                      </m:r>
                      <m:r>
                        <a:rPr lang="pl-PL" sz="2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l-PL" sz="2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l-PL" sz="2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&gt;2</m:t>
                      </m:r>
                    </m:oMath>
                  </m:oMathPara>
                </a14:m>
                <a:endParaRPr lang="pl-PL" sz="25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l-PL" sz="2500" b="0" dirty="0">
                  <a:solidFill>
                    <a:schemeClr val="bg1"/>
                  </a:solidFill>
                  <a:latin typeface="Oswald" pitchFamily="2" charset="-18"/>
                </a:endParaRPr>
              </a:p>
              <a:p>
                <a:pPr algn="ctr"/>
                <a:endParaRPr lang="pl-PL" sz="2500" dirty="0">
                  <a:solidFill>
                    <a:schemeClr val="bg1"/>
                  </a:solidFill>
                  <a:latin typeface="Oswald" pitchFamily="2" charset="-18"/>
                </a:endParaRPr>
              </a:p>
            </p:txBody>
          </p:sp>
        </mc:Choice>
        <mc:Fallback>
          <p:sp>
            <p:nvSpPr>
              <p:cNvPr id="20" name="pole tekstowe 19">
                <a:extLst>
                  <a:ext uri="{FF2B5EF4-FFF2-40B4-BE49-F238E27FC236}">
                    <a16:creationId xmlns:a16="http://schemas.microsoft.com/office/drawing/2014/main" id="{A4BA6221-D00B-1722-4B67-BCC8458C5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096" y="2948786"/>
                <a:ext cx="12192000" cy="1246495"/>
              </a:xfrm>
              <a:prstGeom prst="rect">
                <a:avLst/>
              </a:prstGeom>
              <a:blipFill>
                <a:blip r:embed="rId2"/>
                <a:stretch>
                  <a:fillRect b="-1078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70130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FF9A7041-0B4E-E5DF-A30D-41995D0D13A6}"/>
              </a:ext>
            </a:extLst>
          </p:cNvPr>
          <p:cNvSpPr/>
          <p:nvPr/>
        </p:nvSpPr>
        <p:spPr>
          <a:xfrm>
            <a:off x="2078736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F6AC1587-A878-759C-A27E-D91CF78FA2ED}"/>
              </a:ext>
            </a:extLst>
          </p:cNvPr>
          <p:cNvSpPr txBox="1"/>
          <p:nvPr/>
        </p:nvSpPr>
        <p:spPr>
          <a:xfrm>
            <a:off x="2078736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12</a:t>
            </a:r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415B37C9-F505-5070-1B80-F5796AB91046}"/>
              </a:ext>
            </a:extLst>
          </p:cNvPr>
          <p:cNvSpPr/>
          <p:nvPr/>
        </p:nvSpPr>
        <p:spPr>
          <a:xfrm>
            <a:off x="3084576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0B58EE5F-71F1-7D50-A972-47690355FC6C}"/>
              </a:ext>
            </a:extLst>
          </p:cNvPr>
          <p:cNvSpPr txBox="1"/>
          <p:nvPr/>
        </p:nvSpPr>
        <p:spPr>
          <a:xfrm>
            <a:off x="3084576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8</a:t>
            </a:r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1900806D-8059-EAD5-59D8-304F55B7361D}"/>
              </a:ext>
            </a:extLst>
          </p:cNvPr>
          <p:cNvSpPr/>
          <p:nvPr/>
        </p:nvSpPr>
        <p:spPr>
          <a:xfrm>
            <a:off x="4087368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2D721EE0-6CCA-1A30-337C-3E480C0D167B}"/>
              </a:ext>
            </a:extLst>
          </p:cNvPr>
          <p:cNvSpPr txBox="1"/>
          <p:nvPr/>
        </p:nvSpPr>
        <p:spPr>
          <a:xfrm>
            <a:off x="4087368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</a:t>
            </a:r>
          </a:p>
        </p:txBody>
      </p:sp>
      <p:sp>
        <p:nvSpPr>
          <p:cNvPr id="29" name="Prostokąt 28">
            <a:extLst>
              <a:ext uri="{FF2B5EF4-FFF2-40B4-BE49-F238E27FC236}">
                <a16:creationId xmlns:a16="http://schemas.microsoft.com/office/drawing/2014/main" id="{5647B8AD-82B9-F37F-0B51-8F9DC713CE9D}"/>
              </a:ext>
            </a:extLst>
          </p:cNvPr>
          <p:cNvSpPr/>
          <p:nvPr/>
        </p:nvSpPr>
        <p:spPr>
          <a:xfrm>
            <a:off x="5090160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9EF3027F-2493-4C85-357A-7C695D893B92}"/>
              </a:ext>
            </a:extLst>
          </p:cNvPr>
          <p:cNvSpPr txBox="1"/>
          <p:nvPr/>
        </p:nvSpPr>
        <p:spPr>
          <a:xfrm>
            <a:off x="5090160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13</a:t>
            </a:r>
          </a:p>
        </p:txBody>
      </p:sp>
      <p:sp>
        <p:nvSpPr>
          <p:cNvPr id="31" name="Prostokąt 30">
            <a:extLst>
              <a:ext uri="{FF2B5EF4-FFF2-40B4-BE49-F238E27FC236}">
                <a16:creationId xmlns:a16="http://schemas.microsoft.com/office/drawing/2014/main" id="{DA2019EE-E7B8-AE0B-9230-B39A267AC860}"/>
              </a:ext>
            </a:extLst>
          </p:cNvPr>
          <p:cNvSpPr/>
          <p:nvPr/>
        </p:nvSpPr>
        <p:spPr>
          <a:xfrm>
            <a:off x="6089904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632C367F-160F-E75C-CBA9-E91828F96F8F}"/>
              </a:ext>
            </a:extLst>
          </p:cNvPr>
          <p:cNvSpPr txBox="1"/>
          <p:nvPr/>
        </p:nvSpPr>
        <p:spPr>
          <a:xfrm>
            <a:off x="6089904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5</a:t>
            </a:r>
          </a:p>
        </p:txBody>
      </p:sp>
      <p:sp>
        <p:nvSpPr>
          <p:cNvPr id="33" name="Prostokąt 32">
            <a:extLst>
              <a:ext uri="{FF2B5EF4-FFF2-40B4-BE49-F238E27FC236}">
                <a16:creationId xmlns:a16="http://schemas.microsoft.com/office/drawing/2014/main" id="{CF8D6608-C807-3D6D-03BD-852B35A31C34}"/>
              </a:ext>
            </a:extLst>
          </p:cNvPr>
          <p:cNvSpPr/>
          <p:nvPr/>
        </p:nvSpPr>
        <p:spPr>
          <a:xfrm>
            <a:off x="7095744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5F54EA84-128D-4627-0307-D4EAFA8F8F8F}"/>
              </a:ext>
            </a:extLst>
          </p:cNvPr>
          <p:cNvSpPr txBox="1"/>
          <p:nvPr/>
        </p:nvSpPr>
        <p:spPr>
          <a:xfrm>
            <a:off x="7095744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9</a:t>
            </a:r>
          </a:p>
        </p:txBody>
      </p:sp>
      <p:sp>
        <p:nvSpPr>
          <p:cNvPr id="35" name="Prostokąt 34">
            <a:extLst>
              <a:ext uri="{FF2B5EF4-FFF2-40B4-BE49-F238E27FC236}">
                <a16:creationId xmlns:a16="http://schemas.microsoft.com/office/drawing/2014/main" id="{EE49E92D-7243-8A05-F911-40B85A6D62E8}"/>
              </a:ext>
            </a:extLst>
          </p:cNvPr>
          <p:cNvSpPr/>
          <p:nvPr/>
        </p:nvSpPr>
        <p:spPr>
          <a:xfrm>
            <a:off x="8098536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pole tekstowe 35">
            <a:extLst>
              <a:ext uri="{FF2B5EF4-FFF2-40B4-BE49-F238E27FC236}">
                <a16:creationId xmlns:a16="http://schemas.microsoft.com/office/drawing/2014/main" id="{F42D128A-0460-D72F-8A67-7739D4CC7D95}"/>
              </a:ext>
            </a:extLst>
          </p:cNvPr>
          <p:cNvSpPr txBox="1"/>
          <p:nvPr/>
        </p:nvSpPr>
        <p:spPr>
          <a:xfrm>
            <a:off x="8098536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</a:t>
            </a:r>
          </a:p>
        </p:txBody>
      </p:sp>
      <p:sp>
        <p:nvSpPr>
          <p:cNvPr id="37" name="Prostokąt 36">
            <a:extLst>
              <a:ext uri="{FF2B5EF4-FFF2-40B4-BE49-F238E27FC236}">
                <a16:creationId xmlns:a16="http://schemas.microsoft.com/office/drawing/2014/main" id="{0584E28D-43CE-82BC-7EC3-F03DBD0CF30E}"/>
              </a:ext>
            </a:extLst>
          </p:cNvPr>
          <p:cNvSpPr/>
          <p:nvPr/>
        </p:nvSpPr>
        <p:spPr>
          <a:xfrm>
            <a:off x="9101328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74D65CDA-E9EF-7EC6-82F0-ACA9BD2A9F36}"/>
              </a:ext>
            </a:extLst>
          </p:cNvPr>
          <p:cNvSpPr txBox="1"/>
          <p:nvPr/>
        </p:nvSpPr>
        <p:spPr>
          <a:xfrm>
            <a:off x="9101328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8</a:t>
            </a:r>
          </a:p>
        </p:txBody>
      </p:sp>
      <p:sp>
        <p:nvSpPr>
          <p:cNvPr id="39" name="pole tekstowe 38">
            <a:extLst>
              <a:ext uri="{FF2B5EF4-FFF2-40B4-BE49-F238E27FC236}">
                <a16:creationId xmlns:a16="http://schemas.microsoft.com/office/drawing/2014/main" id="{BCF7AE2D-ABC7-9C50-50E6-94144DA40199}"/>
              </a:ext>
            </a:extLst>
          </p:cNvPr>
          <p:cNvSpPr txBox="1"/>
          <p:nvPr/>
        </p:nvSpPr>
        <p:spPr>
          <a:xfrm>
            <a:off x="-6096" y="378523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500" dirty="0">
                <a:solidFill>
                  <a:schemeClr val="bg1"/>
                </a:solidFill>
                <a:latin typeface="Oswald" pitchFamily="2" charset="-18"/>
              </a:rPr>
              <a:t>Ceny działek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1BC9C9DE-19B0-9C2B-8F77-E1D125AC2D38}"/>
              </a:ext>
            </a:extLst>
          </p:cNvPr>
          <p:cNvSpPr/>
          <p:nvPr/>
        </p:nvSpPr>
        <p:spPr>
          <a:xfrm>
            <a:off x="2078736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0D4CDE96-B31A-2AAD-1D22-56A3CC9AC7DC}"/>
              </a:ext>
            </a:extLst>
          </p:cNvPr>
          <p:cNvSpPr txBox="1"/>
          <p:nvPr/>
        </p:nvSpPr>
        <p:spPr>
          <a:xfrm>
            <a:off x="2078736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12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2613FD15-7415-BD42-E16F-84380857ACF7}"/>
              </a:ext>
            </a:extLst>
          </p:cNvPr>
          <p:cNvSpPr/>
          <p:nvPr/>
        </p:nvSpPr>
        <p:spPr>
          <a:xfrm>
            <a:off x="3084576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0D0A298F-67B5-7063-473F-86ED70C5CEE7}"/>
              </a:ext>
            </a:extLst>
          </p:cNvPr>
          <p:cNvSpPr txBox="1"/>
          <p:nvPr/>
        </p:nvSpPr>
        <p:spPr>
          <a:xfrm>
            <a:off x="3084576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12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23D8BF2E-58F9-FB9D-6BA2-65EC186E68C1}"/>
              </a:ext>
            </a:extLst>
          </p:cNvPr>
          <p:cNvSpPr/>
          <p:nvPr/>
        </p:nvSpPr>
        <p:spPr>
          <a:xfrm>
            <a:off x="4087368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1EF49AC5-4053-2DCC-59C2-3C933A120D21}"/>
              </a:ext>
            </a:extLst>
          </p:cNvPr>
          <p:cNvSpPr txBox="1"/>
          <p:nvPr/>
        </p:nvSpPr>
        <p:spPr>
          <a:xfrm>
            <a:off x="4087368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16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A4B4855B-1A7D-5B2F-4319-9E85C3E504D8}"/>
              </a:ext>
            </a:extLst>
          </p:cNvPr>
          <p:cNvSpPr/>
          <p:nvPr/>
        </p:nvSpPr>
        <p:spPr>
          <a:xfrm>
            <a:off x="5090160" y="3821793"/>
            <a:ext cx="1005840" cy="100584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079D793B-40DC-1C66-7C07-2F4A0419096E}"/>
              </a:ext>
            </a:extLst>
          </p:cNvPr>
          <p:cNvSpPr txBox="1"/>
          <p:nvPr/>
        </p:nvSpPr>
        <p:spPr>
          <a:xfrm>
            <a:off x="5090160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25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13C74791-7451-6014-2700-B2B2E3F2E5B7}"/>
              </a:ext>
            </a:extLst>
          </p:cNvPr>
          <p:cNvSpPr/>
          <p:nvPr/>
        </p:nvSpPr>
        <p:spPr>
          <a:xfrm>
            <a:off x="6089904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8917FAD5-FE54-54F3-F5B0-704FBFA66FE5}"/>
              </a:ext>
            </a:extLst>
          </p:cNvPr>
          <p:cNvSpPr/>
          <p:nvPr/>
        </p:nvSpPr>
        <p:spPr>
          <a:xfrm>
            <a:off x="7095744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585FEAAF-B907-3046-DA8B-EBE67EF8953B}"/>
              </a:ext>
            </a:extLst>
          </p:cNvPr>
          <p:cNvSpPr/>
          <p:nvPr/>
        </p:nvSpPr>
        <p:spPr>
          <a:xfrm>
            <a:off x="8098536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14DE819-FBD1-2D8C-9E42-B6020382EFC4}"/>
              </a:ext>
            </a:extLst>
          </p:cNvPr>
          <p:cNvSpPr/>
          <p:nvPr/>
        </p:nvSpPr>
        <p:spPr>
          <a:xfrm>
            <a:off x="9101328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Strzałka: kolista 18">
            <a:extLst>
              <a:ext uri="{FF2B5EF4-FFF2-40B4-BE49-F238E27FC236}">
                <a16:creationId xmlns:a16="http://schemas.microsoft.com/office/drawing/2014/main" id="{23437719-6360-AE73-7D50-C015CBEAE188}"/>
              </a:ext>
            </a:extLst>
          </p:cNvPr>
          <p:cNvSpPr/>
          <p:nvPr/>
        </p:nvSpPr>
        <p:spPr>
          <a:xfrm>
            <a:off x="3326892" y="2522177"/>
            <a:ext cx="2523744" cy="2305456"/>
          </a:xfrm>
          <a:prstGeom prst="circular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1" name="Strzałka: w górę 20">
            <a:extLst>
              <a:ext uri="{FF2B5EF4-FFF2-40B4-BE49-F238E27FC236}">
                <a16:creationId xmlns:a16="http://schemas.microsoft.com/office/drawing/2014/main" id="{24273566-3936-BE05-39E9-73B9F3000887}"/>
              </a:ext>
            </a:extLst>
          </p:cNvPr>
          <p:cNvSpPr/>
          <p:nvPr/>
        </p:nvSpPr>
        <p:spPr>
          <a:xfrm>
            <a:off x="5373624" y="2165849"/>
            <a:ext cx="438912" cy="537812"/>
          </a:xfrm>
          <a:prstGeom prst="up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Strzałka: w górę 27">
            <a:extLst>
              <a:ext uri="{FF2B5EF4-FFF2-40B4-BE49-F238E27FC236}">
                <a16:creationId xmlns:a16="http://schemas.microsoft.com/office/drawing/2014/main" id="{8B2F23CD-0887-826D-948B-451D6B1362B8}"/>
              </a:ext>
            </a:extLst>
          </p:cNvPr>
          <p:cNvSpPr/>
          <p:nvPr/>
        </p:nvSpPr>
        <p:spPr>
          <a:xfrm rot="5400000">
            <a:off x="4958572" y="4146057"/>
            <a:ext cx="257079" cy="357310"/>
          </a:xfrm>
          <a:prstGeom prst="up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8131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FF9A7041-0B4E-E5DF-A30D-41995D0D13A6}"/>
              </a:ext>
            </a:extLst>
          </p:cNvPr>
          <p:cNvSpPr/>
          <p:nvPr/>
        </p:nvSpPr>
        <p:spPr>
          <a:xfrm>
            <a:off x="2078736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F6AC1587-A878-759C-A27E-D91CF78FA2ED}"/>
              </a:ext>
            </a:extLst>
          </p:cNvPr>
          <p:cNvSpPr txBox="1"/>
          <p:nvPr/>
        </p:nvSpPr>
        <p:spPr>
          <a:xfrm>
            <a:off x="2078736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12</a:t>
            </a:r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415B37C9-F505-5070-1B80-F5796AB91046}"/>
              </a:ext>
            </a:extLst>
          </p:cNvPr>
          <p:cNvSpPr/>
          <p:nvPr/>
        </p:nvSpPr>
        <p:spPr>
          <a:xfrm>
            <a:off x="3084576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0B58EE5F-71F1-7D50-A972-47690355FC6C}"/>
              </a:ext>
            </a:extLst>
          </p:cNvPr>
          <p:cNvSpPr txBox="1"/>
          <p:nvPr/>
        </p:nvSpPr>
        <p:spPr>
          <a:xfrm>
            <a:off x="3084576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8</a:t>
            </a:r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1900806D-8059-EAD5-59D8-304F55B7361D}"/>
              </a:ext>
            </a:extLst>
          </p:cNvPr>
          <p:cNvSpPr/>
          <p:nvPr/>
        </p:nvSpPr>
        <p:spPr>
          <a:xfrm>
            <a:off x="4087368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2D721EE0-6CCA-1A30-337C-3E480C0D167B}"/>
              </a:ext>
            </a:extLst>
          </p:cNvPr>
          <p:cNvSpPr txBox="1"/>
          <p:nvPr/>
        </p:nvSpPr>
        <p:spPr>
          <a:xfrm>
            <a:off x="4087368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</a:t>
            </a:r>
          </a:p>
        </p:txBody>
      </p:sp>
      <p:sp>
        <p:nvSpPr>
          <p:cNvPr id="29" name="Prostokąt 28">
            <a:extLst>
              <a:ext uri="{FF2B5EF4-FFF2-40B4-BE49-F238E27FC236}">
                <a16:creationId xmlns:a16="http://schemas.microsoft.com/office/drawing/2014/main" id="{5647B8AD-82B9-F37F-0B51-8F9DC713CE9D}"/>
              </a:ext>
            </a:extLst>
          </p:cNvPr>
          <p:cNvSpPr/>
          <p:nvPr/>
        </p:nvSpPr>
        <p:spPr>
          <a:xfrm>
            <a:off x="5090160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9EF3027F-2493-4C85-357A-7C695D893B92}"/>
              </a:ext>
            </a:extLst>
          </p:cNvPr>
          <p:cNvSpPr txBox="1"/>
          <p:nvPr/>
        </p:nvSpPr>
        <p:spPr>
          <a:xfrm>
            <a:off x="5090160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13</a:t>
            </a:r>
          </a:p>
        </p:txBody>
      </p:sp>
      <p:sp>
        <p:nvSpPr>
          <p:cNvPr id="31" name="Prostokąt 30">
            <a:extLst>
              <a:ext uri="{FF2B5EF4-FFF2-40B4-BE49-F238E27FC236}">
                <a16:creationId xmlns:a16="http://schemas.microsoft.com/office/drawing/2014/main" id="{DA2019EE-E7B8-AE0B-9230-B39A267AC860}"/>
              </a:ext>
            </a:extLst>
          </p:cNvPr>
          <p:cNvSpPr/>
          <p:nvPr/>
        </p:nvSpPr>
        <p:spPr>
          <a:xfrm>
            <a:off x="6089904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632C367F-160F-E75C-CBA9-E91828F96F8F}"/>
              </a:ext>
            </a:extLst>
          </p:cNvPr>
          <p:cNvSpPr txBox="1"/>
          <p:nvPr/>
        </p:nvSpPr>
        <p:spPr>
          <a:xfrm>
            <a:off x="6089904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5</a:t>
            </a:r>
          </a:p>
        </p:txBody>
      </p:sp>
      <p:sp>
        <p:nvSpPr>
          <p:cNvPr id="33" name="Prostokąt 32">
            <a:extLst>
              <a:ext uri="{FF2B5EF4-FFF2-40B4-BE49-F238E27FC236}">
                <a16:creationId xmlns:a16="http://schemas.microsoft.com/office/drawing/2014/main" id="{CF8D6608-C807-3D6D-03BD-852B35A31C34}"/>
              </a:ext>
            </a:extLst>
          </p:cNvPr>
          <p:cNvSpPr/>
          <p:nvPr/>
        </p:nvSpPr>
        <p:spPr>
          <a:xfrm>
            <a:off x="7095744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5F54EA84-128D-4627-0307-D4EAFA8F8F8F}"/>
              </a:ext>
            </a:extLst>
          </p:cNvPr>
          <p:cNvSpPr txBox="1"/>
          <p:nvPr/>
        </p:nvSpPr>
        <p:spPr>
          <a:xfrm>
            <a:off x="7095744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9</a:t>
            </a:r>
          </a:p>
        </p:txBody>
      </p:sp>
      <p:sp>
        <p:nvSpPr>
          <p:cNvPr id="35" name="Prostokąt 34">
            <a:extLst>
              <a:ext uri="{FF2B5EF4-FFF2-40B4-BE49-F238E27FC236}">
                <a16:creationId xmlns:a16="http://schemas.microsoft.com/office/drawing/2014/main" id="{EE49E92D-7243-8A05-F911-40B85A6D62E8}"/>
              </a:ext>
            </a:extLst>
          </p:cNvPr>
          <p:cNvSpPr/>
          <p:nvPr/>
        </p:nvSpPr>
        <p:spPr>
          <a:xfrm>
            <a:off x="8098536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pole tekstowe 35">
            <a:extLst>
              <a:ext uri="{FF2B5EF4-FFF2-40B4-BE49-F238E27FC236}">
                <a16:creationId xmlns:a16="http://schemas.microsoft.com/office/drawing/2014/main" id="{F42D128A-0460-D72F-8A67-7739D4CC7D95}"/>
              </a:ext>
            </a:extLst>
          </p:cNvPr>
          <p:cNvSpPr txBox="1"/>
          <p:nvPr/>
        </p:nvSpPr>
        <p:spPr>
          <a:xfrm>
            <a:off x="8098536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</a:t>
            </a:r>
          </a:p>
        </p:txBody>
      </p:sp>
      <p:sp>
        <p:nvSpPr>
          <p:cNvPr id="37" name="Prostokąt 36">
            <a:extLst>
              <a:ext uri="{FF2B5EF4-FFF2-40B4-BE49-F238E27FC236}">
                <a16:creationId xmlns:a16="http://schemas.microsoft.com/office/drawing/2014/main" id="{0584E28D-43CE-82BC-7EC3-F03DBD0CF30E}"/>
              </a:ext>
            </a:extLst>
          </p:cNvPr>
          <p:cNvSpPr/>
          <p:nvPr/>
        </p:nvSpPr>
        <p:spPr>
          <a:xfrm>
            <a:off x="9101328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74D65CDA-E9EF-7EC6-82F0-ACA9BD2A9F36}"/>
              </a:ext>
            </a:extLst>
          </p:cNvPr>
          <p:cNvSpPr txBox="1"/>
          <p:nvPr/>
        </p:nvSpPr>
        <p:spPr>
          <a:xfrm>
            <a:off x="9101328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8</a:t>
            </a:r>
          </a:p>
        </p:txBody>
      </p:sp>
      <p:sp>
        <p:nvSpPr>
          <p:cNvPr id="39" name="pole tekstowe 38">
            <a:extLst>
              <a:ext uri="{FF2B5EF4-FFF2-40B4-BE49-F238E27FC236}">
                <a16:creationId xmlns:a16="http://schemas.microsoft.com/office/drawing/2014/main" id="{BCF7AE2D-ABC7-9C50-50E6-94144DA40199}"/>
              </a:ext>
            </a:extLst>
          </p:cNvPr>
          <p:cNvSpPr txBox="1"/>
          <p:nvPr/>
        </p:nvSpPr>
        <p:spPr>
          <a:xfrm>
            <a:off x="-6096" y="378523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500" dirty="0">
                <a:solidFill>
                  <a:schemeClr val="bg1"/>
                </a:solidFill>
                <a:latin typeface="Oswald" pitchFamily="2" charset="-18"/>
              </a:rPr>
              <a:t>Ceny działek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1BC9C9DE-19B0-9C2B-8F77-E1D125AC2D38}"/>
              </a:ext>
            </a:extLst>
          </p:cNvPr>
          <p:cNvSpPr/>
          <p:nvPr/>
        </p:nvSpPr>
        <p:spPr>
          <a:xfrm>
            <a:off x="2078736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0D4CDE96-B31A-2AAD-1D22-56A3CC9AC7DC}"/>
              </a:ext>
            </a:extLst>
          </p:cNvPr>
          <p:cNvSpPr txBox="1"/>
          <p:nvPr/>
        </p:nvSpPr>
        <p:spPr>
          <a:xfrm>
            <a:off x="2078736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12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2613FD15-7415-BD42-E16F-84380857ACF7}"/>
              </a:ext>
            </a:extLst>
          </p:cNvPr>
          <p:cNvSpPr/>
          <p:nvPr/>
        </p:nvSpPr>
        <p:spPr>
          <a:xfrm>
            <a:off x="3084576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0D0A298F-67B5-7063-473F-86ED70C5CEE7}"/>
              </a:ext>
            </a:extLst>
          </p:cNvPr>
          <p:cNvSpPr txBox="1"/>
          <p:nvPr/>
        </p:nvSpPr>
        <p:spPr>
          <a:xfrm>
            <a:off x="3084576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12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23D8BF2E-58F9-FB9D-6BA2-65EC186E68C1}"/>
              </a:ext>
            </a:extLst>
          </p:cNvPr>
          <p:cNvSpPr/>
          <p:nvPr/>
        </p:nvSpPr>
        <p:spPr>
          <a:xfrm>
            <a:off x="4087368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1EF49AC5-4053-2DCC-59C2-3C933A120D21}"/>
              </a:ext>
            </a:extLst>
          </p:cNvPr>
          <p:cNvSpPr txBox="1"/>
          <p:nvPr/>
        </p:nvSpPr>
        <p:spPr>
          <a:xfrm>
            <a:off x="4087368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16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A4B4855B-1A7D-5B2F-4319-9E85C3E504D8}"/>
              </a:ext>
            </a:extLst>
          </p:cNvPr>
          <p:cNvSpPr/>
          <p:nvPr/>
        </p:nvSpPr>
        <p:spPr>
          <a:xfrm>
            <a:off x="5090160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079D793B-40DC-1C66-7C07-2F4A0419096E}"/>
              </a:ext>
            </a:extLst>
          </p:cNvPr>
          <p:cNvSpPr txBox="1"/>
          <p:nvPr/>
        </p:nvSpPr>
        <p:spPr>
          <a:xfrm>
            <a:off x="5090160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25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13C74791-7451-6014-2700-B2B2E3F2E5B7}"/>
              </a:ext>
            </a:extLst>
          </p:cNvPr>
          <p:cNvSpPr/>
          <p:nvPr/>
        </p:nvSpPr>
        <p:spPr>
          <a:xfrm>
            <a:off x="6089904" y="3821793"/>
            <a:ext cx="1005840" cy="100584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64674180-A0C9-2CA6-4180-84853476B73B}"/>
              </a:ext>
            </a:extLst>
          </p:cNvPr>
          <p:cNvSpPr txBox="1"/>
          <p:nvPr/>
        </p:nvSpPr>
        <p:spPr>
          <a:xfrm>
            <a:off x="6089904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25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8917FAD5-FE54-54F3-F5B0-704FBFA66FE5}"/>
              </a:ext>
            </a:extLst>
          </p:cNvPr>
          <p:cNvSpPr/>
          <p:nvPr/>
        </p:nvSpPr>
        <p:spPr>
          <a:xfrm>
            <a:off x="7095744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585FEAAF-B907-3046-DA8B-EBE67EF8953B}"/>
              </a:ext>
            </a:extLst>
          </p:cNvPr>
          <p:cNvSpPr/>
          <p:nvPr/>
        </p:nvSpPr>
        <p:spPr>
          <a:xfrm>
            <a:off x="8098536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14DE819-FBD1-2D8C-9E42-B6020382EFC4}"/>
              </a:ext>
            </a:extLst>
          </p:cNvPr>
          <p:cNvSpPr/>
          <p:nvPr/>
        </p:nvSpPr>
        <p:spPr>
          <a:xfrm>
            <a:off x="9101328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Strzałka: kolista 18">
            <a:extLst>
              <a:ext uri="{FF2B5EF4-FFF2-40B4-BE49-F238E27FC236}">
                <a16:creationId xmlns:a16="http://schemas.microsoft.com/office/drawing/2014/main" id="{23437719-6360-AE73-7D50-C015CBEAE188}"/>
              </a:ext>
            </a:extLst>
          </p:cNvPr>
          <p:cNvSpPr/>
          <p:nvPr/>
        </p:nvSpPr>
        <p:spPr>
          <a:xfrm>
            <a:off x="4288536" y="2522177"/>
            <a:ext cx="2523744" cy="2305456"/>
          </a:xfrm>
          <a:prstGeom prst="circular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1" name="Strzałka: w górę 20">
            <a:extLst>
              <a:ext uri="{FF2B5EF4-FFF2-40B4-BE49-F238E27FC236}">
                <a16:creationId xmlns:a16="http://schemas.microsoft.com/office/drawing/2014/main" id="{24273566-3936-BE05-39E9-73B9F3000887}"/>
              </a:ext>
            </a:extLst>
          </p:cNvPr>
          <p:cNvSpPr/>
          <p:nvPr/>
        </p:nvSpPr>
        <p:spPr>
          <a:xfrm>
            <a:off x="6373368" y="2160375"/>
            <a:ext cx="438912" cy="537812"/>
          </a:xfrm>
          <a:prstGeom prst="up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Strzałka: w górę 27">
            <a:extLst>
              <a:ext uri="{FF2B5EF4-FFF2-40B4-BE49-F238E27FC236}">
                <a16:creationId xmlns:a16="http://schemas.microsoft.com/office/drawing/2014/main" id="{8B2F23CD-0887-826D-948B-451D6B1362B8}"/>
              </a:ext>
            </a:extLst>
          </p:cNvPr>
          <p:cNvSpPr/>
          <p:nvPr/>
        </p:nvSpPr>
        <p:spPr>
          <a:xfrm rot="5400000">
            <a:off x="5986925" y="4146057"/>
            <a:ext cx="257079" cy="357310"/>
          </a:xfrm>
          <a:prstGeom prst="up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pole tekstowe 19">
                <a:extLst>
                  <a:ext uri="{FF2B5EF4-FFF2-40B4-BE49-F238E27FC236}">
                    <a16:creationId xmlns:a16="http://schemas.microsoft.com/office/drawing/2014/main" id="{CDB24856-EA17-0E2C-41B6-1AA01EF835AD}"/>
                  </a:ext>
                </a:extLst>
              </p:cNvPr>
              <p:cNvSpPr txBox="1"/>
              <p:nvPr/>
            </p:nvSpPr>
            <p:spPr>
              <a:xfrm>
                <a:off x="2595372" y="5222120"/>
                <a:ext cx="6989064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16+5&lt;25</m:t>
                      </m:r>
                    </m:oMath>
                  </m:oMathPara>
                </a14:m>
                <a:endParaRPr lang="pl-PL" sz="2500" dirty="0">
                  <a:solidFill>
                    <a:schemeClr val="bg1"/>
                  </a:solidFill>
                  <a:latin typeface="Oswald" pitchFamily="2" charset="-18"/>
                </a:endParaRPr>
              </a:p>
            </p:txBody>
          </p:sp>
        </mc:Choice>
        <mc:Fallback>
          <p:sp>
            <p:nvSpPr>
              <p:cNvPr id="20" name="pole tekstowe 19">
                <a:extLst>
                  <a:ext uri="{FF2B5EF4-FFF2-40B4-BE49-F238E27FC236}">
                    <a16:creationId xmlns:a16="http://schemas.microsoft.com/office/drawing/2014/main" id="{CDB24856-EA17-0E2C-41B6-1AA01EF83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372" y="5222120"/>
                <a:ext cx="6989064" cy="477054"/>
              </a:xfrm>
              <a:prstGeom prst="rect">
                <a:avLst/>
              </a:prstGeom>
              <a:blipFill>
                <a:blip r:embed="rId2"/>
                <a:stretch>
                  <a:fillRect t="-11538" b="-2948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pole tekstowe 26">
            <a:extLst>
              <a:ext uri="{FF2B5EF4-FFF2-40B4-BE49-F238E27FC236}">
                <a16:creationId xmlns:a16="http://schemas.microsoft.com/office/drawing/2014/main" id="{246B1AC4-732A-DD63-EAA8-933FF53FA258}"/>
              </a:ext>
            </a:extLst>
          </p:cNvPr>
          <p:cNvSpPr txBox="1"/>
          <p:nvPr/>
        </p:nvSpPr>
        <p:spPr>
          <a:xfrm>
            <a:off x="2595372" y="5693650"/>
            <a:ext cx="69890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500" dirty="0">
                <a:solidFill>
                  <a:schemeClr val="bg1"/>
                </a:solidFill>
                <a:latin typeface="Oswald" pitchFamily="2" charset="-18"/>
              </a:rPr>
              <a:t>Tej działki nie opłaca się sprzedać</a:t>
            </a:r>
          </a:p>
        </p:txBody>
      </p:sp>
    </p:spTree>
    <p:extLst>
      <p:ext uri="{BB962C8B-B14F-4D97-AF65-F5344CB8AC3E}">
        <p14:creationId xmlns:p14="http://schemas.microsoft.com/office/powerpoint/2010/main" val="16728746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FF9A7041-0B4E-E5DF-A30D-41995D0D13A6}"/>
              </a:ext>
            </a:extLst>
          </p:cNvPr>
          <p:cNvSpPr/>
          <p:nvPr/>
        </p:nvSpPr>
        <p:spPr>
          <a:xfrm>
            <a:off x="2078736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F6AC1587-A878-759C-A27E-D91CF78FA2ED}"/>
              </a:ext>
            </a:extLst>
          </p:cNvPr>
          <p:cNvSpPr txBox="1"/>
          <p:nvPr/>
        </p:nvSpPr>
        <p:spPr>
          <a:xfrm>
            <a:off x="2078736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12</a:t>
            </a:r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415B37C9-F505-5070-1B80-F5796AB91046}"/>
              </a:ext>
            </a:extLst>
          </p:cNvPr>
          <p:cNvSpPr/>
          <p:nvPr/>
        </p:nvSpPr>
        <p:spPr>
          <a:xfrm>
            <a:off x="3084576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0B58EE5F-71F1-7D50-A972-47690355FC6C}"/>
              </a:ext>
            </a:extLst>
          </p:cNvPr>
          <p:cNvSpPr txBox="1"/>
          <p:nvPr/>
        </p:nvSpPr>
        <p:spPr>
          <a:xfrm>
            <a:off x="3084576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8</a:t>
            </a:r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1900806D-8059-EAD5-59D8-304F55B7361D}"/>
              </a:ext>
            </a:extLst>
          </p:cNvPr>
          <p:cNvSpPr/>
          <p:nvPr/>
        </p:nvSpPr>
        <p:spPr>
          <a:xfrm>
            <a:off x="4087368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2D721EE0-6CCA-1A30-337C-3E480C0D167B}"/>
              </a:ext>
            </a:extLst>
          </p:cNvPr>
          <p:cNvSpPr txBox="1"/>
          <p:nvPr/>
        </p:nvSpPr>
        <p:spPr>
          <a:xfrm>
            <a:off x="4087368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</a:t>
            </a:r>
          </a:p>
        </p:txBody>
      </p:sp>
      <p:sp>
        <p:nvSpPr>
          <p:cNvPr id="29" name="Prostokąt 28">
            <a:extLst>
              <a:ext uri="{FF2B5EF4-FFF2-40B4-BE49-F238E27FC236}">
                <a16:creationId xmlns:a16="http://schemas.microsoft.com/office/drawing/2014/main" id="{5647B8AD-82B9-F37F-0B51-8F9DC713CE9D}"/>
              </a:ext>
            </a:extLst>
          </p:cNvPr>
          <p:cNvSpPr/>
          <p:nvPr/>
        </p:nvSpPr>
        <p:spPr>
          <a:xfrm>
            <a:off x="5090160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9EF3027F-2493-4C85-357A-7C695D893B92}"/>
              </a:ext>
            </a:extLst>
          </p:cNvPr>
          <p:cNvSpPr txBox="1"/>
          <p:nvPr/>
        </p:nvSpPr>
        <p:spPr>
          <a:xfrm>
            <a:off x="5090160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13</a:t>
            </a:r>
          </a:p>
        </p:txBody>
      </p:sp>
      <p:sp>
        <p:nvSpPr>
          <p:cNvPr id="31" name="Prostokąt 30">
            <a:extLst>
              <a:ext uri="{FF2B5EF4-FFF2-40B4-BE49-F238E27FC236}">
                <a16:creationId xmlns:a16="http://schemas.microsoft.com/office/drawing/2014/main" id="{DA2019EE-E7B8-AE0B-9230-B39A267AC860}"/>
              </a:ext>
            </a:extLst>
          </p:cNvPr>
          <p:cNvSpPr/>
          <p:nvPr/>
        </p:nvSpPr>
        <p:spPr>
          <a:xfrm>
            <a:off x="6089904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632C367F-160F-E75C-CBA9-E91828F96F8F}"/>
              </a:ext>
            </a:extLst>
          </p:cNvPr>
          <p:cNvSpPr txBox="1"/>
          <p:nvPr/>
        </p:nvSpPr>
        <p:spPr>
          <a:xfrm>
            <a:off x="6089904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5</a:t>
            </a:r>
          </a:p>
        </p:txBody>
      </p:sp>
      <p:sp>
        <p:nvSpPr>
          <p:cNvPr id="33" name="Prostokąt 32">
            <a:extLst>
              <a:ext uri="{FF2B5EF4-FFF2-40B4-BE49-F238E27FC236}">
                <a16:creationId xmlns:a16="http://schemas.microsoft.com/office/drawing/2014/main" id="{CF8D6608-C807-3D6D-03BD-852B35A31C34}"/>
              </a:ext>
            </a:extLst>
          </p:cNvPr>
          <p:cNvSpPr/>
          <p:nvPr/>
        </p:nvSpPr>
        <p:spPr>
          <a:xfrm>
            <a:off x="7095744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5F54EA84-128D-4627-0307-D4EAFA8F8F8F}"/>
              </a:ext>
            </a:extLst>
          </p:cNvPr>
          <p:cNvSpPr txBox="1"/>
          <p:nvPr/>
        </p:nvSpPr>
        <p:spPr>
          <a:xfrm>
            <a:off x="7095744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9</a:t>
            </a:r>
          </a:p>
        </p:txBody>
      </p:sp>
      <p:sp>
        <p:nvSpPr>
          <p:cNvPr id="35" name="Prostokąt 34">
            <a:extLst>
              <a:ext uri="{FF2B5EF4-FFF2-40B4-BE49-F238E27FC236}">
                <a16:creationId xmlns:a16="http://schemas.microsoft.com/office/drawing/2014/main" id="{EE49E92D-7243-8A05-F911-40B85A6D62E8}"/>
              </a:ext>
            </a:extLst>
          </p:cNvPr>
          <p:cNvSpPr/>
          <p:nvPr/>
        </p:nvSpPr>
        <p:spPr>
          <a:xfrm>
            <a:off x="8098536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pole tekstowe 35">
            <a:extLst>
              <a:ext uri="{FF2B5EF4-FFF2-40B4-BE49-F238E27FC236}">
                <a16:creationId xmlns:a16="http://schemas.microsoft.com/office/drawing/2014/main" id="{F42D128A-0460-D72F-8A67-7739D4CC7D95}"/>
              </a:ext>
            </a:extLst>
          </p:cNvPr>
          <p:cNvSpPr txBox="1"/>
          <p:nvPr/>
        </p:nvSpPr>
        <p:spPr>
          <a:xfrm>
            <a:off x="8098536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</a:t>
            </a:r>
          </a:p>
        </p:txBody>
      </p:sp>
      <p:sp>
        <p:nvSpPr>
          <p:cNvPr id="37" name="Prostokąt 36">
            <a:extLst>
              <a:ext uri="{FF2B5EF4-FFF2-40B4-BE49-F238E27FC236}">
                <a16:creationId xmlns:a16="http://schemas.microsoft.com/office/drawing/2014/main" id="{0584E28D-43CE-82BC-7EC3-F03DBD0CF30E}"/>
              </a:ext>
            </a:extLst>
          </p:cNvPr>
          <p:cNvSpPr/>
          <p:nvPr/>
        </p:nvSpPr>
        <p:spPr>
          <a:xfrm>
            <a:off x="9101328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74D65CDA-E9EF-7EC6-82F0-ACA9BD2A9F36}"/>
              </a:ext>
            </a:extLst>
          </p:cNvPr>
          <p:cNvSpPr txBox="1"/>
          <p:nvPr/>
        </p:nvSpPr>
        <p:spPr>
          <a:xfrm>
            <a:off x="9101328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8</a:t>
            </a:r>
          </a:p>
        </p:txBody>
      </p:sp>
      <p:sp>
        <p:nvSpPr>
          <p:cNvPr id="39" name="pole tekstowe 38">
            <a:extLst>
              <a:ext uri="{FF2B5EF4-FFF2-40B4-BE49-F238E27FC236}">
                <a16:creationId xmlns:a16="http://schemas.microsoft.com/office/drawing/2014/main" id="{BCF7AE2D-ABC7-9C50-50E6-94144DA40199}"/>
              </a:ext>
            </a:extLst>
          </p:cNvPr>
          <p:cNvSpPr txBox="1"/>
          <p:nvPr/>
        </p:nvSpPr>
        <p:spPr>
          <a:xfrm>
            <a:off x="-6096" y="378523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500" dirty="0">
                <a:solidFill>
                  <a:schemeClr val="bg1"/>
                </a:solidFill>
                <a:latin typeface="Oswald" pitchFamily="2" charset="-18"/>
              </a:rPr>
              <a:t>Ceny działek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1BC9C9DE-19B0-9C2B-8F77-E1D125AC2D38}"/>
              </a:ext>
            </a:extLst>
          </p:cNvPr>
          <p:cNvSpPr/>
          <p:nvPr/>
        </p:nvSpPr>
        <p:spPr>
          <a:xfrm>
            <a:off x="2078736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0D4CDE96-B31A-2AAD-1D22-56A3CC9AC7DC}"/>
              </a:ext>
            </a:extLst>
          </p:cNvPr>
          <p:cNvSpPr txBox="1"/>
          <p:nvPr/>
        </p:nvSpPr>
        <p:spPr>
          <a:xfrm>
            <a:off x="2078736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12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2613FD15-7415-BD42-E16F-84380857ACF7}"/>
              </a:ext>
            </a:extLst>
          </p:cNvPr>
          <p:cNvSpPr/>
          <p:nvPr/>
        </p:nvSpPr>
        <p:spPr>
          <a:xfrm>
            <a:off x="3084576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0D0A298F-67B5-7063-473F-86ED70C5CEE7}"/>
              </a:ext>
            </a:extLst>
          </p:cNvPr>
          <p:cNvSpPr txBox="1"/>
          <p:nvPr/>
        </p:nvSpPr>
        <p:spPr>
          <a:xfrm>
            <a:off x="3084576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12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23D8BF2E-58F9-FB9D-6BA2-65EC186E68C1}"/>
              </a:ext>
            </a:extLst>
          </p:cNvPr>
          <p:cNvSpPr/>
          <p:nvPr/>
        </p:nvSpPr>
        <p:spPr>
          <a:xfrm>
            <a:off x="4087368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1EF49AC5-4053-2DCC-59C2-3C933A120D21}"/>
              </a:ext>
            </a:extLst>
          </p:cNvPr>
          <p:cNvSpPr txBox="1"/>
          <p:nvPr/>
        </p:nvSpPr>
        <p:spPr>
          <a:xfrm>
            <a:off x="4087368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16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A4B4855B-1A7D-5B2F-4319-9E85C3E504D8}"/>
              </a:ext>
            </a:extLst>
          </p:cNvPr>
          <p:cNvSpPr/>
          <p:nvPr/>
        </p:nvSpPr>
        <p:spPr>
          <a:xfrm>
            <a:off x="5090160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079D793B-40DC-1C66-7C07-2F4A0419096E}"/>
              </a:ext>
            </a:extLst>
          </p:cNvPr>
          <p:cNvSpPr txBox="1"/>
          <p:nvPr/>
        </p:nvSpPr>
        <p:spPr>
          <a:xfrm>
            <a:off x="5090160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25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13C74791-7451-6014-2700-B2B2E3F2E5B7}"/>
              </a:ext>
            </a:extLst>
          </p:cNvPr>
          <p:cNvSpPr/>
          <p:nvPr/>
        </p:nvSpPr>
        <p:spPr>
          <a:xfrm>
            <a:off x="6089904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64674180-A0C9-2CA6-4180-84853476B73B}"/>
              </a:ext>
            </a:extLst>
          </p:cNvPr>
          <p:cNvSpPr txBox="1"/>
          <p:nvPr/>
        </p:nvSpPr>
        <p:spPr>
          <a:xfrm>
            <a:off x="6089904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25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8917FAD5-FE54-54F3-F5B0-704FBFA66FE5}"/>
              </a:ext>
            </a:extLst>
          </p:cNvPr>
          <p:cNvSpPr/>
          <p:nvPr/>
        </p:nvSpPr>
        <p:spPr>
          <a:xfrm>
            <a:off x="7095744" y="3821793"/>
            <a:ext cx="1005840" cy="100584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5293CE18-2F64-E637-D309-1A1F1CE76087}"/>
              </a:ext>
            </a:extLst>
          </p:cNvPr>
          <p:cNvSpPr txBox="1"/>
          <p:nvPr/>
        </p:nvSpPr>
        <p:spPr>
          <a:xfrm>
            <a:off x="7095744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34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585FEAAF-B907-3046-DA8B-EBE67EF8953B}"/>
              </a:ext>
            </a:extLst>
          </p:cNvPr>
          <p:cNvSpPr/>
          <p:nvPr/>
        </p:nvSpPr>
        <p:spPr>
          <a:xfrm>
            <a:off x="8098536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14DE819-FBD1-2D8C-9E42-B6020382EFC4}"/>
              </a:ext>
            </a:extLst>
          </p:cNvPr>
          <p:cNvSpPr/>
          <p:nvPr/>
        </p:nvSpPr>
        <p:spPr>
          <a:xfrm>
            <a:off x="9101328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Strzałka: kolista 18">
            <a:extLst>
              <a:ext uri="{FF2B5EF4-FFF2-40B4-BE49-F238E27FC236}">
                <a16:creationId xmlns:a16="http://schemas.microsoft.com/office/drawing/2014/main" id="{23437719-6360-AE73-7D50-C015CBEAE188}"/>
              </a:ext>
            </a:extLst>
          </p:cNvPr>
          <p:cNvSpPr/>
          <p:nvPr/>
        </p:nvSpPr>
        <p:spPr>
          <a:xfrm>
            <a:off x="5330952" y="2527763"/>
            <a:ext cx="2523744" cy="2305456"/>
          </a:xfrm>
          <a:prstGeom prst="circular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1" name="Strzałka: w górę 20">
            <a:extLst>
              <a:ext uri="{FF2B5EF4-FFF2-40B4-BE49-F238E27FC236}">
                <a16:creationId xmlns:a16="http://schemas.microsoft.com/office/drawing/2014/main" id="{24273566-3936-BE05-39E9-73B9F3000887}"/>
              </a:ext>
            </a:extLst>
          </p:cNvPr>
          <p:cNvSpPr/>
          <p:nvPr/>
        </p:nvSpPr>
        <p:spPr>
          <a:xfrm>
            <a:off x="7379208" y="2138862"/>
            <a:ext cx="438912" cy="537812"/>
          </a:xfrm>
          <a:prstGeom prst="up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Strzałka: w górę 27">
            <a:extLst>
              <a:ext uri="{FF2B5EF4-FFF2-40B4-BE49-F238E27FC236}">
                <a16:creationId xmlns:a16="http://schemas.microsoft.com/office/drawing/2014/main" id="{8B2F23CD-0887-826D-948B-451D6B1362B8}"/>
              </a:ext>
            </a:extLst>
          </p:cNvPr>
          <p:cNvSpPr/>
          <p:nvPr/>
        </p:nvSpPr>
        <p:spPr>
          <a:xfrm rot="5400000">
            <a:off x="6967204" y="4146057"/>
            <a:ext cx="257079" cy="357310"/>
          </a:xfrm>
          <a:prstGeom prst="up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73430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FF9A7041-0B4E-E5DF-A30D-41995D0D13A6}"/>
              </a:ext>
            </a:extLst>
          </p:cNvPr>
          <p:cNvSpPr/>
          <p:nvPr/>
        </p:nvSpPr>
        <p:spPr>
          <a:xfrm>
            <a:off x="2078736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F6AC1587-A878-759C-A27E-D91CF78FA2ED}"/>
              </a:ext>
            </a:extLst>
          </p:cNvPr>
          <p:cNvSpPr txBox="1"/>
          <p:nvPr/>
        </p:nvSpPr>
        <p:spPr>
          <a:xfrm>
            <a:off x="2078736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12</a:t>
            </a:r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415B37C9-F505-5070-1B80-F5796AB91046}"/>
              </a:ext>
            </a:extLst>
          </p:cNvPr>
          <p:cNvSpPr/>
          <p:nvPr/>
        </p:nvSpPr>
        <p:spPr>
          <a:xfrm>
            <a:off x="3084576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0B58EE5F-71F1-7D50-A972-47690355FC6C}"/>
              </a:ext>
            </a:extLst>
          </p:cNvPr>
          <p:cNvSpPr txBox="1"/>
          <p:nvPr/>
        </p:nvSpPr>
        <p:spPr>
          <a:xfrm>
            <a:off x="3084576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8</a:t>
            </a:r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1900806D-8059-EAD5-59D8-304F55B7361D}"/>
              </a:ext>
            </a:extLst>
          </p:cNvPr>
          <p:cNvSpPr/>
          <p:nvPr/>
        </p:nvSpPr>
        <p:spPr>
          <a:xfrm>
            <a:off x="4087368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2D721EE0-6CCA-1A30-337C-3E480C0D167B}"/>
              </a:ext>
            </a:extLst>
          </p:cNvPr>
          <p:cNvSpPr txBox="1"/>
          <p:nvPr/>
        </p:nvSpPr>
        <p:spPr>
          <a:xfrm>
            <a:off x="4087368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</a:t>
            </a:r>
          </a:p>
        </p:txBody>
      </p:sp>
      <p:sp>
        <p:nvSpPr>
          <p:cNvPr id="29" name="Prostokąt 28">
            <a:extLst>
              <a:ext uri="{FF2B5EF4-FFF2-40B4-BE49-F238E27FC236}">
                <a16:creationId xmlns:a16="http://schemas.microsoft.com/office/drawing/2014/main" id="{5647B8AD-82B9-F37F-0B51-8F9DC713CE9D}"/>
              </a:ext>
            </a:extLst>
          </p:cNvPr>
          <p:cNvSpPr/>
          <p:nvPr/>
        </p:nvSpPr>
        <p:spPr>
          <a:xfrm>
            <a:off x="5090160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9EF3027F-2493-4C85-357A-7C695D893B92}"/>
              </a:ext>
            </a:extLst>
          </p:cNvPr>
          <p:cNvSpPr txBox="1"/>
          <p:nvPr/>
        </p:nvSpPr>
        <p:spPr>
          <a:xfrm>
            <a:off x="5090160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13</a:t>
            </a:r>
          </a:p>
        </p:txBody>
      </p:sp>
      <p:sp>
        <p:nvSpPr>
          <p:cNvPr id="31" name="Prostokąt 30">
            <a:extLst>
              <a:ext uri="{FF2B5EF4-FFF2-40B4-BE49-F238E27FC236}">
                <a16:creationId xmlns:a16="http://schemas.microsoft.com/office/drawing/2014/main" id="{DA2019EE-E7B8-AE0B-9230-B39A267AC860}"/>
              </a:ext>
            </a:extLst>
          </p:cNvPr>
          <p:cNvSpPr/>
          <p:nvPr/>
        </p:nvSpPr>
        <p:spPr>
          <a:xfrm>
            <a:off x="6089904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632C367F-160F-E75C-CBA9-E91828F96F8F}"/>
              </a:ext>
            </a:extLst>
          </p:cNvPr>
          <p:cNvSpPr txBox="1"/>
          <p:nvPr/>
        </p:nvSpPr>
        <p:spPr>
          <a:xfrm>
            <a:off x="6089904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5</a:t>
            </a:r>
          </a:p>
        </p:txBody>
      </p:sp>
      <p:sp>
        <p:nvSpPr>
          <p:cNvPr id="33" name="Prostokąt 32">
            <a:extLst>
              <a:ext uri="{FF2B5EF4-FFF2-40B4-BE49-F238E27FC236}">
                <a16:creationId xmlns:a16="http://schemas.microsoft.com/office/drawing/2014/main" id="{CF8D6608-C807-3D6D-03BD-852B35A31C34}"/>
              </a:ext>
            </a:extLst>
          </p:cNvPr>
          <p:cNvSpPr/>
          <p:nvPr/>
        </p:nvSpPr>
        <p:spPr>
          <a:xfrm>
            <a:off x="7095744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5F54EA84-128D-4627-0307-D4EAFA8F8F8F}"/>
              </a:ext>
            </a:extLst>
          </p:cNvPr>
          <p:cNvSpPr txBox="1"/>
          <p:nvPr/>
        </p:nvSpPr>
        <p:spPr>
          <a:xfrm>
            <a:off x="7095744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9</a:t>
            </a:r>
          </a:p>
        </p:txBody>
      </p:sp>
      <p:sp>
        <p:nvSpPr>
          <p:cNvPr id="35" name="Prostokąt 34">
            <a:extLst>
              <a:ext uri="{FF2B5EF4-FFF2-40B4-BE49-F238E27FC236}">
                <a16:creationId xmlns:a16="http://schemas.microsoft.com/office/drawing/2014/main" id="{EE49E92D-7243-8A05-F911-40B85A6D62E8}"/>
              </a:ext>
            </a:extLst>
          </p:cNvPr>
          <p:cNvSpPr/>
          <p:nvPr/>
        </p:nvSpPr>
        <p:spPr>
          <a:xfrm>
            <a:off x="8098536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pole tekstowe 35">
            <a:extLst>
              <a:ext uri="{FF2B5EF4-FFF2-40B4-BE49-F238E27FC236}">
                <a16:creationId xmlns:a16="http://schemas.microsoft.com/office/drawing/2014/main" id="{F42D128A-0460-D72F-8A67-7739D4CC7D95}"/>
              </a:ext>
            </a:extLst>
          </p:cNvPr>
          <p:cNvSpPr txBox="1"/>
          <p:nvPr/>
        </p:nvSpPr>
        <p:spPr>
          <a:xfrm>
            <a:off x="8098536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</a:t>
            </a:r>
          </a:p>
        </p:txBody>
      </p:sp>
      <p:sp>
        <p:nvSpPr>
          <p:cNvPr id="37" name="Prostokąt 36">
            <a:extLst>
              <a:ext uri="{FF2B5EF4-FFF2-40B4-BE49-F238E27FC236}">
                <a16:creationId xmlns:a16="http://schemas.microsoft.com/office/drawing/2014/main" id="{0584E28D-43CE-82BC-7EC3-F03DBD0CF30E}"/>
              </a:ext>
            </a:extLst>
          </p:cNvPr>
          <p:cNvSpPr/>
          <p:nvPr/>
        </p:nvSpPr>
        <p:spPr>
          <a:xfrm>
            <a:off x="9101328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74D65CDA-E9EF-7EC6-82F0-ACA9BD2A9F36}"/>
              </a:ext>
            </a:extLst>
          </p:cNvPr>
          <p:cNvSpPr txBox="1"/>
          <p:nvPr/>
        </p:nvSpPr>
        <p:spPr>
          <a:xfrm>
            <a:off x="9101328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8</a:t>
            </a:r>
          </a:p>
        </p:txBody>
      </p:sp>
      <p:sp>
        <p:nvSpPr>
          <p:cNvPr id="39" name="pole tekstowe 38">
            <a:extLst>
              <a:ext uri="{FF2B5EF4-FFF2-40B4-BE49-F238E27FC236}">
                <a16:creationId xmlns:a16="http://schemas.microsoft.com/office/drawing/2014/main" id="{BCF7AE2D-ABC7-9C50-50E6-94144DA40199}"/>
              </a:ext>
            </a:extLst>
          </p:cNvPr>
          <p:cNvSpPr txBox="1"/>
          <p:nvPr/>
        </p:nvSpPr>
        <p:spPr>
          <a:xfrm>
            <a:off x="-6096" y="378523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500" dirty="0">
                <a:solidFill>
                  <a:schemeClr val="bg1"/>
                </a:solidFill>
                <a:latin typeface="Oswald" pitchFamily="2" charset="-18"/>
              </a:rPr>
              <a:t>Ceny działek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1BC9C9DE-19B0-9C2B-8F77-E1D125AC2D38}"/>
              </a:ext>
            </a:extLst>
          </p:cNvPr>
          <p:cNvSpPr/>
          <p:nvPr/>
        </p:nvSpPr>
        <p:spPr>
          <a:xfrm>
            <a:off x="2078736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0D4CDE96-B31A-2AAD-1D22-56A3CC9AC7DC}"/>
              </a:ext>
            </a:extLst>
          </p:cNvPr>
          <p:cNvSpPr txBox="1"/>
          <p:nvPr/>
        </p:nvSpPr>
        <p:spPr>
          <a:xfrm>
            <a:off x="2078736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12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2613FD15-7415-BD42-E16F-84380857ACF7}"/>
              </a:ext>
            </a:extLst>
          </p:cNvPr>
          <p:cNvSpPr/>
          <p:nvPr/>
        </p:nvSpPr>
        <p:spPr>
          <a:xfrm>
            <a:off x="3084576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0D0A298F-67B5-7063-473F-86ED70C5CEE7}"/>
              </a:ext>
            </a:extLst>
          </p:cNvPr>
          <p:cNvSpPr txBox="1"/>
          <p:nvPr/>
        </p:nvSpPr>
        <p:spPr>
          <a:xfrm>
            <a:off x="3084576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12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23D8BF2E-58F9-FB9D-6BA2-65EC186E68C1}"/>
              </a:ext>
            </a:extLst>
          </p:cNvPr>
          <p:cNvSpPr/>
          <p:nvPr/>
        </p:nvSpPr>
        <p:spPr>
          <a:xfrm>
            <a:off x="4087368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1EF49AC5-4053-2DCC-59C2-3C933A120D21}"/>
              </a:ext>
            </a:extLst>
          </p:cNvPr>
          <p:cNvSpPr txBox="1"/>
          <p:nvPr/>
        </p:nvSpPr>
        <p:spPr>
          <a:xfrm>
            <a:off x="4087368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16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A4B4855B-1A7D-5B2F-4319-9E85C3E504D8}"/>
              </a:ext>
            </a:extLst>
          </p:cNvPr>
          <p:cNvSpPr/>
          <p:nvPr/>
        </p:nvSpPr>
        <p:spPr>
          <a:xfrm>
            <a:off x="5090160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079D793B-40DC-1C66-7C07-2F4A0419096E}"/>
              </a:ext>
            </a:extLst>
          </p:cNvPr>
          <p:cNvSpPr txBox="1"/>
          <p:nvPr/>
        </p:nvSpPr>
        <p:spPr>
          <a:xfrm>
            <a:off x="5090160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25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13C74791-7451-6014-2700-B2B2E3F2E5B7}"/>
              </a:ext>
            </a:extLst>
          </p:cNvPr>
          <p:cNvSpPr/>
          <p:nvPr/>
        </p:nvSpPr>
        <p:spPr>
          <a:xfrm>
            <a:off x="6089904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64674180-A0C9-2CA6-4180-84853476B73B}"/>
              </a:ext>
            </a:extLst>
          </p:cNvPr>
          <p:cNvSpPr txBox="1"/>
          <p:nvPr/>
        </p:nvSpPr>
        <p:spPr>
          <a:xfrm>
            <a:off x="6089904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25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8917FAD5-FE54-54F3-F5B0-704FBFA66FE5}"/>
              </a:ext>
            </a:extLst>
          </p:cNvPr>
          <p:cNvSpPr/>
          <p:nvPr/>
        </p:nvSpPr>
        <p:spPr>
          <a:xfrm>
            <a:off x="7095744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5293CE18-2F64-E637-D309-1A1F1CE76087}"/>
              </a:ext>
            </a:extLst>
          </p:cNvPr>
          <p:cNvSpPr txBox="1"/>
          <p:nvPr/>
        </p:nvSpPr>
        <p:spPr>
          <a:xfrm>
            <a:off x="7095744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34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585FEAAF-B907-3046-DA8B-EBE67EF8953B}"/>
              </a:ext>
            </a:extLst>
          </p:cNvPr>
          <p:cNvSpPr/>
          <p:nvPr/>
        </p:nvSpPr>
        <p:spPr>
          <a:xfrm>
            <a:off x="8098536" y="3821793"/>
            <a:ext cx="1005840" cy="100584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A062DD85-6CF6-EC8E-8B64-BEB4FBD10B60}"/>
              </a:ext>
            </a:extLst>
          </p:cNvPr>
          <p:cNvSpPr txBox="1"/>
          <p:nvPr/>
        </p:nvSpPr>
        <p:spPr>
          <a:xfrm>
            <a:off x="8098536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42</a:t>
            </a:r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14DE819-FBD1-2D8C-9E42-B6020382EFC4}"/>
              </a:ext>
            </a:extLst>
          </p:cNvPr>
          <p:cNvSpPr/>
          <p:nvPr/>
        </p:nvSpPr>
        <p:spPr>
          <a:xfrm>
            <a:off x="9101328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Strzałka: kolista 18">
            <a:extLst>
              <a:ext uri="{FF2B5EF4-FFF2-40B4-BE49-F238E27FC236}">
                <a16:creationId xmlns:a16="http://schemas.microsoft.com/office/drawing/2014/main" id="{23437719-6360-AE73-7D50-C015CBEAE188}"/>
              </a:ext>
            </a:extLst>
          </p:cNvPr>
          <p:cNvSpPr/>
          <p:nvPr/>
        </p:nvSpPr>
        <p:spPr>
          <a:xfrm>
            <a:off x="6335268" y="2591771"/>
            <a:ext cx="2523744" cy="2305456"/>
          </a:xfrm>
          <a:prstGeom prst="circular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1" name="Strzałka: w górę 20">
            <a:extLst>
              <a:ext uri="{FF2B5EF4-FFF2-40B4-BE49-F238E27FC236}">
                <a16:creationId xmlns:a16="http://schemas.microsoft.com/office/drawing/2014/main" id="{24273566-3936-BE05-39E9-73B9F3000887}"/>
              </a:ext>
            </a:extLst>
          </p:cNvPr>
          <p:cNvSpPr/>
          <p:nvPr/>
        </p:nvSpPr>
        <p:spPr>
          <a:xfrm>
            <a:off x="8382000" y="2143654"/>
            <a:ext cx="438912" cy="537812"/>
          </a:xfrm>
          <a:prstGeom prst="up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Strzałka: w górę 27">
            <a:extLst>
              <a:ext uri="{FF2B5EF4-FFF2-40B4-BE49-F238E27FC236}">
                <a16:creationId xmlns:a16="http://schemas.microsoft.com/office/drawing/2014/main" id="{8B2F23CD-0887-826D-948B-451D6B1362B8}"/>
              </a:ext>
            </a:extLst>
          </p:cNvPr>
          <p:cNvSpPr/>
          <p:nvPr/>
        </p:nvSpPr>
        <p:spPr>
          <a:xfrm rot="5400000">
            <a:off x="7973044" y="4146057"/>
            <a:ext cx="257079" cy="357310"/>
          </a:xfrm>
          <a:prstGeom prst="up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40147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FF9A7041-0B4E-E5DF-A30D-41995D0D13A6}"/>
              </a:ext>
            </a:extLst>
          </p:cNvPr>
          <p:cNvSpPr/>
          <p:nvPr/>
        </p:nvSpPr>
        <p:spPr>
          <a:xfrm>
            <a:off x="2078736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F6AC1587-A878-759C-A27E-D91CF78FA2ED}"/>
              </a:ext>
            </a:extLst>
          </p:cNvPr>
          <p:cNvSpPr txBox="1"/>
          <p:nvPr/>
        </p:nvSpPr>
        <p:spPr>
          <a:xfrm>
            <a:off x="2078736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12</a:t>
            </a:r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415B37C9-F505-5070-1B80-F5796AB91046}"/>
              </a:ext>
            </a:extLst>
          </p:cNvPr>
          <p:cNvSpPr/>
          <p:nvPr/>
        </p:nvSpPr>
        <p:spPr>
          <a:xfrm>
            <a:off x="3084576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0B58EE5F-71F1-7D50-A972-47690355FC6C}"/>
              </a:ext>
            </a:extLst>
          </p:cNvPr>
          <p:cNvSpPr txBox="1"/>
          <p:nvPr/>
        </p:nvSpPr>
        <p:spPr>
          <a:xfrm>
            <a:off x="3084576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8</a:t>
            </a:r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1900806D-8059-EAD5-59D8-304F55B7361D}"/>
              </a:ext>
            </a:extLst>
          </p:cNvPr>
          <p:cNvSpPr/>
          <p:nvPr/>
        </p:nvSpPr>
        <p:spPr>
          <a:xfrm>
            <a:off x="4087368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2D721EE0-6CCA-1A30-337C-3E480C0D167B}"/>
              </a:ext>
            </a:extLst>
          </p:cNvPr>
          <p:cNvSpPr txBox="1"/>
          <p:nvPr/>
        </p:nvSpPr>
        <p:spPr>
          <a:xfrm>
            <a:off x="4087368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</a:t>
            </a:r>
          </a:p>
        </p:txBody>
      </p:sp>
      <p:sp>
        <p:nvSpPr>
          <p:cNvPr id="29" name="Prostokąt 28">
            <a:extLst>
              <a:ext uri="{FF2B5EF4-FFF2-40B4-BE49-F238E27FC236}">
                <a16:creationId xmlns:a16="http://schemas.microsoft.com/office/drawing/2014/main" id="{5647B8AD-82B9-F37F-0B51-8F9DC713CE9D}"/>
              </a:ext>
            </a:extLst>
          </p:cNvPr>
          <p:cNvSpPr/>
          <p:nvPr/>
        </p:nvSpPr>
        <p:spPr>
          <a:xfrm>
            <a:off x="5090160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9EF3027F-2493-4C85-357A-7C695D893B92}"/>
              </a:ext>
            </a:extLst>
          </p:cNvPr>
          <p:cNvSpPr txBox="1"/>
          <p:nvPr/>
        </p:nvSpPr>
        <p:spPr>
          <a:xfrm>
            <a:off x="5090160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13</a:t>
            </a:r>
          </a:p>
        </p:txBody>
      </p:sp>
      <p:sp>
        <p:nvSpPr>
          <p:cNvPr id="31" name="Prostokąt 30">
            <a:extLst>
              <a:ext uri="{FF2B5EF4-FFF2-40B4-BE49-F238E27FC236}">
                <a16:creationId xmlns:a16="http://schemas.microsoft.com/office/drawing/2014/main" id="{DA2019EE-E7B8-AE0B-9230-B39A267AC860}"/>
              </a:ext>
            </a:extLst>
          </p:cNvPr>
          <p:cNvSpPr/>
          <p:nvPr/>
        </p:nvSpPr>
        <p:spPr>
          <a:xfrm>
            <a:off x="6089904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632C367F-160F-E75C-CBA9-E91828F96F8F}"/>
              </a:ext>
            </a:extLst>
          </p:cNvPr>
          <p:cNvSpPr txBox="1"/>
          <p:nvPr/>
        </p:nvSpPr>
        <p:spPr>
          <a:xfrm>
            <a:off x="6089904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5</a:t>
            </a:r>
          </a:p>
        </p:txBody>
      </p:sp>
      <p:sp>
        <p:nvSpPr>
          <p:cNvPr id="33" name="Prostokąt 32">
            <a:extLst>
              <a:ext uri="{FF2B5EF4-FFF2-40B4-BE49-F238E27FC236}">
                <a16:creationId xmlns:a16="http://schemas.microsoft.com/office/drawing/2014/main" id="{CF8D6608-C807-3D6D-03BD-852B35A31C34}"/>
              </a:ext>
            </a:extLst>
          </p:cNvPr>
          <p:cNvSpPr/>
          <p:nvPr/>
        </p:nvSpPr>
        <p:spPr>
          <a:xfrm>
            <a:off x="7095744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5F54EA84-128D-4627-0307-D4EAFA8F8F8F}"/>
              </a:ext>
            </a:extLst>
          </p:cNvPr>
          <p:cNvSpPr txBox="1"/>
          <p:nvPr/>
        </p:nvSpPr>
        <p:spPr>
          <a:xfrm>
            <a:off x="7095744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9</a:t>
            </a:r>
          </a:p>
        </p:txBody>
      </p:sp>
      <p:sp>
        <p:nvSpPr>
          <p:cNvPr id="35" name="Prostokąt 34">
            <a:extLst>
              <a:ext uri="{FF2B5EF4-FFF2-40B4-BE49-F238E27FC236}">
                <a16:creationId xmlns:a16="http://schemas.microsoft.com/office/drawing/2014/main" id="{EE49E92D-7243-8A05-F911-40B85A6D62E8}"/>
              </a:ext>
            </a:extLst>
          </p:cNvPr>
          <p:cNvSpPr/>
          <p:nvPr/>
        </p:nvSpPr>
        <p:spPr>
          <a:xfrm>
            <a:off x="8098536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pole tekstowe 35">
            <a:extLst>
              <a:ext uri="{FF2B5EF4-FFF2-40B4-BE49-F238E27FC236}">
                <a16:creationId xmlns:a16="http://schemas.microsoft.com/office/drawing/2014/main" id="{F42D128A-0460-D72F-8A67-7739D4CC7D95}"/>
              </a:ext>
            </a:extLst>
          </p:cNvPr>
          <p:cNvSpPr txBox="1"/>
          <p:nvPr/>
        </p:nvSpPr>
        <p:spPr>
          <a:xfrm>
            <a:off x="8098536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</a:t>
            </a:r>
          </a:p>
        </p:txBody>
      </p:sp>
      <p:sp>
        <p:nvSpPr>
          <p:cNvPr id="37" name="Prostokąt 36">
            <a:extLst>
              <a:ext uri="{FF2B5EF4-FFF2-40B4-BE49-F238E27FC236}">
                <a16:creationId xmlns:a16="http://schemas.microsoft.com/office/drawing/2014/main" id="{0584E28D-43CE-82BC-7EC3-F03DBD0CF30E}"/>
              </a:ext>
            </a:extLst>
          </p:cNvPr>
          <p:cNvSpPr/>
          <p:nvPr/>
        </p:nvSpPr>
        <p:spPr>
          <a:xfrm>
            <a:off x="9101328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74D65CDA-E9EF-7EC6-82F0-ACA9BD2A9F36}"/>
              </a:ext>
            </a:extLst>
          </p:cNvPr>
          <p:cNvSpPr txBox="1"/>
          <p:nvPr/>
        </p:nvSpPr>
        <p:spPr>
          <a:xfrm>
            <a:off x="9101328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8</a:t>
            </a:r>
          </a:p>
        </p:txBody>
      </p:sp>
      <p:sp>
        <p:nvSpPr>
          <p:cNvPr id="39" name="pole tekstowe 38">
            <a:extLst>
              <a:ext uri="{FF2B5EF4-FFF2-40B4-BE49-F238E27FC236}">
                <a16:creationId xmlns:a16="http://schemas.microsoft.com/office/drawing/2014/main" id="{BCF7AE2D-ABC7-9C50-50E6-94144DA40199}"/>
              </a:ext>
            </a:extLst>
          </p:cNvPr>
          <p:cNvSpPr txBox="1"/>
          <p:nvPr/>
        </p:nvSpPr>
        <p:spPr>
          <a:xfrm>
            <a:off x="-6096" y="378523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500" dirty="0">
                <a:solidFill>
                  <a:schemeClr val="bg1"/>
                </a:solidFill>
                <a:latin typeface="Oswald" pitchFamily="2" charset="-18"/>
              </a:rPr>
              <a:t>Ceny działek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1BC9C9DE-19B0-9C2B-8F77-E1D125AC2D38}"/>
              </a:ext>
            </a:extLst>
          </p:cNvPr>
          <p:cNvSpPr/>
          <p:nvPr/>
        </p:nvSpPr>
        <p:spPr>
          <a:xfrm>
            <a:off x="2078736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0D4CDE96-B31A-2AAD-1D22-56A3CC9AC7DC}"/>
              </a:ext>
            </a:extLst>
          </p:cNvPr>
          <p:cNvSpPr txBox="1"/>
          <p:nvPr/>
        </p:nvSpPr>
        <p:spPr>
          <a:xfrm>
            <a:off x="2078736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12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2613FD15-7415-BD42-E16F-84380857ACF7}"/>
              </a:ext>
            </a:extLst>
          </p:cNvPr>
          <p:cNvSpPr/>
          <p:nvPr/>
        </p:nvSpPr>
        <p:spPr>
          <a:xfrm>
            <a:off x="3084576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0D0A298F-67B5-7063-473F-86ED70C5CEE7}"/>
              </a:ext>
            </a:extLst>
          </p:cNvPr>
          <p:cNvSpPr txBox="1"/>
          <p:nvPr/>
        </p:nvSpPr>
        <p:spPr>
          <a:xfrm>
            <a:off x="3084576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12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23D8BF2E-58F9-FB9D-6BA2-65EC186E68C1}"/>
              </a:ext>
            </a:extLst>
          </p:cNvPr>
          <p:cNvSpPr/>
          <p:nvPr/>
        </p:nvSpPr>
        <p:spPr>
          <a:xfrm>
            <a:off x="4087368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1EF49AC5-4053-2DCC-59C2-3C933A120D21}"/>
              </a:ext>
            </a:extLst>
          </p:cNvPr>
          <p:cNvSpPr txBox="1"/>
          <p:nvPr/>
        </p:nvSpPr>
        <p:spPr>
          <a:xfrm>
            <a:off x="4087368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16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A4B4855B-1A7D-5B2F-4319-9E85C3E504D8}"/>
              </a:ext>
            </a:extLst>
          </p:cNvPr>
          <p:cNvSpPr/>
          <p:nvPr/>
        </p:nvSpPr>
        <p:spPr>
          <a:xfrm>
            <a:off x="5090160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079D793B-40DC-1C66-7C07-2F4A0419096E}"/>
              </a:ext>
            </a:extLst>
          </p:cNvPr>
          <p:cNvSpPr txBox="1"/>
          <p:nvPr/>
        </p:nvSpPr>
        <p:spPr>
          <a:xfrm>
            <a:off x="5090160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25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13C74791-7451-6014-2700-B2B2E3F2E5B7}"/>
              </a:ext>
            </a:extLst>
          </p:cNvPr>
          <p:cNvSpPr/>
          <p:nvPr/>
        </p:nvSpPr>
        <p:spPr>
          <a:xfrm>
            <a:off x="6089904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64674180-A0C9-2CA6-4180-84853476B73B}"/>
              </a:ext>
            </a:extLst>
          </p:cNvPr>
          <p:cNvSpPr txBox="1"/>
          <p:nvPr/>
        </p:nvSpPr>
        <p:spPr>
          <a:xfrm>
            <a:off x="6089904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25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8917FAD5-FE54-54F3-F5B0-704FBFA66FE5}"/>
              </a:ext>
            </a:extLst>
          </p:cNvPr>
          <p:cNvSpPr/>
          <p:nvPr/>
        </p:nvSpPr>
        <p:spPr>
          <a:xfrm>
            <a:off x="7095744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5293CE18-2F64-E637-D309-1A1F1CE76087}"/>
              </a:ext>
            </a:extLst>
          </p:cNvPr>
          <p:cNvSpPr txBox="1"/>
          <p:nvPr/>
        </p:nvSpPr>
        <p:spPr>
          <a:xfrm>
            <a:off x="7095744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34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585FEAAF-B907-3046-DA8B-EBE67EF8953B}"/>
              </a:ext>
            </a:extLst>
          </p:cNvPr>
          <p:cNvSpPr/>
          <p:nvPr/>
        </p:nvSpPr>
        <p:spPr>
          <a:xfrm>
            <a:off x="8098536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A062DD85-6CF6-EC8E-8B64-BEB4FBD10B60}"/>
              </a:ext>
            </a:extLst>
          </p:cNvPr>
          <p:cNvSpPr txBox="1"/>
          <p:nvPr/>
        </p:nvSpPr>
        <p:spPr>
          <a:xfrm>
            <a:off x="8098536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42</a:t>
            </a:r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14DE819-FBD1-2D8C-9E42-B6020382EFC4}"/>
              </a:ext>
            </a:extLst>
          </p:cNvPr>
          <p:cNvSpPr/>
          <p:nvPr/>
        </p:nvSpPr>
        <p:spPr>
          <a:xfrm>
            <a:off x="9101328" y="3821793"/>
            <a:ext cx="1005840" cy="100584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2D2098F2-54B0-5161-4BF8-AE71ED0063AF}"/>
              </a:ext>
            </a:extLst>
          </p:cNvPr>
          <p:cNvSpPr txBox="1"/>
          <p:nvPr/>
        </p:nvSpPr>
        <p:spPr>
          <a:xfrm>
            <a:off x="9101328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42</a:t>
            </a:r>
          </a:p>
        </p:txBody>
      </p:sp>
      <p:sp>
        <p:nvSpPr>
          <p:cNvPr id="19" name="Strzałka: kolista 18">
            <a:extLst>
              <a:ext uri="{FF2B5EF4-FFF2-40B4-BE49-F238E27FC236}">
                <a16:creationId xmlns:a16="http://schemas.microsoft.com/office/drawing/2014/main" id="{23437719-6360-AE73-7D50-C015CBEAE188}"/>
              </a:ext>
            </a:extLst>
          </p:cNvPr>
          <p:cNvSpPr/>
          <p:nvPr/>
        </p:nvSpPr>
        <p:spPr>
          <a:xfrm>
            <a:off x="7339584" y="2586769"/>
            <a:ext cx="2523744" cy="2305456"/>
          </a:xfrm>
          <a:prstGeom prst="circular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1" name="Strzałka: w górę 20">
            <a:extLst>
              <a:ext uri="{FF2B5EF4-FFF2-40B4-BE49-F238E27FC236}">
                <a16:creationId xmlns:a16="http://schemas.microsoft.com/office/drawing/2014/main" id="{24273566-3936-BE05-39E9-73B9F3000887}"/>
              </a:ext>
            </a:extLst>
          </p:cNvPr>
          <p:cNvSpPr/>
          <p:nvPr/>
        </p:nvSpPr>
        <p:spPr>
          <a:xfrm>
            <a:off x="9384792" y="2113489"/>
            <a:ext cx="438912" cy="537812"/>
          </a:xfrm>
          <a:prstGeom prst="up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Strzałka: w górę 27">
            <a:extLst>
              <a:ext uri="{FF2B5EF4-FFF2-40B4-BE49-F238E27FC236}">
                <a16:creationId xmlns:a16="http://schemas.microsoft.com/office/drawing/2014/main" id="{8B2F23CD-0887-826D-948B-451D6B1362B8}"/>
              </a:ext>
            </a:extLst>
          </p:cNvPr>
          <p:cNvSpPr/>
          <p:nvPr/>
        </p:nvSpPr>
        <p:spPr>
          <a:xfrm rot="5400000">
            <a:off x="8970570" y="4146057"/>
            <a:ext cx="257079" cy="357310"/>
          </a:xfrm>
          <a:prstGeom prst="up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87176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FF9A7041-0B4E-E5DF-A30D-41995D0D13A6}"/>
              </a:ext>
            </a:extLst>
          </p:cNvPr>
          <p:cNvSpPr/>
          <p:nvPr/>
        </p:nvSpPr>
        <p:spPr>
          <a:xfrm>
            <a:off x="2078736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F6AC1587-A878-759C-A27E-D91CF78FA2ED}"/>
              </a:ext>
            </a:extLst>
          </p:cNvPr>
          <p:cNvSpPr txBox="1"/>
          <p:nvPr/>
        </p:nvSpPr>
        <p:spPr>
          <a:xfrm>
            <a:off x="2078736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12</a:t>
            </a:r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415B37C9-F505-5070-1B80-F5796AB91046}"/>
              </a:ext>
            </a:extLst>
          </p:cNvPr>
          <p:cNvSpPr/>
          <p:nvPr/>
        </p:nvSpPr>
        <p:spPr>
          <a:xfrm>
            <a:off x="3084576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0B58EE5F-71F1-7D50-A972-47690355FC6C}"/>
              </a:ext>
            </a:extLst>
          </p:cNvPr>
          <p:cNvSpPr txBox="1"/>
          <p:nvPr/>
        </p:nvSpPr>
        <p:spPr>
          <a:xfrm>
            <a:off x="3084576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8</a:t>
            </a:r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1900806D-8059-EAD5-59D8-304F55B7361D}"/>
              </a:ext>
            </a:extLst>
          </p:cNvPr>
          <p:cNvSpPr/>
          <p:nvPr/>
        </p:nvSpPr>
        <p:spPr>
          <a:xfrm>
            <a:off x="4087368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2D721EE0-6CCA-1A30-337C-3E480C0D167B}"/>
              </a:ext>
            </a:extLst>
          </p:cNvPr>
          <p:cNvSpPr txBox="1"/>
          <p:nvPr/>
        </p:nvSpPr>
        <p:spPr>
          <a:xfrm>
            <a:off x="4087368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</a:t>
            </a:r>
          </a:p>
        </p:txBody>
      </p:sp>
      <p:sp>
        <p:nvSpPr>
          <p:cNvPr id="29" name="Prostokąt 28">
            <a:extLst>
              <a:ext uri="{FF2B5EF4-FFF2-40B4-BE49-F238E27FC236}">
                <a16:creationId xmlns:a16="http://schemas.microsoft.com/office/drawing/2014/main" id="{5647B8AD-82B9-F37F-0B51-8F9DC713CE9D}"/>
              </a:ext>
            </a:extLst>
          </p:cNvPr>
          <p:cNvSpPr/>
          <p:nvPr/>
        </p:nvSpPr>
        <p:spPr>
          <a:xfrm>
            <a:off x="5090160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9EF3027F-2493-4C85-357A-7C695D893B92}"/>
              </a:ext>
            </a:extLst>
          </p:cNvPr>
          <p:cNvSpPr txBox="1"/>
          <p:nvPr/>
        </p:nvSpPr>
        <p:spPr>
          <a:xfrm>
            <a:off x="5090160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13</a:t>
            </a:r>
          </a:p>
        </p:txBody>
      </p:sp>
      <p:sp>
        <p:nvSpPr>
          <p:cNvPr id="31" name="Prostokąt 30">
            <a:extLst>
              <a:ext uri="{FF2B5EF4-FFF2-40B4-BE49-F238E27FC236}">
                <a16:creationId xmlns:a16="http://schemas.microsoft.com/office/drawing/2014/main" id="{DA2019EE-E7B8-AE0B-9230-B39A267AC860}"/>
              </a:ext>
            </a:extLst>
          </p:cNvPr>
          <p:cNvSpPr/>
          <p:nvPr/>
        </p:nvSpPr>
        <p:spPr>
          <a:xfrm>
            <a:off x="6089904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632C367F-160F-E75C-CBA9-E91828F96F8F}"/>
              </a:ext>
            </a:extLst>
          </p:cNvPr>
          <p:cNvSpPr txBox="1"/>
          <p:nvPr/>
        </p:nvSpPr>
        <p:spPr>
          <a:xfrm>
            <a:off x="6089904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5</a:t>
            </a:r>
          </a:p>
        </p:txBody>
      </p:sp>
      <p:sp>
        <p:nvSpPr>
          <p:cNvPr id="33" name="Prostokąt 32">
            <a:extLst>
              <a:ext uri="{FF2B5EF4-FFF2-40B4-BE49-F238E27FC236}">
                <a16:creationId xmlns:a16="http://schemas.microsoft.com/office/drawing/2014/main" id="{CF8D6608-C807-3D6D-03BD-852B35A31C34}"/>
              </a:ext>
            </a:extLst>
          </p:cNvPr>
          <p:cNvSpPr/>
          <p:nvPr/>
        </p:nvSpPr>
        <p:spPr>
          <a:xfrm>
            <a:off x="7095744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5F54EA84-128D-4627-0307-D4EAFA8F8F8F}"/>
              </a:ext>
            </a:extLst>
          </p:cNvPr>
          <p:cNvSpPr txBox="1"/>
          <p:nvPr/>
        </p:nvSpPr>
        <p:spPr>
          <a:xfrm>
            <a:off x="7095744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9</a:t>
            </a:r>
          </a:p>
        </p:txBody>
      </p:sp>
      <p:sp>
        <p:nvSpPr>
          <p:cNvPr id="35" name="Prostokąt 34">
            <a:extLst>
              <a:ext uri="{FF2B5EF4-FFF2-40B4-BE49-F238E27FC236}">
                <a16:creationId xmlns:a16="http://schemas.microsoft.com/office/drawing/2014/main" id="{EE49E92D-7243-8A05-F911-40B85A6D62E8}"/>
              </a:ext>
            </a:extLst>
          </p:cNvPr>
          <p:cNvSpPr/>
          <p:nvPr/>
        </p:nvSpPr>
        <p:spPr>
          <a:xfrm>
            <a:off x="8098536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pole tekstowe 35">
            <a:extLst>
              <a:ext uri="{FF2B5EF4-FFF2-40B4-BE49-F238E27FC236}">
                <a16:creationId xmlns:a16="http://schemas.microsoft.com/office/drawing/2014/main" id="{F42D128A-0460-D72F-8A67-7739D4CC7D95}"/>
              </a:ext>
            </a:extLst>
          </p:cNvPr>
          <p:cNvSpPr txBox="1"/>
          <p:nvPr/>
        </p:nvSpPr>
        <p:spPr>
          <a:xfrm>
            <a:off x="8098536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</a:t>
            </a:r>
          </a:p>
        </p:txBody>
      </p:sp>
      <p:sp>
        <p:nvSpPr>
          <p:cNvPr id="37" name="Prostokąt 36">
            <a:extLst>
              <a:ext uri="{FF2B5EF4-FFF2-40B4-BE49-F238E27FC236}">
                <a16:creationId xmlns:a16="http://schemas.microsoft.com/office/drawing/2014/main" id="{0584E28D-43CE-82BC-7EC3-F03DBD0CF30E}"/>
              </a:ext>
            </a:extLst>
          </p:cNvPr>
          <p:cNvSpPr/>
          <p:nvPr/>
        </p:nvSpPr>
        <p:spPr>
          <a:xfrm>
            <a:off x="9101328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74D65CDA-E9EF-7EC6-82F0-ACA9BD2A9F36}"/>
              </a:ext>
            </a:extLst>
          </p:cNvPr>
          <p:cNvSpPr txBox="1"/>
          <p:nvPr/>
        </p:nvSpPr>
        <p:spPr>
          <a:xfrm>
            <a:off x="9101328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8</a:t>
            </a:r>
          </a:p>
        </p:txBody>
      </p:sp>
      <p:sp>
        <p:nvSpPr>
          <p:cNvPr id="39" name="pole tekstowe 38">
            <a:extLst>
              <a:ext uri="{FF2B5EF4-FFF2-40B4-BE49-F238E27FC236}">
                <a16:creationId xmlns:a16="http://schemas.microsoft.com/office/drawing/2014/main" id="{BCF7AE2D-ABC7-9C50-50E6-94144DA40199}"/>
              </a:ext>
            </a:extLst>
          </p:cNvPr>
          <p:cNvSpPr txBox="1"/>
          <p:nvPr/>
        </p:nvSpPr>
        <p:spPr>
          <a:xfrm>
            <a:off x="-6096" y="378523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500" dirty="0">
                <a:solidFill>
                  <a:schemeClr val="bg1"/>
                </a:solidFill>
                <a:latin typeface="Oswald" pitchFamily="2" charset="-18"/>
              </a:rPr>
              <a:t>Ceny działek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1BC9C9DE-19B0-9C2B-8F77-E1D125AC2D38}"/>
              </a:ext>
            </a:extLst>
          </p:cNvPr>
          <p:cNvSpPr/>
          <p:nvPr/>
        </p:nvSpPr>
        <p:spPr>
          <a:xfrm>
            <a:off x="2078736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0D4CDE96-B31A-2AAD-1D22-56A3CC9AC7DC}"/>
              </a:ext>
            </a:extLst>
          </p:cNvPr>
          <p:cNvSpPr txBox="1"/>
          <p:nvPr/>
        </p:nvSpPr>
        <p:spPr>
          <a:xfrm>
            <a:off x="2078736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12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2613FD15-7415-BD42-E16F-84380857ACF7}"/>
              </a:ext>
            </a:extLst>
          </p:cNvPr>
          <p:cNvSpPr/>
          <p:nvPr/>
        </p:nvSpPr>
        <p:spPr>
          <a:xfrm>
            <a:off x="3084576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0D0A298F-67B5-7063-473F-86ED70C5CEE7}"/>
              </a:ext>
            </a:extLst>
          </p:cNvPr>
          <p:cNvSpPr txBox="1"/>
          <p:nvPr/>
        </p:nvSpPr>
        <p:spPr>
          <a:xfrm>
            <a:off x="3084576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12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23D8BF2E-58F9-FB9D-6BA2-65EC186E68C1}"/>
              </a:ext>
            </a:extLst>
          </p:cNvPr>
          <p:cNvSpPr/>
          <p:nvPr/>
        </p:nvSpPr>
        <p:spPr>
          <a:xfrm>
            <a:off x="4087368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1EF49AC5-4053-2DCC-59C2-3C933A120D21}"/>
              </a:ext>
            </a:extLst>
          </p:cNvPr>
          <p:cNvSpPr txBox="1"/>
          <p:nvPr/>
        </p:nvSpPr>
        <p:spPr>
          <a:xfrm>
            <a:off x="4087368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16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A4B4855B-1A7D-5B2F-4319-9E85C3E504D8}"/>
              </a:ext>
            </a:extLst>
          </p:cNvPr>
          <p:cNvSpPr/>
          <p:nvPr/>
        </p:nvSpPr>
        <p:spPr>
          <a:xfrm>
            <a:off x="5090160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079D793B-40DC-1C66-7C07-2F4A0419096E}"/>
              </a:ext>
            </a:extLst>
          </p:cNvPr>
          <p:cNvSpPr txBox="1"/>
          <p:nvPr/>
        </p:nvSpPr>
        <p:spPr>
          <a:xfrm>
            <a:off x="5090160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25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13C74791-7451-6014-2700-B2B2E3F2E5B7}"/>
              </a:ext>
            </a:extLst>
          </p:cNvPr>
          <p:cNvSpPr/>
          <p:nvPr/>
        </p:nvSpPr>
        <p:spPr>
          <a:xfrm>
            <a:off x="6089904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64674180-A0C9-2CA6-4180-84853476B73B}"/>
              </a:ext>
            </a:extLst>
          </p:cNvPr>
          <p:cNvSpPr txBox="1"/>
          <p:nvPr/>
        </p:nvSpPr>
        <p:spPr>
          <a:xfrm>
            <a:off x="6089904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25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8917FAD5-FE54-54F3-F5B0-704FBFA66FE5}"/>
              </a:ext>
            </a:extLst>
          </p:cNvPr>
          <p:cNvSpPr/>
          <p:nvPr/>
        </p:nvSpPr>
        <p:spPr>
          <a:xfrm>
            <a:off x="7095744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5293CE18-2F64-E637-D309-1A1F1CE76087}"/>
              </a:ext>
            </a:extLst>
          </p:cNvPr>
          <p:cNvSpPr txBox="1"/>
          <p:nvPr/>
        </p:nvSpPr>
        <p:spPr>
          <a:xfrm>
            <a:off x="7095744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34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585FEAAF-B907-3046-DA8B-EBE67EF8953B}"/>
              </a:ext>
            </a:extLst>
          </p:cNvPr>
          <p:cNvSpPr/>
          <p:nvPr/>
        </p:nvSpPr>
        <p:spPr>
          <a:xfrm>
            <a:off x="8098536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A062DD85-6CF6-EC8E-8B64-BEB4FBD10B60}"/>
              </a:ext>
            </a:extLst>
          </p:cNvPr>
          <p:cNvSpPr txBox="1"/>
          <p:nvPr/>
        </p:nvSpPr>
        <p:spPr>
          <a:xfrm>
            <a:off x="8098536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42</a:t>
            </a:r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14DE819-FBD1-2D8C-9E42-B6020382EFC4}"/>
              </a:ext>
            </a:extLst>
          </p:cNvPr>
          <p:cNvSpPr/>
          <p:nvPr/>
        </p:nvSpPr>
        <p:spPr>
          <a:xfrm>
            <a:off x="9101328" y="3821793"/>
            <a:ext cx="1005840" cy="10058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2D2098F2-54B0-5161-4BF8-AE71ED0063AF}"/>
              </a:ext>
            </a:extLst>
          </p:cNvPr>
          <p:cNvSpPr txBox="1"/>
          <p:nvPr/>
        </p:nvSpPr>
        <p:spPr>
          <a:xfrm>
            <a:off x="9101328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42</a:t>
            </a:r>
          </a:p>
        </p:txBody>
      </p:sp>
      <p:sp>
        <p:nvSpPr>
          <p:cNvPr id="21" name="Strzałka: w górę 20">
            <a:extLst>
              <a:ext uri="{FF2B5EF4-FFF2-40B4-BE49-F238E27FC236}">
                <a16:creationId xmlns:a16="http://schemas.microsoft.com/office/drawing/2014/main" id="{24273566-3936-BE05-39E9-73B9F3000887}"/>
              </a:ext>
            </a:extLst>
          </p:cNvPr>
          <p:cNvSpPr/>
          <p:nvPr/>
        </p:nvSpPr>
        <p:spPr>
          <a:xfrm>
            <a:off x="9384792" y="5002993"/>
            <a:ext cx="438912" cy="537812"/>
          </a:xfrm>
          <a:prstGeom prst="up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pole tekstowe 19">
                <a:extLst>
                  <a:ext uri="{FF2B5EF4-FFF2-40B4-BE49-F238E27FC236}">
                    <a16:creationId xmlns:a16="http://schemas.microsoft.com/office/drawing/2014/main" id="{66A5D0D3-0301-2F5F-2028-FB0A432A5339}"/>
                  </a:ext>
                </a:extLst>
              </p:cNvPr>
              <p:cNvSpPr txBox="1"/>
              <p:nvPr/>
            </p:nvSpPr>
            <p:spPr>
              <a:xfrm>
                <a:off x="0" y="5807607"/>
                <a:ext cx="12192000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l-PL" sz="2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l-PL" sz="2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l-PL" sz="2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pl-PL" sz="2500" dirty="0">
                    <a:solidFill>
                      <a:schemeClr val="bg1"/>
                    </a:solidFill>
                    <a:latin typeface="Oswald" pitchFamily="2" charset="-18"/>
                  </a:rPr>
                  <a:t> to maksymalny zysk jaki można uzyskać ze wszystkich N działek, czyli dokładnie ta wartość, której szukamy! </a:t>
                </a:r>
              </a:p>
            </p:txBody>
          </p:sp>
        </mc:Choice>
        <mc:Fallback>
          <p:sp>
            <p:nvSpPr>
              <p:cNvPr id="20" name="pole tekstowe 19">
                <a:extLst>
                  <a:ext uri="{FF2B5EF4-FFF2-40B4-BE49-F238E27FC236}">
                    <a16:creationId xmlns:a16="http://schemas.microsoft.com/office/drawing/2014/main" id="{66A5D0D3-0301-2F5F-2028-FB0A432A5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807607"/>
                <a:ext cx="12192000" cy="861774"/>
              </a:xfrm>
              <a:prstGeom prst="rect">
                <a:avLst/>
              </a:prstGeom>
              <a:blipFill>
                <a:blip r:embed="rId2"/>
                <a:stretch>
                  <a:fillRect t="-6383" r="-1200" b="-1631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54709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Obraz 39" descr="Obraz zawierający tekst, zrzut ekranu, oprogramowanie, wyświetlacz&#10;&#10;Opis wygenerowany automatycznie">
            <a:extLst>
              <a:ext uri="{FF2B5EF4-FFF2-40B4-BE49-F238E27FC236}">
                <a16:creationId xmlns:a16="http://schemas.microsoft.com/office/drawing/2014/main" id="{561EBF22-FB57-664E-F2FE-A0D12FA8A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996" y="0"/>
            <a:ext cx="5505004" cy="6858000"/>
          </a:xfrm>
          <a:prstGeom prst="rect">
            <a:avLst/>
          </a:prstGeom>
        </p:spPr>
      </p:pic>
      <p:sp>
        <p:nvSpPr>
          <p:cNvPr id="41" name="Nawias klamrowy otwierający 40">
            <a:extLst>
              <a:ext uri="{FF2B5EF4-FFF2-40B4-BE49-F238E27FC236}">
                <a16:creationId xmlns:a16="http://schemas.microsoft.com/office/drawing/2014/main" id="{B6E19675-209D-945D-65AD-909D1CF0635D}"/>
              </a:ext>
            </a:extLst>
          </p:cNvPr>
          <p:cNvSpPr/>
          <p:nvPr/>
        </p:nvSpPr>
        <p:spPr>
          <a:xfrm>
            <a:off x="6551630" y="2078182"/>
            <a:ext cx="818434" cy="2133600"/>
          </a:xfrm>
          <a:prstGeom prst="leftBrace">
            <a:avLst>
              <a:gd name="adj1" fmla="val 8333"/>
              <a:gd name="adj2" fmla="val 51286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0" name="Prostokąt 59">
            <a:extLst>
              <a:ext uri="{FF2B5EF4-FFF2-40B4-BE49-F238E27FC236}">
                <a16:creationId xmlns:a16="http://schemas.microsoft.com/office/drawing/2014/main" id="{F51766AA-127B-B177-D439-93925604FD77}"/>
              </a:ext>
            </a:extLst>
          </p:cNvPr>
          <p:cNvSpPr/>
          <p:nvPr/>
        </p:nvSpPr>
        <p:spPr>
          <a:xfrm>
            <a:off x="1473035" y="2078182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2" name="Prostokąt 61">
            <a:extLst>
              <a:ext uri="{FF2B5EF4-FFF2-40B4-BE49-F238E27FC236}">
                <a16:creationId xmlns:a16="http://schemas.microsoft.com/office/drawing/2014/main" id="{0A3FF13A-C034-FC30-5185-9D58BCEB895C}"/>
              </a:ext>
            </a:extLst>
          </p:cNvPr>
          <p:cNvSpPr/>
          <p:nvPr/>
        </p:nvSpPr>
        <p:spPr>
          <a:xfrm>
            <a:off x="2475827" y="2078182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4" name="Prostokąt 63">
            <a:extLst>
              <a:ext uri="{FF2B5EF4-FFF2-40B4-BE49-F238E27FC236}">
                <a16:creationId xmlns:a16="http://schemas.microsoft.com/office/drawing/2014/main" id="{15367276-AD7E-29A4-441A-EC5DA9E53FB8}"/>
              </a:ext>
            </a:extLst>
          </p:cNvPr>
          <p:cNvSpPr/>
          <p:nvPr/>
        </p:nvSpPr>
        <p:spPr>
          <a:xfrm>
            <a:off x="3478619" y="2078182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6" name="Prostokąt 65">
            <a:extLst>
              <a:ext uri="{FF2B5EF4-FFF2-40B4-BE49-F238E27FC236}">
                <a16:creationId xmlns:a16="http://schemas.microsoft.com/office/drawing/2014/main" id="{771AD2E6-14FC-D9BE-858A-9A9AB3B65CB2}"/>
              </a:ext>
            </a:extLst>
          </p:cNvPr>
          <p:cNvSpPr/>
          <p:nvPr/>
        </p:nvSpPr>
        <p:spPr>
          <a:xfrm>
            <a:off x="4478363" y="2078182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9" name="pole tekstowe 98">
            <a:extLst>
              <a:ext uri="{FF2B5EF4-FFF2-40B4-BE49-F238E27FC236}">
                <a16:creationId xmlns:a16="http://schemas.microsoft.com/office/drawing/2014/main" id="{79C4A5A6-B22E-D925-31A6-58743C9BC106}"/>
              </a:ext>
            </a:extLst>
          </p:cNvPr>
          <p:cNvSpPr txBox="1"/>
          <p:nvPr/>
        </p:nvSpPr>
        <p:spPr>
          <a:xfrm>
            <a:off x="-2617381" y="1334590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500" dirty="0">
                <a:solidFill>
                  <a:schemeClr val="bg1"/>
                </a:solidFill>
                <a:latin typeface="Oswald" pitchFamily="2" charset="-18"/>
              </a:rPr>
              <a:t>Wczytanie cen działek</a:t>
            </a:r>
          </a:p>
        </p:txBody>
      </p:sp>
    </p:spTree>
    <p:extLst>
      <p:ext uri="{BB962C8B-B14F-4D97-AF65-F5344CB8AC3E}">
        <p14:creationId xmlns:p14="http://schemas.microsoft.com/office/powerpoint/2010/main" val="13165117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pole tekstowe 5">
                <a:extLst>
                  <a:ext uri="{FF2B5EF4-FFF2-40B4-BE49-F238E27FC236}">
                    <a16:creationId xmlns:a16="http://schemas.microsoft.com/office/drawing/2014/main" id="{71ADCE00-1982-7755-D244-D3440FBF2631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2015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sz="2500" dirty="0">
                    <a:solidFill>
                      <a:schemeClr val="bg1"/>
                    </a:solidFill>
                    <a:latin typeface="Oswald" pitchFamily="2" charset="-18"/>
                  </a:rPr>
                  <a:t>Przy nowo wybudowanej ulicy znajduje się 𝑁 działek ponumerowanych 1, 2, …, 𝑁, przeznaczonych na sprzedaż pod zabudowę domami jednorodzinnymi. Cena działki numer 𝑖 wynosi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5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l-PL" sz="2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l-PL" sz="2500" dirty="0">
                    <a:solidFill>
                      <a:schemeClr val="bg1"/>
                    </a:solidFill>
                    <a:latin typeface="Oswald" pitchFamily="2" charset="-18"/>
                  </a:rPr>
                  <a:t>, pod warunkiem, że sąsiednie działki nie zostaną sprzedane. W przeciwnym przypadku działka jest bezwartościowa. Właściciel działek chce uzyskać maksymalny zysk z ich sprzedaży. Proszę napisać program, który wyznaczy maksymalny zysk, jaki można osiągnąć ze sprzedaży działek.</a:t>
                </a:r>
              </a:p>
            </p:txBody>
          </p:sp>
        </mc:Choice>
        <mc:Fallback>
          <p:sp>
            <p:nvSpPr>
              <p:cNvPr id="6" name="pole tekstowe 5">
                <a:extLst>
                  <a:ext uri="{FF2B5EF4-FFF2-40B4-BE49-F238E27FC236}">
                    <a16:creationId xmlns:a16="http://schemas.microsoft.com/office/drawing/2014/main" id="{71ADCE00-1982-7755-D244-D3440FBF2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2015936"/>
              </a:xfrm>
              <a:prstGeom prst="rect">
                <a:avLst/>
              </a:prstGeom>
              <a:blipFill>
                <a:blip r:embed="rId2"/>
                <a:stretch>
                  <a:fillRect t="-2719" b="-604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Prostokąt 1">
            <a:extLst>
              <a:ext uri="{FF2B5EF4-FFF2-40B4-BE49-F238E27FC236}">
                <a16:creationId xmlns:a16="http://schemas.microsoft.com/office/drawing/2014/main" id="{FF9A7041-0B4E-E5DF-A30D-41995D0D13A6}"/>
              </a:ext>
            </a:extLst>
          </p:cNvPr>
          <p:cNvSpPr/>
          <p:nvPr/>
        </p:nvSpPr>
        <p:spPr>
          <a:xfrm>
            <a:off x="2084832" y="3126081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F6AC1587-A878-759C-A27E-D91CF78FA2ED}"/>
              </a:ext>
            </a:extLst>
          </p:cNvPr>
          <p:cNvSpPr txBox="1"/>
          <p:nvPr/>
        </p:nvSpPr>
        <p:spPr>
          <a:xfrm>
            <a:off x="2084832" y="3213502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12</a:t>
            </a:r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415B37C9-F505-5070-1B80-F5796AB91046}"/>
              </a:ext>
            </a:extLst>
          </p:cNvPr>
          <p:cNvSpPr/>
          <p:nvPr/>
        </p:nvSpPr>
        <p:spPr>
          <a:xfrm>
            <a:off x="3090672" y="3126081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0B58EE5F-71F1-7D50-A972-47690355FC6C}"/>
              </a:ext>
            </a:extLst>
          </p:cNvPr>
          <p:cNvSpPr txBox="1"/>
          <p:nvPr/>
        </p:nvSpPr>
        <p:spPr>
          <a:xfrm>
            <a:off x="3090672" y="3213502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8</a:t>
            </a:r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1900806D-8059-EAD5-59D8-304F55B7361D}"/>
              </a:ext>
            </a:extLst>
          </p:cNvPr>
          <p:cNvSpPr/>
          <p:nvPr/>
        </p:nvSpPr>
        <p:spPr>
          <a:xfrm>
            <a:off x="4093464" y="3126081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2D721EE0-6CCA-1A30-337C-3E480C0D167B}"/>
              </a:ext>
            </a:extLst>
          </p:cNvPr>
          <p:cNvSpPr txBox="1"/>
          <p:nvPr/>
        </p:nvSpPr>
        <p:spPr>
          <a:xfrm>
            <a:off x="4093464" y="3213502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</a:t>
            </a:r>
          </a:p>
        </p:txBody>
      </p:sp>
      <p:sp>
        <p:nvSpPr>
          <p:cNvPr id="29" name="Prostokąt 28">
            <a:extLst>
              <a:ext uri="{FF2B5EF4-FFF2-40B4-BE49-F238E27FC236}">
                <a16:creationId xmlns:a16="http://schemas.microsoft.com/office/drawing/2014/main" id="{5647B8AD-82B9-F37F-0B51-8F9DC713CE9D}"/>
              </a:ext>
            </a:extLst>
          </p:cNvPr>
          <p:cNvSpPr/>
          <p:nvPr/>
        </p:nvSpPr>
        <p:spPr>
          <a:xfrm>
            <a:off x="5096256" y="3126081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9EF3027F-2493-4C85-357A-7C695D893B92}"/>
              </a:ext>
            </a:extLst>
          </p:cNvPr>
          <p:cNvSpPr txBox="1"/>
          <p:nvPr/>
        </p:nvSpPr>
        <p:spPr>
          <a:xfrm>
            <a:off x="5096256" y="3213502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13</a:t>
            </a:r>
          </a:p>
        </p:txBody>
      </p:sp>
      <p:sp>
        <p:nvSpPr>
          <p:cNvPr id="31" name="Prostokąt 30">
            <a:extLst>
              <a:ext uri="{FF2B5EF4-FFF2-40B4-BE49-F238E27FC236}">
                <a16:creationId xmlns:a16="http://schemas.microsoft.com/office/drawing/2014/main" id="{DA2019EE-E7B8-AE0B-9230-B39A267AC860}"/>
              </a:ext>
            </a:extLst>
          </p:cNvPr>
          <p:cNvSpPr/>
          <p:nvPr/>
        </p:nvSpPr>
        <p:spPr>
          <a:xfrm>
            <a:off x="6096000" y="3126081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632C367F-160F-E75C-CBA9-E91828F96F8F}"/>
              </a:ext>
            </a:extLst>
          </p:cNvPr>
          <p:cNvSpPr txBox="1"/>
          <p:nvPr/>
        </p:nvSpPr>
        <p:spPr>
          <a:xfrm>
            <a:off x="6096000" y="3213502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5</a:t>
            </a:r>
          </a:p>
        </p:txBody>
      </p:sp>
      <p:sp>
        <p:nvSpPr>
          <p:cNvPr id="33" name="Prostokąt 32">
            <a:extLst>
              <a:ext uri="{FF2B5EF4-FFF2-40B4-BE49-F238E27FC236}">
                <a16:creationId xmlns:a16="http://schemas.microsoft.com/office/drawing/2014/main" id="{CF8D6608-C807-3D6D-03BD-852B35A31C34}"/>
              </a:ext>
            </a:extLst>
          </p:cNvPr>
          <p:cNvSpPr/>
          <p:nvPr/>
        </p:nvSpPr>
        <p:spPr>
          <a:xfrm>
            <a:off x="7101840" y="3126081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5F54EA84-128D-4627-0307-D4EAFA8F8F8F}"/>
              </a:ext>
            </a:extLst>
          </p:cNvPr>
          <p:cNvSpPr txBox="1"/>
          <p:nvPr/>
        </p:nvSpPr>
        <p:spPr>
          <a:xfrm>
            <a:off x="7101840" y="3213502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9</a:t>
            </a:r>
          </a:p>
        </p:txBody>
      </p:sp>
      <p:sp>
        <p:nvSpPr>
          <p:cNvPr id="35" name="Prostokąt 34">
            <a:extLst>
              <a:ext uri="{FF2B5EF4-FFF2-40B4-BE49-F238E27FC236}">
                <a16:creationId xmlns:a16="http://schemas.microsoft.com/office/drawing/2014/main" id="{EE49E92D-7243-8A05-F911-40B85A6D62E8}"/>
              </a:ext>
            </a:extLst>
          </p:cNvPr>
          <p:cNvSpPr/>
          <p:nvPr/>
        </p:nvSpPr>
        <p:spPr>
          <a:xfrm>
            <a:off x="8104632" y="3126081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pole tekstowe 35">
            <a:extLst>
              <a:ext uri="{FF2B5EF4-FFF2-40B4-BE49-F238E27FC236}">
                <a16:creationId xmlns:a16="http://schemas.microsoft.com/office/drawing/2014/main" id="{F42D128A-0460-D72F-8A67-7739D4CC7D95}"/>
              </a:ext>
            </a:extLst>
          </p:cNvPr>
          <p:cNvSpPr txBox="1"/>
          <p:nvPr/>
        </p:nvSpPr>
        <p:spPr>
          <a:xfrm>
            <a:off x="8104632" y="3213502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</a:t>
            </a:r>
          </a:p>
        </p:txBody>
      </p:sp>
      <p:sp>
        <p:nvSpPr>
          <p:cNvPr id="37" name="Prostokąt 36">
            <a:extLst>
              <a:ext uri="{FF2B5EF4-FFF2-40B4-BE49-F238E27FC236}">
                <a16:creationId xmlns:a16="http://schemas.microsoft.com/office/drawing/2014/main" id="{0584E28D-43CE-82BC-7EC3-F03DBD0CF30E}"/>
              </a:ext>
            </a:extLst>
          </p:cNvPr>
          <p:cNvSpPr/>
          <p:nvPr/>
        </p:nvSpPr>
        <p:spPr>
          <a:xfrm>
            <a:off x="9107424" y="3126081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74D65CDA-E9EF-7EC6-82F0-ACA9BD2A9F36}"/>
              </a:ext>
            </a:extLst>
          </p:cNvPr>
          <p:cNvSpPr txBox="1"/>
          <p:nvPr/>
        </p:nvSpPr>
        <p:spPr>
          <a:xfrm>
            <a:off x="9107424" y="3213502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8</a:t>
            </a:r>
          </a:p>
        </p:txBody>
      </p:sp>
      <p:sp>
        <p:nvSpPr>
          <p:cNvPr id="39" name="pole tekstowe 38">
            <a:extLst>
              <a:ext uri="{FF2B5EF4-FFF2-40B4-BE49-F238E27FC236}">
                <a16:creationId xmlns:a16="http://schemas.microsoft.com/office/drawing/2014/main" id="{BCF7AE2D-ABC7-9C50-50E6-94144DA40199}"/>
              </a:ext>
            </a:extLst>
          </p:cNvPr>
          <p:cNvSpPr txBox="1"/>
          <p:nvPr/>
        </p:nvSpPr>
        <p:spPr>
          <a:xfrm>
            <a:off x="0" y="2583941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500" dirty="0">
                <a:solidFill>
                  <a:schemeClr val="bg1"/>
                </a:solidFill>
                <a:latin typeface="Oswald" pitchFamily="2" charset="-18"/>
              </a:rPr>
              <a:t>Ceny działek</a:t>
            </a:r>
          </a:p>
        </p:txBody>
      </p:sp>
    </p:spTree>
    <p:extLst>
      <p:ext uri="{BB962C8B-B14F-4D97-AF65-F5344CB8AC3E}">
        <p14:creationId xmlns:p14="http://schemas.microsoft.com/office/powerpoint/2010/main" val="28523636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Obraz 39" descr="Obraz zawierający tekst, zrzut ekranu, oprogramowanie, wyświetlacz&#10;&#10;Opis wygenerowany automatycznie">
            <a:extLst>
              <a:ext uri="{FF2B5EF4-FFF2-40B4-BE49-F238E27FC236}">
                <a16:creationId xmlns:a16="http://schemas.microsoft.com/office/drawing/2014/main" id="{561EBF22-FB57-664E-F2FE-A0D12FA8A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996" y="0"/>
            <a:ext cx="5505004" cy="6858000"/>
          </a:xfrm>
          <a:prstGeom prst="rect">
            <a:avLst/>
          </a:prstGeom>
        </p:spPr>
      </p:pic>
      <p:sp>
        <p:nvSpPr>
          <p:cNvPr id="60" name="Prostokąt 59">
            <a:extLst>
              <a:ext uri="{FF2B5EF4-FFF2-40B4-BE49-F238E27FC236}">
                <a16:creationId xmlns:a16="http://schemas.microsoft.com/office/drawing/2014/main" id="{F51766AA-127B-B177-D439-93925604FD77}"/>
              </a:ext>
            </a:extLst>
          </p:cNvPr>
          <p:cNvSpPr/>
          <p:nvPr/>
        </p:nvSpPr>
        <p:spPr>
          <a:xfrm>
            <a:off x="1473035" y="2078182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2" name="Prostokąt 61">
            <a:extLst>
              <a:ext uri="{FF2B5EF4-FFF2-40B4-BE49-F238E27FC236}">
                <a16:creationId xmlns:a16="http://schemas.microsoft.com/office/drawing/2014/main" id="{0A3FF13A-C034-FC30-5185-9D58BCEB895C}"/>
              </a:ext>
            </a:extLst>
          </p:cNvPr>
          <p:cNvSpPr/>
          <p:nvPr/>
        </p:nvSpPr>
        <p:spPr>
          <a:xfrm>
            <a:off x="2475827" y="2078182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4" name="Prostokąt 63">
            <a:extLst>
              <a:ext uri="{FF2B5EF4-FFF2-40B4-BE49-F238E27FC236}">
                <a16:creationId xmlns:a16="http://schemas.microsoft.com/office/drawing/2014/main" id="{15367276-AD7E-29A4-441A-EC5DA9E53FB8}"/>
              </a:ext>
            </a:extLst>
          </p:cNvPr>
          <p:cNvSpPr/>
          <p:nvPr/>
        </p:nvSpPr>
        <p:spPr>
          <a:xfrm>
            <a:off x="3478619" y="2078182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6" name="Prostokąt 65">
            <a:extLst>
              <a:ext uri="{FF2B5EF4-FFF2-40B4-BE49-F238E27FC236}">
                <a16:creationId xmlns:a16="http://schemas.microsoft.com/office/drawing/2014/main" id="{771AD2E6-14FC-D9BE-858A-9A9AB3B65CB2}"/>
              </a:ext>
            </a:extLst>
          </p:cNvPr>
          <p:cNvSpPr/>
          <p:nvPr/>
        </p:nvSpPr>
        <p:spPr>
          <a:xfrm>
            <a:off x="4478363" y="2078182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86DAD731-5AA5-DC2E-FB78-6EB49BE37467}"/>
              </a:ext>
            </a:extLst>
          </p:cNvPr>
          <p:cNvSpPr/>
          <p:nvPr/>
        </p:nvSpPr>
        <p:spPr>
          <a:xfrm>
            <a:off x="1454999" y="4040517"/>
            <a:ext cx="1005840" cy="10058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1CFB7F8A-E941-94B8-AEEC-D691F5EA602C}"/>
              </a:ext>
            </a:extLst>
          </p:cNvPr>
          <p:cNvSpPr/>
          <p:nvPr/>
        </p:nvSpPr>
        <p:spPr>
          <a:xfrm>
            <a:off x="2457791" y="4040517"/>
            <a:ext cx="1005840" cy="10058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A6626F7F-396A-993E-7209-A22DB4F56A9C}"/>
              </a:ext>
            </a:extLst>
          </p:cNvPr>
          <p:cNvSpPr/>
          <p:nvPr/>
        </p:nvSpPr>
        <p:spPr>
          <a:xfrm>
            <a:off x="3460583" y="4040517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160F4E45-179B-4BB5-36E2-AC5E5DC34F19}"/>
              </a:ext>
            </a:extLst>
          </p:cNvPr>
          <p:cNvSpPr/>
          <p:nvPr/>
        </p:nvSpPr>
        <p:spPr>
          <a:xfrm>
            <a:off x="4460327" y="4040517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0CB744D2-E0F2-1C68-25DE-6408F1FC6CC7}"/>
              </a:ext>
            </a:extLst>
          </p:cNvPr>
          <p:cNvSpPr txBox="1"/>
          <p:nvPr/>
        </p:nvSpPr>
        <p:spPr>
          <a:xfrm>
            <a:off x="-2617381" y="3323742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500" dirty="0">
                <a:solidFill>
                  <a:schemeClr val="bg1"/>
                </a:solidFill>
                <a:latin typeface="Oswald" pitchFamily="2" charset="-18"/>
              </a:rPr>
              <a:t>Inicjalizacja DP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pole tekstowe 7">
                <a:extLst>
                  <a:ext uri="{FF2B5EF4-FFF2-40B4-BE49-F238E27FC236}">
                    <a16:creationId xmlns:a16="http://schemas.microsoft.com/office/drawing/2014/main" id="{EDC6C141-D9DD-5A62-8703-9A78D8EBC90B}"/>
                  </a:ext>
                </a:extLst>
              </p:cNvPr>
              <p:cNvSpPr txBox="1"/>
              <p:nvPr/>
            </p:nvSpPr>
            <p:spPr>
              <a:xfrm>
                <a:off x="-2617381" y="1334590"/>
                <a:ext cx="12192000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l-PL" sz="2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l-PL" sz="2500" b="0" dirty="0">
                  <a:solidFill>
                    <a:schemeClr val="bg1"/>
                  </a:solidFill>
                  <a:latin typeface="Oswald" pitchFamily="2" charset="-18"/>
                </a:endParaRPr>
              </a:p>
              <a:p>
                <a:pPr algn="ctr"/>
                <a:endParaRPr lang="pl-PL" sz="2500" dirty="0">
                  <a:solidFill>
                    <a:schemeClr val="bg1"/>
                  </a:solidFill>
                  <a:latin typeface="Oswald" pitchFamily="2" charset="-18"/>
                </a:endParaRPr>
              </a:p>
            </p:txBody>
          </p:sp>
        </mc:Choice>
        <mc:Fallback>
          <p:sp>
            <p:nvSpPr>
              <p:cNvPr id="8" name="pole tekstowe 7">
                <a:extLst>
                  <a:ext uri="{FF2B5EF4-FFF2-40B4-BE49-F238E27FC236}">
                    <a16:creationId xmlns:a16="http://schemas.microsoft.com/office/drawing/2014/main" id="{EDC6C141-D9DD-5A62-8703-9A78D8EBC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17381" y="1334590"/>
                <a:ext cx="12192000" cy="861774"/>
              </a:xfrm>
              <a:prstGeom prst="rect">
                <a:avLst/>
              </a:prstGeom>
              <a:blipFill>
                <a:blip r:embed="rId3"/>
                <a:stretch>
                  <a:fillRect t="-6383" b="-1631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Nawias klamrowy otwierający 8">
            <a:extLst>
              <a:ext uri="{FF2B5EF4-FFF2-40B4-BE49-F238E27FC236}">
                <a16:creationId xmlns:a16="http://schemas.microsoft.com/office/drawing/2014/main" id="{5F94250F-4EBF-808C-0C15-F2881EFA144F}"/>
              </a:ext>
            </a:extLst>
          </p:cNvPr>
          <p:cNvSpPr/>
          <p:nvPr/>
        </p:nvSpPr>
        <p:spPr>
          <a:xfrm>
            <a:off x="6570483" y="4265201"/>
            <a:ext cx="818434" cy="781156"/>
          </a:xfrm>
          <a:prstGeom prst="leftBrace">
            <a:avLst>
              <a:gd name="adj1" fmla="val 8333"/>
              <a:gd name="adj2" fmla="val 51286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33479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Obraz 39" descr="Obraz zawierający tekst, zrzut ekranu, oprogramowanie, wyświetlacz&#10;&#10;Opis wygenerowany automatycznie">
            <a:extLst>
              <a:ext uri="{FF2B5EF4-FFF2-40B4-BE49-F238E27FC236}">
                <a16:creationId xmlns:a16="http://schemas.microsoft.com/office/drawing/2014/main" id="{561EBF22-FB57-664E-F2FE-A0D12FA8A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996" y="0"/>
            <a:ext cx="5505004" cy="6858000"/>
          </a:xfrm>
          <a:prstGeom prst="rect">
            <a:avLst/>
          </a:prstGeom>
        </p:spPr>
      </p:pic>
      <p:sp>
        <p:nvSpPr>
          <p:cNvPr id="41" name="Nawias klamrowy otwierający 40">
            <a:extLst>
              <a:ext uri="{FF2B5EF4-FFF2-40B4-BE49-F238E27FC236}">
                <a16:creationId xmlns:a16="http://schemas.microsoft.com/office/drawing/2014/main" id="{B6E19675-209D-945D-65AD-909D1CF0635D}"/>
              </a:ext>
            </a:extLst>
          </p:cNvPr>
          <p:cNvSpPr/>
          <p:nvPr/>
        </p:nvSpPr>
        <p:spPr>
          <a:xfrm>
            <a:off x="6561056" y="5046357"/>
            <a:ext cx="818434" cy="781156"/>
          </a:xfrm>
          <a:prstGeom prst="leftBrace">
            <a:avLst>
              <a:gd name="adj1" fmla="val 8333"/>
              <a:gd name="adj2" fmla="val 51286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0" name="Prostokąt 59">
            <a:extLst>
              <a:ext uri="{FF2B5EF4-FFF2-40B4-BE49-F238E27FC236}">
                <a16:creationId xmlns:a16="http://schemas.microsoft.com/office/drawing/2014/main" id="{F51766AA-127B-B177-D439-93925604FD77}"/>
              </a:ext>
            </a:extLst>
          </p:cNvPr>
          <p:cNvSpPr/>
          <p:nvPr/>
        </p:nvSpPr>
        <p:spPr>
          <a:xfrm>
            <a:off x="1473035" y="2078182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2" name="Prostokąt 61">
            <a:extLst>
              <a:ext uri="{FF2B5EF4-FFF2-40B4-BE49-F238E27FC236}">
                <a16:creationId xmlns:a16="http://schemas.microsoft.com/office/drawing/2014/main" id="{0A3FF13A-C034-FC30-5185-9D58BCEB895C}"/>
              </a:ext>
            </a:extLst>
          </p:cNvPr>
          <p:cNvSpPr/>
          <p:nvPr/>
        </p:nvSpPr>
        <p:spPr>
          <a:xfrm>
            <a:off x="2475827" y="2078182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4" name="Prostokąt 63">
            <a:extLst>
              <a:ext uri="{FF2B5EF4-FFF2-40B4-BE49-F238E27FC236}">
                <a16:creationId xmlns:a16="http://schemas.microsoft.com/office/drawing/2014/main" id="{15367276-AD7E-29A4-441A-EC5DA9E53FB8}"/>
              </a:ext>
            </a:extLst>
          </p:cNvPr>
          <p:cNvSpPr/>
          <p:nvPr/>
        </p:nvSpPr>
        <p:spPr>
          <a:xfrm>
            <a:off x="3478619" y="2078182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6" name="Prostokąt 65">
            <a:extLst>
              <a:ext uri="{FF2B5EF4-FFF2-40B4-BE49-F238E27FC236}">
                <a16:creationId xmlns:a16="http://schemas.microsoft.com/office/drawing/2014/main" id="{771AD2E6-14FC-D9BE-858A-9A9AB3B65CB2}"/>
              </a:ext>
            </a:extLst>
          </p:cNvPr>
          <p:cNvSpPr/>
          <p:nvPr/>
        </p:nvSpPr>
        <p:spPr>
          <a:xfrm>
            <a:off x="4478363" y="2078182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86DAD731-5AA5-DC2E-FB78-6EB49BE37467}"/>
              </a:ext>
            </a:extLst>
          </p:cNvPr>
          <p:cNvSpPr/>
          <p:nvPr/>
        </p:nvSpPr>
        <p:spPr>
          <a:xfrm>
            <a:off x="1454999" y="4040517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1CFB7F8A-E941-94B8-AEEC-D691F5EA602C}"/>
              </a:ext>
            </a:extLst>
          </p:cNvPr>
          <p:cNvSpPr/>
          <p:nvPr/>
        </p:nvSpPr>
        <p:spPr>
          <a:xfrm>
            <a:off x="2457791" y="4040517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A6626F7F-396A-993E-7209-A22DB4F56A9C}"/>
              </a:ext>
            </a:extLst>
          </p:cNvPr>
          <p:cNvSpPr/>
          <p:nvPr/>
        </p:nvSpPr>
        <p:spPr>
          <a:xfrm>
            <a:off x="3460583" y="4040517"/>
            <a:ext cx="1005840" cy="100584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160F4E45-179B-4BB5-36E2-AC5E5DC34F19}"/>
              </a:ext>
            </a:extLst>
          </p:cNvPr>
          <p:cNvSpPr/>
          <p:nvPr/>
        </p:nvSpPr>
        <p:spPr>
          <a:xfrm>
            <a:off x="4460327" y="4040517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0CB744D2-E0F2-1C68-25DE-6408F1FC6CC7}"/>
              </a:ext>
            </a:extLst>
          </p:cNvPr>
          <p:cNvSpPr txBox="1"/>
          <p:nvPr/>
        </p:nvSpPr>
        <p:spPr>
          <a:xfrm>
            <a:off x="-2617381" y="3323742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500" dirty="0">
                <a:solidFill>
                  <a:schemeClr val="bg1"/>
                </a:solidFill>
                <a:latin typeface="Oswald" pitchFamily="2" charset="-18"/>
              </a:rPr>
              <a:t>Obliczenie pozostałych wartości tablicy DP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pole tekstowe 6">
                <a:extLst>
                  <a:ext uri="{FF2B5EF4-FFF2-40B4-BE49-F238E27FC236}">
                    <a16:creationId xmlns:a16="http://schemas.microsoft.com/office/drawing/2014/main" id="{B6B4D135-8377-6FA8-670F-1A03D4424EBA}"/>
                  </a:ext>
                </a:extLst>
              </p:cNvPr>
              <p:cNvSpPr txBox="1"/>
              <p:nvPr/>
            </p:nvSpPr>
            <p:spPr>
              <a:xfrm>
                <a:off x="-2617381" y="1334590"/>
                <a:ext cx="12192000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l-PL" sz="2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l-PL" sz="2500" b="0" dirty="0">
                  <a:solidFill>
                    <a:schemeClr val="bg1"/>
                  </a:solidFill>
                  <a:latin typeface="Oswald" pitchFamily="2" charset="-18"/>
                </a:endParaRPr>
              </a:p>
              <a:p>
                <a:pPr algn="ctr"/>
                <a:endParaRPr lang="pl-PL" sz="2500" dirty="0">
                  <a:solidFill>
                    <a:schemeClr val="bg1"/>
                  </a:solidFill>
                  <a:latin typeface="Oswald" pitchFamily="2" charset="-18"/>
                </a:endParaRPr>
              </a:p>
            </p:txBody>
          </p:sp>
        </mc:Choice>
        <mc:Fallback>
          <p:sp>
            <p:nvSpPr>
              <p:cNvPr id="7" name="pole tekstowe 6">
                <a:extLst>
                  <a:ext uri="{FF2B5EF4-FFF2-40B4-BE49-F238E27FC236}">
                    <a16:creationId xmlns:a16="http://schemas.microsoft.com/office/drawing/2014/main" id="{B6B4D135-8377-6FA8-670F-1A03D4424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17381" y="1334590"/>
                <a:ext cx="12192000" cy="861774"/>
              </a:xfrm>
              <a:prstGeom prst="rect">
                <a:avLst/>
              </a:prstGeom>
              <a:blipFill>
                <a:blip r:embed="rId3"/>
                <a:stretch>
                  <a:fillRect t="-6383" b="-1631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pole tekstowe 7">
                <a:extLst>
                  <a:ext uri="{FF2B5EF4-FFF2-40B4-BE49-F238E27FC236}">
                    <a16:creationId xmlns:a16="http://schemas.microsoft.com/office/drawing/2014/main" id="{5A441944-AEE4-BC26-1918-641764BDE460}"/>
                  </a:ext>
                </a:extLst>
              </p:cNvPr>
              <p:cNvSpPr txBox="1"/>
              <p:nvPr/>
            </p:nvSpPr>
            <p:spPr>
              <a:xfrm>
                <a:off x="-2457791" y="5046357"/>
                <a:ext cx="12192000" cy="1246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l-PL" sz="2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l-PL" sz="2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l-PL" sz="2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l-PL" sz="25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pl-PL" sz="25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l-PL" sz="25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5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pl-PL" sz="25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5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pl-PL" sz="25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pl-PL" sz="25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5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pl-PL" sz="25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5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pl-PL" sz="25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l-PL" sz="25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5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l-PL" sz="25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pl-PL" sz="25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l-PL" sz="2500" b="0" dirty="0">
                  <a:solidFill>
                    <a:schemeClr val="bg1"/>
                  </a:solidFill>
                  <a:latin typeface="Oswald" pitchFamily="2" charset="-18"/>
                </a:endParaRPr>
              </a:p>
              <a:p>
                <a:pPr algn="ctr"/>
                <a:endParaRPr lang="pl-PL" sz="2500" dirty="0">
                  <a:solidFill>
                    <a:schemeClr val="bg1"/>
                  </a:solidFill>
                  <a:latin typeface="Oswald" pitchFamily="2" charset="-18"/>
                </a:endParaRPr>
              </a:p>
            </p:txBody>
          </p:sp>
        </mc:Choice>
        <mc:Fallback>
          <p:sp>
            <p:nvSpPr>
              <p:cNvPr id="8" name="pole tekstowe 7">
                <a:extLst>
                  <a:ext uri="{FF2B5EF4-FFF2-40B4-BE49-F238E27FC236}">
                    <a16:creationId xmlns:a16="http://schemas.microsoft.com/office/drawing/2014/main" id="{5A441944-AEE4-BC26-1918-641764BDE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57791" y="5046357"/>
                <a:ext cx="12192000" cy="1246495"/>
              </a:xfrm>
              <a:prstGeom prst="rect">
                <a:avLst/>
              </a:prstGeom>
              <a:blipFill>
                <a:blip r:embed="rId4"/>
                <a:stretch>
                  <a:fillRect b="-1078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43733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Obraz 39" descr="Obraz zawierający tekst, zrzut ekranu, oprogramowanie, wyświetlacz&#10;&#10;Opis wygenerowany automatycznie">
            <a:extLst>
              <a:ext uri="{FF2B5EF4-FFF2-40B4-BE49-F238E27FC236}">
                <a16:creationId xmlns:a16="http://schemas.microsoft.com/office/drawing/2014/main" id="{561EBF22-FB57-664E-F2FE-A0D12FA8A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996" y="0"/>
            <a:ext cx="5505004" cy="6858000"/>
          </a:xfrm>
          <a:prstGeom prst="rect">
            <a:avLst/>
          </a:prstGeom>
        </p:spPr>
      </p:pic>
      <p:sp>
        <p:nvSpPr>
          <p:cNvPr id="41" name="Nawias klamrowy otwierający 40">
            <a:extLst>
              <a:ext uri="{FF2B5EF4-FFF2-40B4-BE49-F238E27FC236}">
                <a16:creationId xmlns:a16="http://schemas.microsoft.com/office/drawing/2014/main" id="{B6E19675-209D-945D-65AD-909D1CF0635D}"/>
              </a:ext>
            </a:extLst>
          </p:cNvPr>
          <p:cNvSpPr/>
          <p:nvPr/>
        </p:nvSpPr>
        <p:spPr>
          <a:xfrm>
            <a:off x="6561056" y="5046357"/>
            <a:ext cx="818434" cy="781156"/>
          </a:xfrm>
          <a:prstGeom prst="leftBrace">
            <a:avLst>
              <a:gd name="adj1" fmla="val 8333"/>
              <a:gd name="adj2" fmla="val 51286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0" name="Prostokąt 59">
            <a:extLst>
              <a:ext uri="{FF2B5EF4-FFF2-40B4-BE49-F238E27FC236}">
                <a16:creationId xmlns:a16="http://schemas.microsoft.com/office/drawing/2014/main" id="{F51766AA-127B-B177-D439-93925604FD77}"/>
              </a:ext>
            </a:extLst>
          </p:cNvPr>
          <p:cNvSpPr/>
          <p:nvPr/>
        </p:nvSpPr>
        <p:spPr>
          <a:xfrm>
            <a:off x="1473035" y="2078182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2" name="Prostokąt 61">
            <a:extLst>
              <a:ext uri="{FF2B5EF4-FFF2-40B4-BE49-F238E27FC236}">
                <a16:creationId xmlns:a16="http://schemas.microsoft.com/office/drawing/2014/main" id="{0A3FF13A-C034-FC30-5185-9D58BCEB895C}"/>
              </a:ext>
            </a:extLst>
          </p:cNvPr>
          <p:cNvSpPr/>
          <p:nvPr/>
        </p:nvSpPr>
        <p:spPr>
          <a:xfrm>
            <a:off x="2475827" y="2078182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4" name="Prostokąt 63">
            <a:extLst>
              <a:ext uri="{FF2B5EF4-FFF2-40B4-BE49-F238E27FC236}">
                <a16:creationId xmlns:a16="http://schemas.microsoft.com/office/drawing/2014/main" id="{15367276-AD7E-29A4-441A-EC5DA9E53FB8}"/>
              </a:ext>
            </a:extLst>
          </p:cNvPr>
          <p:cNvSpPr/>
          <p:nvPr/>
        </p:nvSpPr>
        <p:spPr>
          <a:xfrm>
            <a:off x="3478619" y="2078182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6" name="Prostokąt 65">
            <a:extLst>
              <a:ext uri="{FF2B5EF4-FFF2-40B4-BE49-F238E27FC236}">
                <a16:creationId xmlns:a16="http://schemas.microsoft.com/office/drawing/2014/main" id="{771AD2E6-14FC-D9BE-858A-9A9AB3B65CB2}"/>
              </a:ext>
            </a:extLst>
          </p:cNvPr>
          <p:cNvSpPr/>
          <p:nvPr/>
        </p:nvSpPr>
        <p:spPr>
          <a:xfrm>
            <a:off x="4478363" y="2078182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86DAD731-5AA5-DC2E-FB78-6EB49BE37467}"/>
              </a:ext>
            </a:extLst>
          </p:cNvPr>
          <p:cNvSpPr/>
          <p:nvPr/>
        </p:nvSpPr>
        <p:spPr>
          <a:xfrm>
            <a:off x="1454999" y="4040517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1CFB7F8A-E941-94B8-AEEC-D691F5EA602C}"/>
              </a:ext>
            </a:extLst>
          </p:cNvPr>
          <p:cNvSpPr/>
          <p:nvPr/>
        </p:nvSpPr>
        <p:spPr>
          <a:xfrm>
            <a:off x="2457791" y="4040517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A6626F7F-396A-993E-7209-A22DB4F56A9C}"/>
              </a:ext>
            </a:extLst>
          </p:cNvPr>
          <p:cNvSpPr/>
          <p:nvPr/>
        </p:nvSpPr>
        <p:spPr>
          <a:xfrm>
            <a:off x="3460583" y="4040517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160F4E45-179B-4BB5-36E2-AC5E5DC34F19}"/>
              </a:ext>
            </a:extLst>
          </p:cNvPr>
          <p:cNvSpPr/>
          <p:nvPr/>
        </p:nvSpPr>
        <p:spPr>
          <a:xfrm>
            <a:off x="4460327" y="4040517"/>
            <a:ext cx="1005840" cy="100584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0CB744D2-E0F2-1C68-25DE-6408F1FC6CC7}"/>
              </a:ext>
            </a:extLst>
          </p:cNvPr>
          <p:cNvSpPr txBox="1"/>
          <p:nvPr/>
        </p:nvSpPr>
        <p:spPr>
          <a:xfrm>
            <a:off x="-2617381" y="3323742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500" dirty="0">
                <a:solidFill>
                  <a:schemeClr val="bg1"/>
                </a:solidFill>
                <a:latin typeface="Oswald" pitchFamily="2" charset="-18"/>
              </a:rPr>
              <a:t>Obliczenie pozostałych wartości tablicy DP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pole tekstowe 6">
                <a:extLst>
                  <a:ext uri="{FF2B5EF4-FFF2-40B4-BE49-F238E27FC236}">
                    <a16:creationId xmlns:a16="http://schemas.microsoft.com/office/drawing/2014/main" id="{07D6F703-7C56-52A2-B268-908CD8B17A86}"/>
                  </a:ext>
                </a:extLst>
              </p:cNvPr>
              <p:cNvSpPr txBox="1"/>
              <p:nvPr/>
            </p:nvSpPr>
            <p:spPr>
              <a:xfrm>
                <a:off x="-2617381" y="1334590"/>
                <a:ext cx="12192000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l-PL" sz="2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l-PL" sz="2500" b="0" dirty="0">
                  <a:solidFill>
                    <a:schemeClr val="bg1"/>
                  </a:solidFill>
                  <a:latin typeface="Oswald" pitchFamily="2" charset="-18"/>
                </a:endParaRPr>
              </a:p>
              <a:p>
                <a:pPr algn="ctr"/>
                <a:endParaRPr lang="pl-PL" sz="2500" dirty="0">
                  <a:solidFill>
                    <a:schemeClr val="bg1"/>
                  </a:solidFill>
                  <a:latin typeface="Oswald" pitchFamily="2" charset="-18"/>
                </a:endParaRPr>
              </a:p>
            </p:txBody>
          </p:sp>
        </mc:Choice>
        <mc:Fallback>
          <p:sp>
            <p:nvSpPr>
              <p:cNvPr id="7" name="pole tekstowe 6">
                <a:extLst>
                  <a:ext uri="{FF2B5EF4-FFF2-40B4-BE49-F238E27FC236}">
                    <a16:creationId xmlns:a16="http://schemas.microsoft.com/office/drawing/2014/main" id="{07D6F703-7C56-52A2-B268-908CD8B17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17381" y="1334590"/>
                <a:ext cx="12192000" cy="861774"/>
              </a:xfrm>
              <a:prstGeom prst="rect">
                <a:avLst/>
              </a:prstGeom>
              <a:blipFill>
                <a:blip r:embed="rId3"/>
                <a:stretch>
                  <a:fillRect t="-6383" b="-1631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pole tekstowe 8">
                <a:extLst>
                  <a:ext uri="{FF2B5EF4-FFF2-40B4-BE49-F238E27FC236}">
                    <a16:creationId xmlns:a16="http://schemas.microsoft.com/office/drawing/2014/main" id="{ABE16544-E2FB-56F6-B26A-E6AC6009AA16}"/>
                  </a:ext>
                </a:extLst>
              </p:cNvPr>
              <p:cNvSpPr txBox="1"/>
              <p:nvPr/>
            </p:nvSpPr>
            <p:spPr>
              <a:xfrm>
                <a:off x="-2457791" y="5046357"/>
                <a:ext cx="12192000" cy="1246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l-PL" sz="2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l-PL" sz="2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l-PL" sz="2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l-PL" sz="25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pl-PL" sz="25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l-PL" sz="25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5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pl-PL" sz="25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5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pl-PL" sz="25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pl-PL" sz="25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5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pl-PL" sz="25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5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pl-PL" sz="25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l-PL" sz="25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5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l-PL" sz="25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pl-PL" sz="25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l-PL" sz="2500" b="0" dirty="0">
                  <a:solidFill>
                    <a:schemeClr val="bg1"/>
                  </a:solidFill>
                  <a:latin typeface="Oswald" pitchFamily="2" charset="-18"/>
                </a:endParaRPr>
              </a:p>
              <a:p>
                <a:pPr algn="ctr"/>
                <a:endParaRPr lang="pl-PL" sz="2500" dirty="0">
                  <a:solidFill>
                    <a:schemeClr val="bg1"/>
                  </a:solidFill>
                  <a:latin typeface="Oswald" pitchFamily="2" charset="-18"/>
                </a:endParaRPr>
              </a:p>
            </p:txBody>
          </p:sp>
        </mc:Choice>
        <mc:Fallback>
          <p:sp>
            <p:nvSpPr>
              <p:cNvPr id="9" name="pole tekstowe 8">
                <a:extLst>
                  <a:ext uri="{FF2B5EF4-FFF2-40B4-BE49-F238E27FC236}">
                    <a16:creationId xmlns:a16="http://schemas.microsoft.com/office/drawing/2014/main" id="{ABE16544-E2FB-56F6-B26A-E6AC6009A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57791" y="5046357"/>
                <a:ext cx="12192000" cy="1246495"/>
              </a:xfrm>
              <a:prstGeom prst="rect">
                <a:avLst/>
              </a:prstGeom>
              <a:blipFill>
                <a:blip r:embed="rId4"/>
                <a:stretch>
                  <a:fillRect b="-1078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38086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Obraz 39" descr="Obraz zawierający tekst, zrzut ekranu, oprogramowanie, wyświetlacz&#10;&#10;Opis wygenerowany automatycznie">
            <a:extLst>
              <a:ext uri="{FF2B5EF4-FFF2-40B4-BE49-F238E27FC236}">
                <a16:creationId xmlns:a16="http://schemas.microsoft.com/office/drawing/2014/main" id="{561EBF22-FB57-664E-F2FE-A0D12FA8A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996" y="0"/>
            <a:ext cx="5505004" cy="6858000"/>
          </a:xfrm>
          <a:prstGeom prst="rect">
            <a:avLst/>
          </a:prstGeom>
        </p:spPr>
      </p:pic>
      <p:sp>
        <p:nvSpPr>
          <p:cNvPr id="41" name="Nawias klamrowy otwierający 40">
            <a:extLst>
              <a:ext uri="{FF2B5EF4-FFF2-40B4-BE49-F238E27FC236}">
                <a16:creationId xmlns:a16="http://schemas.microsoft.com/office/drawing/2014/main" id="{B6E19675-209D-945D-65AD-909D1CF0635D}"/>
              </a:ext>
            </a:extLst>
          </p:cNvPr>
          <p:cNvSpPr/>
          <p:nvPr/>
        </p:nvSpPr>
        <p:spPr>
          <a:xfrm>
            <a:off x="6598763" y="5891752"/>
            <a:ext cx="818434" cy="365679"/>
          </a:xfrm>
          <a:prstGeom prst="leftBrace">
            <a:avLst>
              <a:gd name="adj1" fmla="val 8333"/>
              <a:gd name="adj2" fmla="val 51286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0" name="Prostokąt 59">
            <a:extLst>
              <a:ext uri="{FF2B5EF4-FFF2-40B4-BE49-F238E27FC236}">
                <a16:creationId xmlns:a16="http://schemas.microsoft.com/office/drawing/2014/main" id="{F51766AA-127B-B177-D439-93925604FD77}"/>
              </a:ext>
            </a:extLst>
          </p:cNvPr>
          <p:cNvSpPr/>
          <p:nvPr/>
        </p:nvSpPr>
        <p:spPr>
          <a:xfrm>
            <a:off x="1473035" y="2078182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2" name="Prostokąt 61">
            <a:extLst>
              <a:ext uri="{FF2B5EF4-FFF2-40B4-BE49-F238E27FC236}">
                <a16:creationId xmlns:a16="http://schemas.microsoft.com/office/drawing/2014/main" id="{0A3FF13A-C034-FC30-5185-9D58BCEB895C}"/>
              </a:ext>
            </a:extLst>
          </p:cNvPr>
          <p:cNvSpPr/>
          <p:nvPr/>
        </p:nvSpPr>
        <p:spPr>
          <a:xfrm>
            <a:off x="2475827" y="2078182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4" name="Prostokąt 63">
            <a:extLst>
              <a:ext uri="{FF2B5EF4-FFF2-40B4-BE49-F238E27FC236}">
                <a16:creationId xmlns:a16="http://schemas.microsoft.com/office/drawing/2014/main" id="{15367276-AD7E-29A4-441A-EC5DA9E53FB8}"/>
              </a:ext>
            </a:extLst>
          </p:cNvPr>
          <p:cNvSpPr/>
          <p:nvPr/>
        </p:nvSpPr>
        <p:spPr>
          <a:xfrm>
            <a:off x="3478619" y="2078182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6" name="Prostokąt 65">
            <a:extLst>
              <a:ext uri="{FF2B5EF4-FFF2-40B4-BE49-F238E27FC236}">
                <a16:creationId xmlns:a16="http://schemas.microsoft.com/office/drawing/2014/main" id="{771AD2E6-14FC-D9BE-858A-9A9AB3B65CB2}"/>
              </a:ext>
            </a:extLst>
          </p:cNvPr>
          <p:cNvSpPr/>
          <p:nvPr/>
        </p:nvSpPr>
        <p:spPr>
          <a:xfrm>
            <a:off x="4478363" y="2078182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86DAD731-5AA5-DC2E-FB78-6EB49BE37467}"/>
              </a:ext>
            </a:extLst>
          </p:cNvPr>
          <p:cNvSpPr/>
          <p:nvPr/>
        </p:nvSpPr>
        <p:spPr>
          <a:xfrm>
            <a:off x="1454999" y="4040517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1CFB7F8A-E941-94B8-AEEC-D691F5EA602C}"/>
              </a:ext>
            </a:extLst>
          </p:cNvPr>
          <p:cNvSpPr/>
          <p:nvPr/>
        </p:nvSpPr>
        <p:spPr>
          <a:xfrm>
            <a:off x="2457791" y="4040517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A6626F7F-396A-993E-7209-A22DB4F56A9C}"/>
              </a:ext>
            </a:extLst>
          </p:cNvPr>
          <p:cNvSpPr/>
          <p:nvPr/>
        </p:nvSpPr>
        <p:spPr>
          <a:xfrm>
            <a:off x="3460583" y="4040517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160F4E45-179B-4BB5-36E2-AC5E5DC34F19}"/>
              </a:ext>
            </a:extLst>
          </p:cNvPr>
          <p:cNvSpPr/>
          <p:nvPr/>
        </p:nvSpPr>
        <p:spPr>
          <a:xfrm>
            <a:off x="4460327" y="4040517"/>
            <a:ext cx="1005840" cy="10058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0CB744D2-E0F2-1C68-25DE-6408F1FC6CC7}"/>
              </a:ext>
            </a:extLst>
          </p:cNvPr>
          <p:cNvSpPr txBox="1"/>
          <p:nvPr/>
        </p:nvSpPr>
        <p:spPr>
          <a:xfrm>
            <a:off x="-2635417" y="3323742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500" dirty="0">
                <a:solidFill>
                  <a:schemeClr val="bg1"/>
                </a:solidFill>
                <a:latin typeface="Oswald" pitchFamily="2" charset="-18"/>
              </a:rPr>
              <a:t>DP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94B906D0-D9F0-5171-941C-281DC9751DD5}"/>
              </a:ext>
            </a:extLst>
          </p:cNvPr>
          <p:cNvSpPr/>
          <p:nvPr/>
        </p:nvSpPr>
        <p:spPr>
          <a:xfrm>
            <a:off x="2957663" y="5388832"/>
            <a:ext cx="1005840" cy="10058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pole tekstowe 8">
                <a:extLst>
                  <a:ext uri="{FF2B5EF4-FFF2-40B4-BE49-F238E27FC236}">
                    <a16:creationId xmlns:a16="http://schemas.microsoft.com/office/drawing/2014/main" id="{455CE34B-118E-6613-F05C-C4EFA5DF0BDB}"/>
                  </a:ext>
                </a:extLst>
              </p:cNvPr>
              <p:cNvSpPr txBox="1"/>
              <p:nvPr/>
            </p:nvSpPr>
            <p:spPr>
              <a:xfrm>
                <a:off x="-2617381" y="1334590"/>
                <a:ext cx="12192000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l-PL" sz="2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l-PL" sz="2500" b="0" dirty="0">
                  <a:solidFill>
                    <a:schemeClr val="bg1"/>
                  </a:solidFill>
                  <a:latin typeface="Oswald" pitchFamily="2" charset="-18"/>
                </a:endParaRPr>
              </a:p>
              <a:p>
                <a:pPr algn="ctr"/>
                <a:endParaRPr lang="pl-PL" sz="2500" dirty="0">
                  <a:solidFill>
                    <a:schemeClr val="bg1"/>
                  </a:solidFill>
                  <a:latin typeface="Oswald" pitchFamily="2" charset="-18"/>
                </a:endParaRPr>
              </a:p>
            </p:txBody>
          </p:sp>
        </mc:Choice>
        <mc:Fallback>
          <p:sp>
            <p:nvSpPr>
              <p:cNvPr id="9" name="pole tekstowe 8">
                <a:extLst>
                  <a:ext uri="{FF2B5EF4-FFF2-40B4-BE49-F238E27FC236}">
                    <a16:creationId xmlns:a16="http://schemas.microsoft.com/office/drawing/2014/main" id="{455CE34B-118E-6613-F05C-C4EFA5DF0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17381" y="1334590"/>
                <a:ext cx="12192000" cy="861774"/>
              </a:xfrm>
              <a:prstGeom prst="rect">
                <a:avLst/>
              </a:prstGeom>
              <a:blipFill>
                <a:blip r:embed="rId3"/>
                <a:stretch>
                  <a:fillRect t="-6383" b="-1631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pole tekstowe 9">
            <a:extLst>
              <a:ext uri="{FF2B5EF4-FFF2-40B4-BE49-F238E27FC236}">
                <a16:creationId xmlns:a16="http://schemas.microsoft.com/office/drawing/2014/main" id="{843BC76C-3801-AB4B-BDC3-09623B167815}"/>
              </a:ext>
            </a:extLst>
          </p:cNvPr>
          <p:cNvSpPr txBox="1"/>
          <p:nvPr/>
        </p:nvSpPr>
        <p:spPr>
          <a:xfrm>
            <a:off x="-843821" y="5780377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500" dirty="0">
                <a:solidFill>
                  <a:schemeClr val="bg1"/>
                </a:solidFill>
                <a:latin typeface="Oswald" pitchFamily="2" charset="-18"/>
              </a:rPr>
              <a:t>Wyświetlenie wyniku</a:t>
            </a:r>
          </a:p>
        </p:txBody>
      </p:sp>
    </p:spTree>
    <p:extLst>
      <p:ext uri="{BB962C8B-B14F-4D97-AF65-F5344CB8AC3E}">
        <p14:creationId xmlns:p14="http://schemas.microsoft.com/office/powerpoint/2010/main" val="17652349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FF9A7041-0B4E-E5DF-A30D-41995D0D13A6}"/>
              </a:ext>
            </a:extLst>
          </p:cNvPr>
          <p:cNvSpPr/>
          <p:nvPr/>
        </p:nvSpPr>
        <p:spPr>
          <a:xfrm>
            <a:off x="2078736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F6AC1587-A878-759C-A27E-D91CF78FA2ED}"/>
              </a:ext>
            </a:extLst>
          </p:cNvPr>
          <p:cNvSpPr txBox="1"/>
          <p:nvPr/>
        </p:nvSpPr>
        <p:spPr>
          <a:xfrm>
            <a:off x="2078736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12</a:t>
            </a:r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415B37C9-F505-5070-1B80-F5796AB91046}"/>
              </a:ext>
            </a:extLst>
          </p:cNvPr>
          <p:cNvSpPr/>
          <p:nvPr/>
        </p:nvSpPr>
        <p:spPr>
          <a:xfrm>
            <a:off x="3084576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0B58EE5F-71F1-7D50-A972-47690355FC6C}"/>
              </a:ext>
            </a:extLst>
          </p:cNvPr>
          <p:cNvSpPr txBox="1"/>
          <p:nvPr/>
        </p:nvSpPr>
        <p:spPr>
          <a:xfrm>
            <a:off x="3084576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8</a:t>
            </a:r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1900806D-8059-EAD5-59D8-304F55B7361D}"/>
              </a:ext>
            </a:extLst>
          </p:cNvPr>
          <p:cNvSpPr/>
          <p:nvPr/>
        </p:nvSpPr>
        <p:spPr>
          <a:xfrm>
            <a:off x="4087368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2D721EE0-6CCA-1A30-337C-3E480C0D167B}"/>
              </a:ext>
            </a:extLst>
          </p:cNvPr>
          <p:cNvSpPr txBox="1"/>
          <p:nvPr/>
        </p:nvSpPr>
        <p:spPr>
          <a:xfrm>
            <a:off x="4087368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</a:t>
            </a:r>
          </a:p>
        </p:txBody>
      </p:sp>
      <p:sp>
        <p:nvSpPr>
          <p:cNvPr id="29" name="Prostokąt 28">
            <a:extLst>
              <a:ext uri="{FF2B5EF4-FFF2-40B4-BE49-F238E27FC236}">
                <a16:creationId xmlns:a16="http://schemas.microsoft.com/office/drawing/2014/main" id="{5647B8AD-82B9-F37F-0B51-8F9DC713CE9D}"/>
              </a:ext>
            </a:extLst>
          </p:cNvPr>
          <p:cNvSpPr/>
          <p:nvPr/>
        </p:nvSpPr>
        <p:spPr>
          <a:xfrm>
            <a:off x="5090160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9EF3027F-2493-4C85-357A-7C695D893B92}"/>
              </a:ext>
            </a:extLst>
          </p:cNvPr>
          <p:cNvSpPr txBox="1"/>
          <p:nvPr/>
        </p:nvSpPr>
        <p:spPr>
          <a:xfrm>
            <a:off x="5090160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13</a:t>
            </a:r>
          </a:p>
        </p:txBody>
      </p:sp>
      <p:sp>
        <p:nvSpPr>
          <p:cNvPr id="31" name="Prostokąt 30">
            <a:extLst>
              <a:ext uri="{FF2B5EF4-FFF2-40B4-BE49-F238E27FC236}">
                <a16:creationId xmlns:a16="http://schemas.microsoft.com/office/drawing/2014/main" id="{DA2019EE-E7B8-AE0B-9230-B39A267AC860}"/>
              </a:ext>
            </a:extLst>
          </p:cNvPr>
          <p:cNvSpPr/>
          <p:nvPr/>
        </p:nvSpPr>
        <p:spPr>
          <a:xfrm>
            <a:off x="6089904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632C367F-160F-E75C-CBA9-E91828F96F8F}"/>
              </a:ext>
            </a:extLst>
          </p:cNvPr>
          <p:cNvSpPr txBox="1"/>
          <p:nvPr/>
        </p:nvSpPr>
        <p:spPr>
          <a:xfrm>
            <a:off x="6089904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5</a:t>
            </a:r>
          </a:p>
        </p:txBody>
      </p:sp>
      <p:sp>
        <p:nvSpPr>
          <p:cNvPr id="33" name="Prostokąt 32">
            <a:extLst>
              <a:ext uri="{FF2B5EF4-FFF2-40B4-BE49-F238E27FC236}">
                <a16:creationId xmlns:a16="http://schemas.microsoft.com/office/drawing/2014/main" id="{CF8D6608-C807-3D6D-03BD-852B35A31C34}"/>
              </a:ext>
            </a:extLst>
          </p:cNvPr>
          <p:cNvSpPr/>
          <p:nvPr/>
        </p:nvSpPr>
        <p:spPr>
          <a:xfrm>
            <a:off x="7095744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5F54EA84-128D-4627-0307-D4EAFA8F8F8F}"/>
              </a:ext>
            </a:extLst>
          </p:cNvPr>
          <p:cNvSpPr txBox="1"/>
          <p:nvPr/>
        </p:nvSpPr>
        <p:spPr>
          <a:xfrm>
            <a:off x="7095744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9</a:t>
            </a:r>
          </a:p>
        </p:txBody>
      </p:sp>
      <p:sp>
        <p:nvSpPr>
          <p:cNvPr id="35" name="Prostokąt 34">
            <a:extLst>
              <a:ext uri="{FF2B5EF4-FFF2-40B4-BE49-F238E27FC236}">
                <a16:creationId xmlns:a16="http://schemas.microsoft.com/office/drawing/2014/main" id="{EE49E92D-7243-8A05-F911-40B85A6D62E8}"/>
              </a:ext>
            </a:extLst>
          </p:cNvPr>
          <p:cNvSpPr/>
          <p:nvPr/>
        </p:nvSpPr>
        <p:spPr>
          <a:xfrm>
            <a:off x="8098536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pole tekstowe 35">
            <a:extLst>
              <a:ext uri="{FF2B5EF4-FFF2-40B4-BE49-F238E27FC236}">
                <a16:creationId xmlns:a16="http://schemas.microsoft.com/office/drawing/2014/main" id="{F42D128A-0460-D72F-8A67-7739D4CC7D95}"/>
              </a:ext>
            </a:extLst>
          </p:cNvPr>
          <p:cNvSpPr txBox="1"/>
          <p:nvPr/>
        </p:nvSpPr>
        <p:spPr>
          <a:xfrm>
            <a:off x="8098536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</a:t>
            </a:r>
          </a:p>
        </p:txBody>
      </p:sp>
      <p:sp>
        <p:nvSpPr>
          <p:cNvPr id="37" name="Prostokąt 36">
            <a:extLst>
              <a:ext uri="{FF2B5EF4-FFF2-40B4-BE49-F238E27FC236}">
                <a16:creationId xmlns:a16="http://schemas.microsoft.com/office/drawing/2014/main" id="{0584E28D-43CE-82BC-7EC3-F03DBD0CF30E}"/>
              </a:ext>
            </a:extLst>
          </p:cNvPr>
          <p:cNvSpPr/>
          <p:nvPr/>
        </p:nvSpPr>
        <p:spPr>
          <a:xfrm>
            <a:off x="9101328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74D65CDA-E9EF-7EC6-82F0-ACA9BD2A9F36}"/>
              </a:ext>
            </a:extLst>
          </p:cNvPr>
          <p:cNvSpPr txBox="1"/>
          <p:nvPr/>
        </p:nvSpPr>
        <p:spPr>
          <a:xfrm>
            <a:off x="9101328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8</a:t>
            </a:r>
          </a:p>
        </p:txBody>
      </p:sp>
      <p:sp>
        <p:nvSpPr>
          <p:cNvPr id="39" name="pole tekstowe 38">
            <a:extLst>
              <a:ext uri="{FF2B5EF4-FFF2-40B4-BE49-F238E27FC236}">
                <a16:creationId xmlns:a16="http://schemas.microsoft.com/office/drawing/2014/main" id="{BCF7AE2D-ABC7-9C50-50E6-94144DA40199}"/>
              </a:ext>
            </a:extLst>
          </p:cNvPr>
          <p:cNvSpPr txBox="1"/>
          <p:nvPr/>
        </p:nvSpPr>
        <p:spPr>
          <a:xfrm>
            <a:off x="-6096" y="378523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500" dirty="0">
                <a:solidFill>
                  <a:schemeClr val="bg1"/>
                </a:solidFill>
                <a:latin typeface="Oswald" pitchFamily="2" charset="-18"/>
              </a:rPr>
              <a:t>Ceny działek</a:t>
            </a:r>
          </a:p>
        </p:txBody>
      </p:sp>
      <p:sp>
        <p:nvSpPr>
          <p:cNvPr id="52" name="pole tekstowe 51">
            <a:extLst>
              <a:ext uri="{FF2B5EF4-FFF2-40B4-BE49-F238E27FC236}">
                <a16:creationId xmlns:a16="http://schemas.microsoft.com/office/drawing/2014/main" id="{11B73947-E87D-5DD0-685A-FC8C88532479}"/>
              </a:ext>
            </a:extLst>
          </p:cNvPr>
          <p:cNvSpPr txBox="1"/>
          <p:nvPr/>
        </p:nvSpPr>
        <p:spPr>
          <a:xfrm>
            <a:off x="-6096" y="2951946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500" dirty="0">
                <a:solidFill>
                  <a:schemeClr val="bg1"/>
                </a:solidFill>
                <a:latin typeface="Oswald" pitchFamily="2" charset="-18"/>
              </a:rPr>
              <a:t>Jaki jest mój maksymalny zysk mając do dyspozycji działki [0, i]?</a:t>
            </a:r>
          </a:p>
        </p:txBody>
      </p:sp>
    </p:spTree>
    <p:extLst>
      <p:ext uri="{BB962C8B-B14F-4D97-AF65-F5344CB8AC3E}">
        <p14:creationId xmlns:p14="http://schemas.microsoft.com/office/powerpoint/2010/main" val="9090551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FF9A7041-0B4E-E5DF-A30D-41995D0D13A6}"/>
              </a:ext>
            </a:extLst>
          </p:cNvPr>
          <p:cNvSpPr/>
          <p:nvPr/>
        </p:nvSpPr>
        <p:spPr>
          <a:xfrm>
            <a:off x="2078736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F6AC1587-A878-759C-A27E-D91CF78FA2ED}"/>
              </a:ext>
            </a:extLst>
          </p:cNvPr>
          <p:cNvSpPr txBox="1"/>
          <p:nvPr/>
        </p:nvSpPr>
        <p:spPr>
          <a:xfrm>
            <a:off x="2078736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12</a:t>
            </a:r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415B37C9-F505-5070-1B80-F5796AB91046}"/>
              </a:ext>
            </a:extLst>
          </p:cNvPr>
          <p:cNvSpPr/>
          <p:nvPr/>
        </p:nvSpPr>
        <p:spPr>
          <a:xfrm>
            <a:off x="3084576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0B58EE5F-71F1-7D50-A972-47690355FC6C}"/>
              </a:ext>
            </a:extLst>
          </p:cNvPr>
          <p:cNvSpPr txBox="1"/>
          <p:nvPr/>
        </p:nvSpPr>
        <p:spPr>
          <a:xfrm>
            <a:off x="3084576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8</a:t>
            </a:r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1900806D-8059-EAD5-59D8-304F55B7361D}"/>
              </a:ext>
            </a:extLst>
          </p:cNvPr>
          <p:cNvSpPr/>
          <p:nvPr/>
        </p:nvSpPr>
        <p:spPr>
          <a:xfrm>
            <a:off x="4087368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2D721EE0-6CCA-1A30-337C-3E480C0D167B}"/>
              </a:ext>
            </a:extLst>
          </p:cNvPr>
          <p:cNvSpPr txBox="1"/>
          <p:nvPr/>
        </p:nvSpPr>
        <p:spPr>
          <a:xfrm>
            <a:off x="4087368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</a:t>
            </a:r>
          </a:p>
        </p:txBody>
      </p:sp>
      <p:sp>
        <p:nvSpPr>
          <p:cNvPr id="29" name="Prostokąt 28">
            <a:extLst>
              <a:ext uri="{FF2B5EF4-FFF2-40B4-BE49-F238E27FC236}">
                <a16:creationId xmlns:a16="http://schemas.microsoft.com/office/drawing/2014/main" id="{5647B8AD-82B9-F37F-0B51-8F9DC713CE9D}"/>
              </a:ext>
            </a:extLst>
          </p:cNvPr>
          <p:cNvSpPr/>
          <p:nvPr/>
        </p:nvSpPr>
        <p:spPr>
          <a:xfrm>
            <a:off x="5090160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9EF3027F-2493-4C85-357A-7C695D893B92}"/>
              </a:ext>
            </a:extLst>
          </p:cNvPr>
          <p:cNvSpPr txBox="1"/>
          <p:nvPr/>
        </p:nvSpPr>
        <p:spPr>
          <a:xfrm>
            <a:off x="5090160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13</a:t>
            </a:r>
          </a:p>
        </p:txBody>
      </p:sp>
      <p:sp>
        <p:nvSpPr>
          <p:cNvPr id="31" name="Prostokąt 30">
            <a:extLst>
              <a:ext uri="{FF2B5EF4-FFF2-40B4-BE49-F238E27FC236}">
                <a16:creationId xmlns:a16="http://schemas.microsoft.com/office/drawing/2014/main" id="{DA2019EE-E7B8-AE0B-9230-B39A267AC860}"/>
              </a:ext>
            </a:extLst>
          </p:cNvPr>
          <p:cNvSpPr/>
          <p:nvPr/>
        </p:nvSpPr>
        <p:spPr>
          <a:xfrm>
            <a:off x="6089904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632C367F-160F-E75C-CBA9-E91828F96F8F}"/>
              </a:ext>
            </a:extLst>
          </p:cNvPr>
          <p:cNvSpPr txBox="1"/>
          <p:nvPr/>
        </p:nvSpPr>
        <p:spPr>
          <a:xfrm>
            <a:off x="6089904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5</a:t>
            </a:r>
          </a:p>
        </p:txBody>
      </p:sp>
      <p:sp>
        <p:nvSpPr>
          <p:cNvPr id="33" name="Prostokąt 32">
            <a:extLst>
              <a:ext uri="{FF2B5EF4-FFF2-40B4-BE49-F238E27FC236}">
                <a16:creationId xmlns:a16="http://schemas.microsoft.com/office/drawing/2014/main" id="{CF8D6608-C807-3D6D-03BD-852B35A31C34}"/>
              </a:ext>
            </a:extLst>
          </p:cNvPr>
          <p:cNvSpPr/>
          <p:nvPr/>
        </p:nvSpPr>
        <p:spPr>
          <a:xfrm>
            <a:off x="7095744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5F54EA84-128D-4627-0307-D4EAFA8F8F8F}"/>
              </a:ext>
            </a:extLst>
          </p:cNvPr>
          <p:cNvSpPr txBox="1"/>
          <p:nvPr/>
        </p:nvSpPr>
        <p:spPr>
          <a:xfrm>
            <a:off x="7095744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9</a:t>
            </a:r>
          </a:p>
        </p:txBody>
      </p:sp>
      <p:sp>
        <p:nvSpPr>
          <p:cNvPr id="35" name="Prostokąt 34">
            <a:extLst>
              <a:ext uri="{FF2B5EF4-FFF2-40B4-BE49-F238E27FC236}">
                <a16:creationId xmlns:a16="http://schemas.microsoft.com/office/drawing/2014/main" id="{EE49E92D-7243-8A05-F911-40B85A6D62E8}"/>
              </a:ext>
            </a:extLst>
          </p:cNvPr>
          <p:cNvSpPr/>
          <p:nvPr/>
        </p:nvSpPr>
        <p:spPr>
          <a:xfrm>
            <a:off x="8098536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pole tekstowe 35">
            <a:extLst>
              <a:ext uri="{FF2B5EF4-FFF2-40B4-BE49-F238E27FC236}">
                <a16:creationId xmlns:a16="http://schemas.microsoft.com/office/drawing/2014/main" id="{F42D128A-0460-D72F-8A67-7739D4CC7D95}"/>
              </a:ext>
            </a:extLst>
          </p:cNvPr>
          <p:cNvSpPr txBox="1"/>
          <p:nvPr/>
        </p:nvSpPr>
        <p:spPr>
          <a:xfrm>
            <a:off x="8098536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</a:t>
            </a:r>
          </a:p>
        </p:txBody>
      </p:sp>
      <p:sp>
        <p:nvSpPr>
          <p:cNvPr id="37" name="Prostokąt 36">
            <a:extLst>
              <a:ext uri="{FF2B5EF4-FFF2-40B4-BE49-F238E27FC236}">
                <a16:creationId xmlns:a16="http://schemas.microsoft.com/office/drawing/2014/main" id="{0584E28D-43CE-82BC-7EC3-F03DBD0CF30E}"/>
              </a:ext>
            </a:extLst>
          </p:cNvPr>
          <p:cNvSpPr/>
          <p:nvPr/>
        </p:nvSpPr>
        <p:spPr>
          <a:xfrm>
            <a:off x="9101328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74D65CDA-E9EF-7EC6-82F0-ACA9BD2A9F36}"/>
              </a:ext>
            </a:extLst>
          </p:cNvPr>
          <p:cNvSpPr txBox="1"/>
          <p:nvPr/>
        </p:nvSpPr>
        <p:spPr>
          <a:xfrm>
            <a:off x="9101328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8</a:t>
            </a:r>
          </a:p>
        </p:txBody>
      </p:sp>
      <p:sp>
        <p:nvSpPr>
          <p:cNvPr id="39" name="pole tekstowe 38">
            <a:extLst>
              <a:ext uri="{FF2B5EF4-FFF2-40B4-BE49-F238E27FC236}">
                <a16:creationId xmlns:a16="http://schemas.microsoft.com/office/drawing/2014/main" id="{BCF7AE2D-ABC7-9C50-50E6-94144DA40199}"/>
              </a:ext>
            </a:extLst>
          </p:cNvPr>
          <p:cNvSpPr txBox="1"/>
          <p:nvPr/>
        </p:nvSpPr>
        <p:spPr>
          <a:xfrm>
            <a:off x="-6096" y="378523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500" dirty="0">
                <a:solidFill>
                  <a:schemeClr val="bg1"/>
                </a:solidFill>
                <a:latin typeface="Oswald" pitchFamily="2" charset="-18"/>
              </a:rPr>
              <a:t>Ceny działek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pole tekstowe 51">
                <a:extLst>
                  <a:ext uri="{FF2B5EF4-FFF2-40B4-BE49-F238E27FC236}">
                    <a16:creationId xmlns:a16="http://schemas.microsoft.com/office/drawing/2014/main" id="{11B73947-E87D-5DD0-685A-FC8C88532479}"/>
                  </a:ext>
                </a:extLst>
              </p:cNvPr>
              <p:cNvSpPr txBox="1"/>
              <p:nvPr/>
            </p:nvSpPr>
            <p:spPr>
              <a:xfrm>
                <a:off x="-6096" y="5045922"/>
                <a:ext cx="121920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sz="2500" dirty="0">
                    <a:solidFill>
                      <a:schemeClr val="bg1"/>
                    </a:solidFill>
                    <a:latin typeface="Oswald" pitchFamily="2" charset="-18"/>
                  </a:rPr>
                  <a:t>Tablica </a:t>
                </a:r>
                <a14:m>
                  <m:oMath xmlns:m="http://schemas.openxmlformats.org/officeDocument/2006/math">
                    <m:r>
                      <a:rPr lang="pl-PL" sz="2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pl-PL" sz="2500" dirty="0">
                    <a:solidFill>
                      <a:schemeClr val="bg1"/>
                    </a:solidFill>
                    <a:latin typeface="Oswald" pitchFamily="2" charset="-18"/>
                  </a:rPr>
                  <a:t> gdzie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5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l-PL" sz="2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l-PL" sz="2500" dirty="0">
                    <a:solidFill>
                      <a:schemeClr val="bg1"/>
                    </a:solidFill>
                    <a:latin typeface="Oswald" pitchFamily="2" charset="-18"/>
                  </a:rPr>
                  <a:t> to maksymalny zysk mając do dyspozycji </a:t>
                </a:r>
                <a14:m>
                  <m:oMath xmlns:m="http://schemas.openxmlformats.org/officeDocument/2006/math">
                    <m:r>
                      <a:rPr lang="pl-PL" sz="2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l-PL" sz="2500" dirty="0">
                    <a:solidFill>
                      <a:schemeClr val="bg1"/>
                    </a:solidFill>
                    <a:latin typeface="Oswald" pitchFamily="2" charset="-18"/>
                  </a:rPr>
                  <a:t> pierwszych działek</a:t>
                </a:r>
              </a:p>
            </p:txBody>
          </p:sp>
        </mc:Choice>
        <mc:Fallback>
          <p:sp>
            <p:nvSpPr>
              <p:cNvPr id="52" name="pole tekstowe 51">
                <a:extLst>
                  <a:ext uri="{FF2B5EF4-FFF2-40B4-BE49-F238E27FC236}">
                    <a16:creationId xmlns:a16="http://schemas.microsoft.com/office/drawing/2014/main" id="{11B73947-E87D-5DD0-685A-FC8C88532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096" y="5045922"/>
                <a:ext cx="12192000" cy="477054"/>
              </a:xfrm>
              <a:prstGeom prst="rect">
                <a:avLst/>
              </a:prstGeom>
              <a:blipFill>
                <a:blip r:embed="rId2"/>
                <a:stretch>
                  <a:fillRect t="-11538" b="-2948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Prostokąt 2">
            <a:extLst>
              <a:ext uri="{FF2B5EF4-FFF2-40B4-BE49-F238E27FC236}">
                <a16:creationId xmlns:a16="http://schemas.microsoft.com/office/drawing/2014/main" id="{1BC9C9DE-19B0-9C2B-8F77-E1D125AC2D38}"/>
              </a:ext>
            </a:extLst>
          </p:cNvPr>
          <p:cNvSpPr/>
          <p:nvPr/>
        </p:nvSpPr>
        <p:spPr>
          <a:xfrm>
            <a:off x="2078736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2613FD15-7415-BD42-E16F-84380857ACF7}"/>
              </a:ext>
            </a:extLst>
          </p:cNvPr>
          <p:cNvSpPr/>
          <p:nvPr/>
        </p:nvSpPr>
        <p:spPr>
          <a:xfrm>
            <a:off x="3084576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23D8BF2E-58F9-FB9D-6BA2-65EC186E68C1}"/>
              </a:ext>
            </a:extLst>
          </p:cNvPr>
          <p:cNvSpPr/>
          <p:nvPr/>
        </p:nvSpPr>
        <p:spPr>
          <a:xfrm>
            <a:off x="4087368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A4B4855B-1A7D-5B2F-4319-9E85C3E504D8}"/>
              </a:ext>
            </a:extLst>
          </p:cNvPr>
          <p:cNvSpPr/>
          <p:nvPr/>
        </p:nvSpPr>
        <p:spPr>
          <a:xfrm>
            <a:off x="5090160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13C74791-7451-6014-2700-B2B2E3F2E5B7}"/>
              </a:ext>
            </a:extLst>
          </p:cNvPr>
          <p:cNvSpPr/>
          <p:nvPr/>
        </p:nvSpPr>
        <p:spPr>
          <a:xfrm>
            <a:off x="6089904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8917FAD5-FE54-54F3-F5B0-704FBFA66FE5}"/>
              </a:ext>
            </a:extLst>
          </p:cNvPr>
          <p:cNvSpPr/>
          <p:nvPr/>
        </p:nvSpPr>
        <p:spPr>
          <a:xfrm>
            <a:off x="7095744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585FEAAF-B907-3046-DA8B-EBE67EF8953B}"/>
              </a:ext>
            </a:extLst>
          </p:cNvPr>
          <p:cNvSpPr/>
          <p:nvPr/>
        </p:nvSpPr>
        <p:spPr>
          <a:xfrm>
            <a:off x="8098536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14DE819-FBD1-2D8C-9E42-B6020382EFC4}"/>
              </a:ext>
            </a:extLst>
          </p:cNvPr>
          <p:cNvSpPr/>
          <p:nvPr/>
        </p:nvSpPr>
        <p:spPr>
          <a:xfrm>
            <a:off x="9101328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92162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FF9A7041-0B4E-E5DF-A30D-41995D0D13A6}"/>
              </a:ext>
            </a:extLst>
          </p:cNvPr>
          <p:cNvSpPr/>
          <p:nvPr/>
        </p:nvSpPr>
        <p:spPr>
          <a:xfrm>
            <a:off x="2078736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F6AC1587-A878-759C-A27E-D91CF78FA2ED}"/>
              </a:ext>
            </a:extLst>
          </p:cNvPr>
          <p:cNvSpPr txBox="1"/>
          <p:nvPr/>
        </p:nvSpPr>
        <p:spPr>
          <a:xfrm>
            <a:off x="2078736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12</a:t>
            </a:r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415B37C9-F505-5070-1B80-F5796AB91046}"/>
              </a:ext>
            </a:extLst>
          </p:cNvPr>
          <p:cNvSpPr/>
          <p:nvPr/>
        </p:nvSpPr>
        <p:spPr>
          <a:xfrm>
            <a:off x="3084576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0B58EE5F-71F1-7D50-A972-47690355FC6C}"/>
              </a:ext>
            </a:extLst>
          </p:cNvPr>
          <p:cNvSpPr txBox="1"/>
          <p:nvPr/>
        </p:nvSpPr>
        <p:spPr>
          <a:xfrm>
            <a:off x="3084576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8</a:t>
            </a:r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1900806D-8059-EAD5-59D8-304F55B7361D}"/>
              </a:ext>
            </a:extLst>
          </p:cNvPr>
          <p:cNvSpPr/>
          <p:nvPr/>
        </p:nvSpPr>
        <p:spPr>
          <a:xfrm>
            <a:off x="4087368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2D721EE0-6CCA-1A30-337C-3E480C0D167B}"/>
              </a:ext>
            </a:extLst>
          </p:cNvPr>
          <p:cNvSpPr txBox="1"/>
          <p:nvPr/>
        </p:nvSpPr>
        <p:spPr>
          <a:xfrm>
            <a:off x="4087368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</a:t>
            </a:r>
          </a:p>
        </p:txBody>
      </p:sp>
      <p:sp>
        <p:nvSpPr>
          <p:cNvPr id="29" name="Prostokąt 28">
            <a:extLst>
              <a:ext uri="{FF2B5EF4-FFF2-40B4-BE49-F238E27FC236}">
                <a16:creationId xmlns:a16="http://schemas.microsoft.com/office/drawing/2014/main" id="{5647B8AD-82B9-F37F-0B51-8F9DC713CE9D}"/>
              </a:ext>
            </a:extLst>
          </p:cNvPr>
          <p:cNvSpPr/>
          <p:nvPr/>
        </p:nvSpPr>
        <p:spPr>
          <a:xfrm>
            <a:off x="5090160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9EF3027F-2493-4C85-357A-7C695D893B92}"/>
              </a:ext>
            </a:extLst>
          </p:cNvPr>
          <p:cNvSpPr txBox="1"/>
          <p:nvPr/>
        </p:nvSpPr>
        <p:spPr>
          <a:xfrm>
            <a:off x="5090160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13</a:t>
            </a:r>
          </a:p>
        </p:txBody>
      </p:sp>
      <p:sp>
        <p:nvSpPr>
          <p:cNvPr id="31" name="Prostokąt 30">
            <a:extLst>
              <a:ext uri="{FF2B5EF4-FFF2-40B4-BE49-F238E27FC236}">
                <a16:creationId xmlns:a16="http://schemas.microsoft.com/office/drawing/2014/main" id="{DA2019EE-E7B8-AE0B-9230-B39A267AC860}"/>
              </a:ext>
            </a:extLst>
          </p:cNvPr>
          <p:cNvSpPr/>
          <p:nvPr/>
        </p:nvSpPr>
        <p:spPr>
          <a:xfrm>
            <a:off x="6089904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632C367F-160F-E75C-CBA9-E91828F96F8F}"/>
              </a:ext>
            </a:extLst>
          </p:cNvPr>
          <p:cNvSpPr txBox="1"/>
          <p:nvPr/>
        </p:nvSpPr>
        <p:spPr>
          <a:xfrm>
            <a:off x="6089904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5</a:t>
            </a:r>
          </a:p>
        </p:txBody>
      </p:sp>
      <p:sp>
        <p:nvSpPr>
          <p:cNvPr id="33" name="Prostokąt 32">
            <a:extLst>
              <a:ext uri="{FF2B5EF4-FFF2-40B4-BE49-F238E27FC236}">
                <a16:creationId xmlns:a16="http://schemas.microsoft.com/office/drawing/2014/main" id="{CF8D6608-C807-3D6D-03BD-852B35A31C34}"/>
              </a:ext>
            </a:extLst>
          </p:cNvPr>
          <p:cNvSpPr/>
          <p:nvPr/>
        </p:nvSpPr>
        <p:spPr>
          <a:xfrm>
            <a:off x="7095744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5F54EA84-128D-4627-0307-D4EAFA8F8F8F}"/>
              </a:ext>
            </a:extLst>
          </p:cNvPr>
          <p:cNvSpPr txBox="1"/>
          <p:nvPr/>
        </p:nvSpPr>
        <p:spPr>
          <a:xfrm>
            <a:off x="7095744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9</a:t>
            </a:r>
          </a:p>
        </p:txBody>
      </p:sp>
      <p:sp>
        <p:nvSpPr>
          <p:cNvPr id="35" name="Prostokąt 34">
            <a:extLst>
              <a:ext uri="{FF2B5EF4-FFF2-40B4-BE49-F238E27FC236}">
                <a16:creationId xmlns:a16="http://schemas.microsoft.com/office/drawing/2014/main" id="{EE49E92D-7243-8A05-F911-40B85A6D62E8}"/>
              </a:ext>
            </a:extLst>
          </p:cNvPr>
          <p:cNvSpPr/>
          <p:nvPr/>
        </p:nvSpPr>
        <p:spPr>
          <a:xfrm>
            <a:off x="8098536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pole tekstowe 35">
            <a:extLst>
              <a:ext uri="{FF2B5EF4-FFF2-40B4-BE49-F238E27FC236}">
                <a16:creationId xmlns:a16="http://schemas.microsoft.com/office/drawing/2014/main" id="{F42D128A-0460-D72F-8A67-7739D4CC7D95}"/>
              </a:ext>
            </a:extLst>
          </p:cNvPr>
          <p:cNvSpPr txBox="1"/>
          <p:nvPr/>
        </p:nvSpPr>
        <p:spPr>
          <a:xfrm>
            <a:off x="8098536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</a:t>
            </a:r>
          </a:p>
        </p:txBody>
      </p:sp>
      <p:sp>
        <p:nvSpPr>
          <p:cNvPr id="37" name="Prostokąt 36">
            <a:extLst>
              <a:ext uri="{FF2B5EF4-FFF2-40B4-BE49-F238E27FC236}">
                <a16:creationId xmlns:a16="http://schemas.microsoft.com/office/drawing/2014/main" id="{0584E28D-43CE-82BC-7EC3-F03DBD0CF30E}"/>
              </a:ext>
            </a:extLst>
          </p:cNvPr>
          <p:cNvSpPr/>
          <p:nvPr/>
        </p:nvSpPr>
        <p:spPr>
          <a:xfrm>
            <a:off x="9101328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74D65CDA-E9EF-7EC6-82F0-ACA9BD2A9F36}"/>
              </a:ext>
            </a:extLst>
          </p:cNvPr>
          <p:cNvSpPr txBox="1"/>
          <p:nvPr/>
        </p:nvSpPr>
        <p:spPr>
          <a:xfrm>
            <a:off x="9101328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8</a:t>
            </a:r>
          </a:p>
        </p:txBody>
      </p:sp>
      <p:sp>
        <p:nvSpPr>
          <p:cNvPr id="39" name="pole tekstowe 38">
            <a:extLst>
              <a:ext uri="{FF2B5EF4-FFF2-40B4-BE49-F238E27FC236}">
                <a16:creationId xmlns:a16="http://schemas.microsoft.com/office/drawing/2014/main" id="{BCF7AE2D-ABC7-9C50-50E6-94144DA40199}"/>
              </a:ext>
            </a:extLst>
          </p:cNvPr>
          <p:cNvSpPr txBox="1"/>
          <p:nvPr/>
        </p:nvSpPr>
        <p:spPr>
          <a:xfrm>
            <a:off x="-6096" y="378523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500" dirty="0">
                <a:solidFill>
                  <a:schemeClr val="bg1"/>
                </a:solidFill>
                <a:latin typeface="Oswald" pitchFamily="2" charset="-18"/>
              </a:rPr>
              <a:t>Ceny działek</a:t>
            </a:r>
          </a:p>
        </p:txBody>
      </p:sp>
      <p:sp>
        <p:nvSpPr>
          <p:cNvPr id="52" name="pole tekstowe 51">
            <a:extLst>
              <a:ext uri="{FF2B5EF4-FFF2-40B4-BE49-F238E27FC236}">
                <a16:creationId xmlns:a16="http://schemas.microsoft.com/office/drawing/2014/main" id="{11B73947-E87D-5DD0-685A-FC8C88532479}"/>
              </a:ext>
            </a:extLst>
          </p:cNvPr>
          <p:cNvSpPr txBox="1"/>
          <p:nvPr/>
        </p:nvSpPr>
        <p:spPr>
          <a:xfrm>
            <a:off x="-6096" y="5045922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500" dirty="0">
                <a:solidFill>
                  <a:schemeClr val="bg1"/>
                </a:solidFill>
                <a:latin typeface="Oswald" pitchFamily="2" charset="-18"/>
              </a:rPr>
              <a:t>Przykładowo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1BC9C9DE-19B0-9C2B-8F77-E1D125AC2D38}"/>
              </a:ext>
            </a:extLst>
          </p:cNvPr>
          <p:cNvSpPr/>
          <p:nvPr/>
        </p:nvSpPr>
        <p:spPr>
          <a:xfrm>
            <a:off x="2078736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2613FD15-7415-BD42-E16F-84380857ACF7}"/>
              </a:ext>
            </a:extLst>
          </p:cNvPr>
          <p:cNvSpPr/>
          <p:nvPr/>
        </p:nvSpPr>
        <p:spPr>
          <a:xfrm>
            <a:off x="3084576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23D8BF2E-58F9-FB9D-6BA2-65EC186E68C1}"/>
              </a:ext>
            </a:extLst>
          </p:cNvPr>
          <p:cNvSpPr/>
          <p:nvPr/>
        </p:nvSpPr>
        <p:spPr>
          <a:xfrm>
            <a:off x="4087368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A4B4855B-1A7D-5B2F-4319-9E85C3E504D8}"/>
              </a:ext>
            </a:extLst>
          </p:cNvPr>
          <p:cNvSpPr/>
          <p:nvPr/>
        </p:nvSpPr>
        <p:spPr>
          <a:xfrm>
            <a:off x="5090160" y="3821793"/>
            <a:ext cx="1005840" cy="1005840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13C74791-7451-6014-2700-B2B2E3F2E5B7}"/>
              </a:ext>
            </a:extLst>
          </p:cNvPr>
          <p:cNvSpPr/>
          <p:nvPr/>
        </p:nvSpPr>
        <p:spPr>
          <a:xfrm>
            <a:off x="6089904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8917FAD5-FE54-54F3-F5B0-704FBFA66FE5}"/>
              </a:ext>
            </a:extLst>
          </p:cNvPr>
          <p:cNvSpPr/>
          <p:nvPr/>
        </p:nvSpPr>
        <p:spPr>
          <a:xfrm>
            <a:off x="7095744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585FEAAF-B907-3046-DA8B-EBE67EF8953B}"/>
              </a:ext>
            </a:extLst>
          </p:cNvPr>
          <p:cNvSpPr/>
          <p:nvPr/>
        </p:nvSpPr>
        <p:spPr>
          <a:xfrm>
            <a:off x="8098536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14DE819-FBD1-2D8C-9E42-B6020382EFC4}"/>
              </a:ext>
            </a:extLst>
          </p:cNvPr>
          <p:cNvSpPr/>
          <p:nvPr/>
        </p:nvSpPr>
        <p:spPr>
          <a:xfrm>
            <a:off x="9101328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D0464CB6-58C9-55D5-FD4B-2A300511549B}"/>
              </a:ext>
            </a:extLst>
          </p:cNvPr>
          <p:cNvCxnSpPr>
            <a:cxnSpLocks/>
          </p:cNvCxnSpPr>
          <p:nvPr/>
        </p:nvCxnSpPr>
        <p:spPr>
          <a:xfrm flipV="1">
            <a:off x="6080760" y="2056233"/>
            <a:ext cx="0" cy="11075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D77214C7-F1B3-185C-A995-4B7DFEFF48EA}"/>
              </a:ext>
            </a:extLst>
          </p:cNvPr>
          <p:cNvCxnSpPr>
            <a:cxnSpLocks/>
          </p:cNvCxnSpPr>
          <p:nvPr/>
        </p:nvCxnSpPr>
        <p:spPr>
          <a:xfrm flipV="1">
            <a:off x="2078736" y="2157984"/>
            <a:ext cx="0" cy="100584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prosty 13">
            <a:extLst>
              <a:ext uri="{FF2B5EF4-FFF2-40B4-BE49-F238E27FC236}">
                <a16:creationId xmlns:a16="http://schemas.microsoft.com/office/drawing/2014/main" id="{863C31AE-B31A-247D-2807-A9097D7543C7}"/>
              </a:ext>
            </a:extLst>
          </p:cNvPr>
          <p:cNvCxnSpPr/>
          <p:nvPr/>
        </p:nvCxnSpPr>
        <p:spPr>
          <a:xfrm>
            <a:off x="2078736" y="3163824"/>
            <a:ext cx="40111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7547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FF9A7041-0B4E-E5DF-A30D-41995D0D13A6}"/>
              </a:ext>
            </a:extLst>
          </p:cNvPr>
          <p:cNvSpPr/>
          <p:nvPr/>
        </p:nvSpPr>
        <p:spPr>
          <a:xfrm>
            <a:off x="2078736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F6AC1587-A878-759C-A27E-D91CF78FA2ED}"/>
              </a:ext>
            </a:extLst>
          </p:cNvPr>
          <p:cNvSpPr txBox="1"/>
          <p:nvPr/>
        </p:nvSpPr>
        <p:spPr>
          <a:xfrm>
            <a:off x="2078736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12</a:t>
            </a:r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415B37C9-F505-5070-1B80-F5796AB91046}"/>
              </a:ext>
            </a:extLst>
          </p:cNvPr>
          <p:cNvSpPr/>
          <p:nvPr/>
        </p:nvSpPr>
        <p:spPr>
          <a:xfrm>
            <a:off x="3084576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0B58EE5F-71F1-7D50-A972-47690355FC6C}"/>
              </a:ext>
            </a:extLst>
          </p:cNvPr>
          <p:cNvSpPr txBox="1"/>
          <p:nvPr/>
        </p:nvSpPr>
        <p:spPr>
          <a:xfrm>
            <a:off x="3084576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8</a:t>
            </a:r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1900806D-8059-EAD5-59D8-304F55B7361D}"/>
              </a:ext>
            </a:extLst>
          </p:cNvPr>
          <p:cNvSpPr/>
          <p:nvPr/>
        </p:nvSpPr>
        <p:spPr>
          <a:xfrm>
            <a:off x="4087368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2D721EE0-6CCA-1A30-337C-3E480C0D167B}"/>
              </a:ext>
            </a:extLst>
          </p:cNvPr>
          <p:cNvSpPr txBox="1"/>
          <p:nvPr/>
        </p:nvSpPr>
        <p:spPr>
          <a:xfrm>
            <a:off x="4087368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</a:t>
            </a:r>
          </a:p>
        </p:txBody>
      </p:sp>
      <p:sp>
        <p:nvSpPr>
          <p:cNvPr id="29" name="Prostokąt 28">
            <a:extLst>
              <a:ext uri="{FF2B5EF4-FFF2-40B4-BE49-F238E27FC236}">
                <a16:creationId xmlns:a16="http://schemas.microsoft.com/office/drawing/2014/main" id="{5647B8AD-82B9-F37F-0B51-8F9DC713CE9D}"/>
              </a:ext>
            </a:extLst>
          </p:cNvPr>
          <p:cNvSpPr/>
          <p:nvPr/>
        </p:nvSpPr>
        <p:spPr>
          <a:xfrm>
            <a:off x="5090160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9EF3027F-2493-4C85-357A-7C695D893B92}"/>
              </a:ext>
            </a:extLst>
          </p:cNvPr>
          <p:cNvSpPr txBox="1"/>
          <p:nvPr/>
        </p:nvSpPr>
        <p:spPr>
          <a:xfrm>
            <a:off x="5090160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13</a:t>
            </a:r>
          </a:p>
        </p:txBody>
      </p:sp>
      <p:sp>
        <p:nvSpPr>
          <p:cNvPr id="31" name="Prostokąt 30">
            <a:extLst>
              <a:ext uri="{FF2B5EF4-FFF2-40B4-BE49-F238E27FC236}">
                <a16:creationId xmlns:a16="http://schemas.microsoft.com/office/drawing/2014/main" id="{DA2019EE-E7B8-AE0B-9230-B39A267AC860}"/>
              </a:ext>
            </a:extLst>
          </p:cNvPr>
          <p:cNvSpPr/>
          <p:nvPr/>
        </p:nvSpPr>
        <p:spPr>
          <a:xfrm>
            <a:off x="6089904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632C367F-160F-E75C-CBA9-E91828F96F8F}"/>
              </a:ext>
            </a:extLst>
          </p:cNvPr>
          <p:cNvSpPr txBox="1"/>
          <p:nvPr/>
        </p:nvSpPr>
        <p:spPr>
          <a:xfrm>
            <a:off x="6089904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5</a:t>
            </a:r>
          </a:p>
        </p:txBody>
      </p:sp>
      <p:sp>
        <p:nvSpPr>
          <p:cNvPr id="33" name="Prostokąt 32">
            <a:extLst>
              <a:ext uri="{FF2B5EF4-FFF2-40B4-BE49-F238E27FC236}">
                <a16:creationId xmlns:a16="http://schemas.microsoft.com/office/drawing/2014/main" id="{CF8D6608-C807-3D6D-03BD-852B35A31C34}"/>
              </a:ext>
            </a:extLst>
          </p:cNvPr>
          <p:cNvSpPr/>
          <p:nvPr/>
        </p:nvSpPr>
        <p:spPr>
          <a:xfrm>
            <a:off x="7095744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5F54EA84-128D-4627-0307-D4EAFA8F8F8F}"/>
              </a:ext>
            </a:extLst>
          </p:cNvPr>
          <p:cNvSpPr txBox="1"/>
          <p:nvPr/>
        </p:nvSpPr>
        <p:spPr>
          <a:xfrm>
            <a:off x="7095744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9</a:t>
            </a:r>
          </a:p>
        </p:txBody>
      </p:sp>
      <p:sp>
        <p:nvSpPr>
          <p:cNvPr id="35" name="Prostokąt 34">
            <a:extLst>
              <a:ext uri="{FF2B5EF4-FFF2-40B4-BE49-F238E27FC236}">
                <a16:creationId xmlns:a16="http://schemas.microsoft.com/office/drawing/2014/main" id="{EE49E92D-7243-8A05-F911-40B85A6D62E8}"/>
              </a:ext>
            </a:extLst>
          </p:cNvPr>
          <p:cNvSpPr/>
          <p:nvPr/>
        </p:nvSpPr>
        <p:spPr>
          <a:xfrm>
            <a:off x="8098536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pole tekstowe 35">
            <a:extLst>
              <a:ext uri="{FF2B5EF4-FFF2-40B4-BE49-F238E27FC236}">
                <a16:creationId xmlns:a16="http://schemas.microsoft.com/office/drawing/2014/main" id="{F42D128A-0460-D72F-8A67-7739D4CC7D95}"/>
              </a:ext>
            </a:extLst>
          </p:cNvPr>
          <p:cNvSpPr txBox="1"/>
          <p:nvPr/>
        </p:nvSpPr>
        <p:spPr>
          <a:xfrm>
            <a:off x="8098536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</a:t>
            </a:r>
          </a:p>
        </p:txBody>
      </p:sp>
      <p:sp>
        <p:nvSpPr>
          <p:cNvPr id="37" name="Prostokąt 36">
            <a:extLst>
              <a:ext uri="{FF2B5EF4-FFF2-40B4-BE49-F238E27FC236}">
                <a16:creationId xmlns:a16="http://schemas.microsoft.com/office/drawing/2014/main" id="{0584E28D-43CE-82BC-7EC3-F03DBD0CF30E}"/>
              </a:ext>
            </a:extLst>
          </p:cNvPr>
          <p:cNvSpPr/>
          <p:nvPr/>
        </p:nvSpPr>
        <p:spPr>
          <a:xfrm>
            <a:off x="9101328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74D65CDA-E9EF-7EC6-82F0-ACA9BD2A9F36}"/>
              </a:ext>
            </a:extLst>
          </p:cNvPr>
          <p:cNvSpPr txBox="1"/>
          <p:nvPr/>
        </p:nvSpPr>
        <p:spPr>
          <a:xfrm>
            <a:off x="9101328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8</a:t>
            </a:r>
          </a:p>
        </p:txBody>
      </p:sp>
      <p:sp>
        <p:nvSpPr>
          <p:cNvPr id="39" name="pole tekstowe 38">
            <a:extLst>
              <a:ext uri="{FF2B5EF4-FFF2-40B4-BE49-F238E27FC236}">
                <a16:creationId xmlns:a16="http://schemas.microsoft.com/office/drawing/2014/main" id="{BCF7AE2D-ABC7-9C50-50E6-94144DA40199}"/>
              </a:ext>
            </a:extLst>
          </p:cNvPr>
          <p:cNvSpPr txBox="1"/>
          <p:nvPr/>
        </p:nvSpPr>
        <p:spPr>
          <a:xfrm>
            <a:off x="-6096" y="378523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500" dirty="0">
                <a:solidFill>
                  <a:schemeClr val="bg1"/>
                </a:solidFill>
                <a:latin typeface="Oswald" pitchFamily="2" charset="-18"/>
              </a:rPr>
              <a:t>Ceny działek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1BC9C9DE-19B0-9C2B-8F77-E1D125AC2D38}"/>
              </a:ext>
            </a:extLst>
          </p:cNvPr>
          <p:cNvSpPr/>
          <p:nvPr/>
        </p:nvSpPr>
        <p:spPr>
          <a:xfrm>
            <a:off x="2078736" y="3821793"/>
            <a:ext cx="1005840" cy="100584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0D4CDE96-B31A-2AAD-1D22-56A3CC9AC7DC}"/>
              </a:ext>
            </a:extLst>
          </p:cNvPr>
          <p:cNvSpPr txBox="1"/>
          <p:nvPr/>
        </p:nvSpPr>
        <p:spPr>
          <a:xfrm>
            <a:off x="2078736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12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2613FD15-7415-BD42-E16F-84380857ACF7}"/>
              </a:ext>
            </a:extLst>
          </p:cNvPr>
          <p:cNvSpPr/>
          <p:nvPr/>
        </p:nvSpPr>
        <p:spPr>
          <a:xfrm>
            <a:off x="3084576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23D8BF2E-58F9-FB9D-6BA2-65EC186E68C1}"/>
              </a:ext>
            </a:extLst>
          </p:cNvPr>
          <p:cNvSpPr/>
          <p:nvPr/>
        </p:nvSpPr>
        <p:spPr>
          <a:xfrm>
            <a:off x="4087368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A4B4855B-1A7D-5B2F-4319-9E85C3E504D8}"/>
              </a:ext>
            </a:extLst>
          </p:cNvPr>
          <p:cNvSpPr/>
          <p:nvPr/>
        </p:nvSpPr>
        <p:spPr>
          <a:xfrm>
            <a:off x="5090160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13C74791-7451-6014-2700-B2B2E3F2E5B7}"/>
              </a:ext>
            </a:extLst>
          </p:cNvPr>
          <p:cNvSpPr/>
          <p:nvPr/>
        </p:nvSpPr>
        <p:spPr>
          <a:xfrm>
            <a:off x="6089904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8917FAD5-FE54-54F3-F5B0-704FBFA66FE5}"/>
              </a:ext>
            </a:extLst>
          </p:cNvPr>
          <p:cNvSpPr/>
          <p:nvPr/>
        </p:nvSpPr>
        <p:spPr>
          <a:xfrm>
            <a:off x="7095744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585FEAAF-B907-3046-DA8B-EBE67EF8953B}"/>
              </a:ext>
            </a:extLst>
          </p:cNvPr>
          <p:cNvSpPr/>
          <p:nvPr/>
        </p:nvSpPr>
        <p:spPr>
          <a:xfrm>
            <a:off x="8098536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14DE819-FBD1-2D8C-9E42-B6020382EFC4}"/>
              </a:ext>
            </a:extLst>
          </p:cNvPr>
          <p:cNvSpPr/>
          <p:nvPr/>
        </p:nvSpPr>
        <p:spPr>
          <a:xfrm>
            <a:off x="9101328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Strzałka: w górę 19">
            <a:extLst>
              <a:ext uri="{FF2B5EF4-FFF2-40B4-BE49-F238E27FC236}">
                <a16:creationId xmlns:a16="http://schemas.microsoft.com/office/drawing/2014/main" id="{370F82EC-4C94-BEDD-7F81-48E4C0362C48}"/>
              </a:ext>
            </a:extLst>
          </p:cNvPr>
          <p:cNvSpPr/>
          <p:nvPr/>
        </p:nvSpPr>
        <p:spPr>
          <a:xfrm>
            <a:off x="2362200" y="2187100"/>
            <a:ext cx="438912" cy="537812"/>
          </a:xfrm>
          <a:prstGeom prst="up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74586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FF9A7041-0B4E-E5DF-A30D-41995D0D13A6}"/>
              </a:ext>
            </a:extLst>
          </p:cNvPr>
          <p:cNvSpPr/>
          <p:nvPr/>
        </p:nvSpPr>
        <p:spPr>
          <a:xfrm>
            <a:off x="2078736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F6AC1587-A878-759C-A27E-D91CF78FA2ED}"/>
              </a:ext>
            </a:extLst>
          </p:cNvPr>
          <p:cNvSpPr txBox="1"/>
          <p:nvPr/>
        </p:nvSpPr>
        <p:spPr>
          <a:xfrm>
            <a:off x="2078736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12</a:t>
            </a:r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415B37C9-F505-5070-1B80-F5796AB91046}"/>
              </a:ext>
            </a:extLst>
          </p:cNvPr>
          <p:cNvSpPr/>
          <p:nvPr/>
        </p:nvSpPr>
        <p:spPr>
          <a:xfrm>
            <a:off x="3084576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0B58EE5F-71F1-7D50-A972-47690355FC6C}"/>
              </a:ext>
            </a:extLst>
          </p:cNvPr>
          <p:cNvSpPr txBox="1"/>
          <p:nvPr/>
        </p:nvSpPr>
        <p:spPr>
          <a:xfrm>
            <a:off x="3084576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8</a:t>
            </a:r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1900806D-8059-EAD5-59D8-304F55B7361D}"/>
              </a:ext>
            </a:extLst>
          </p:cNvPr>
          <p:cNvSpPr/>
          <p:nvPr/>
        </p:nvSpPr>
        <p:spPr>
          <a:xfrm>
            <a:off x="4087368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2D721EE0-6CCA-1A30-337C-3E480C0D167B}"/>
              </a:ext>
            </a:extLst>
          </p:cNvPr>
          <p:cNvSpPr txBox="1"/>
          <p:nvPr/>
        </p:nvSpPr>
        <p:spPr>
          <a:xfrm>
            <a:off x="4087368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</a:t>
            </a:r>
          </a:p>
        </p:txBody>
      </p:sp>
      <p:sp>
        <p:nvSpPr>
          <p:cNvPr id="29" name="Prostokąt 28">
            <a:extLst>
              <a:ext uri="{FF2B5EF4-FFF2-40B4-BE49-F238E27FC236}">
                <a16:creationId xmlns:a16="http://schemas.microsoft.com/office/drawing/2014/main" id="{5647B8AD-82B9-F37F-0B51-8F9DC713CE9D}"/>
              </a:ext>
            </a:extLst>
          </p:cNvPr>
          <p:cNvSpPr/>
          <p:nvPr/>
        </p:nvSpPr>
        <p:spPr>
          <a:xfrm>
            <a:off x="5090160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9EF3027F-2493-4C85-357A-7C695D893B92}"/>
              </a:ext>
            </a:extLst>
          </p:cNvPr>
          <p:cNvSpPr txBox="1"/>
          <p:nvPr/>
        </p:nvSpPr>
        <p:spPr>
          <a:xfrm>
            <a:off x="5090160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13</a:t>
            </a:r>
          </a:p>
        </p:txBody>
      </p:sp>
      <p:sp>
        <p:nvSpPr>
          <p:cNvPr id="31" name="Prostokąt 30">
            <a:extLst>
              <a:ext uri="{FF2B5EF4-FFF2-40B4-BE49-F238E27FC236}">
                <a16:creationId xmlns:a16="http://schemas.microsoft.com/office/drawing/2014/main" id="{DA2019EE-E7B8-AE0B-9230-B39A267AC860}"/>
              </a:ext>
            </a:extLst>
          </p:cNvPr>
          <p:cNvSpPr/>
          <p:nvPr/>
        </p:nvSpPr>
        <p:spPr>
          <a:xfrm>
            <a:off x="6089904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632C367F-160F-E75C-CBA9-E91828F96F8F}"/>
              </a:ext>
            </a:extLst>
          </p:cNvPr>
          <p:cNvSpPr txBox="1"/>
          <p:nvPr/>
        </p:nvSpPr>
        <p:spPr>
          <a:xfrm>
            <a:off x="6089904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5</a:t>
            </a:r>
          </a:p>
        </p:txBody>
      </p:sp>
      <p:sp>
        <p:nvSpPr>
          <p:cNvPr id="33" name="Prostokąt 32">
            <a:extLst>
              <a:ext uri="{FF2B5EF4-FFF2-40B4-BE49-F238E27FC236}">
                <a16:creationId xmlns:a16="http://schemas.microsoft.com/office/drawing/2014/main" id="{CF8D6608-C807-3D6D-03BD-852B35A31C34}"/>
              </a:ext>
            </a:extLst>
          </p:cNvPr>
          <p:cNvSpPr/>
          <p:nvPr/>
        </p:nvSpPr>
        <p:spPr>
          <a:xfrm>
            <a:off x="7095744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5F54EA84-128D-4627-0307-D4EAFA8F8F8F}"/>
              </a:ext>
            </a:extLst>
          </p:cNvPr>
          <p:cNvSpPr txBox="1"/>
          <p:nvPr/>
        </p:nvSpPr>
        <p:spPr>
          <a:xfrm>
            <a:off x="7095744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9</a:t>
            </a:r>
          </a:p>
        </p:txBody>
      </p:sp>
      <p:sp>
        <p:nvSpPr>
          <p:cNvPr id="35" name="Prostokąt 34">
            <a:extLst>
              <a:ext uri="{FF2B5EF4-FFF2-40B4-BE49-F238E27FC236}">
                <a16:creationId xmlns:a16="http://schemas.microsoft.com/office/drawing/2014/main" id="{EE49E92D-7243-8A05-F911-40B85A6D62E8}"/>
              </a:ext>
            </a:extLst>
          </p:cNvPr>
          <p:cNvSpPr/>
          <p:nvPr/>
        </p:nvSpPr>
        <p:spPr>
          <a:xfrm>
            <a:off x="8098536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pole tekstowe 35">
            <a:extLst>
              <a:ext uri="{FF2B5EF4-FFF2-40B4-BE49-F238E27FC236}">
                <a16:creationId xmlns:a16="http://schemas.microsoft.com/office/drawing/2014/main" id="{F42D128A-0460-D72F-8A67-7739D4CC7D95}"/>
              </a:ext>
            </a:extLst>
          </p:cNvPr>
          <p:cNvSpPr txBox="1"/>
          <p:nvPr/>
        </p:nvSpPr>
        <p:spPr>
          <a:xfrm>
            <a:off x="8098536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</a:t>
            </a:r>
          </a:p>
        </p:txBody>
      </p:sp>
      <p:sp>
        <p:nvSpPr>
          <p:cNvPr id="37" name="Prostokąt 36">
            <a:extLst>
              <a:ext uri="{FF2B5EF4-FFF2-40B4-BE49-F238E27FC236}">
                <a16:creationId xmlns:a16="http://schemas.microsoft.com/office/drawing/2014/main" id="{0584E28D-43CE-82BC-7EC3-F03DBD0CF30E}"/>
              </a:ext>
            </a:extLst>
          </p:cNvPr>
          <p:cNvSpPr/>
          <p:nvPr/>
        </p:nvSpPr>
        <p:spPr>
          <a:xfrm>
            <a:off x="9101328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74D65CDA-E9EF-7EC6-82F0-ACA9BD2A9F36}"/>
              </a:ext>
            </a:extLst>
          </p:cNvPr>
          <p:cNvSpPr txBox="1"/>
          <p:nvPr/>
        </p:nvSpPr>
        <p:spPr>
          <a:xfrm>
            <a:off x="9101328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8</a:t>
            </a:r>
          </a:p>
        </p:txBody>
      </p:sp>
      <p:sp>
        <p:nvSpPr>
          <p:cNvPr id="39" name="pole tekstowe 38">
            <a:extLst>
              <a:ext uri="{FF2B5EF4-FFF2-40B4-BE49-F238E27FC236}">
                <a16:creationId xmlns:a16="http://schemas.microsoft.com/office/drawing/2014/main" id="{BCF7AE2D-ABC7-9C50-50E6-94144DA40199}"/>
              </a:ext>
            </a:extLst>
          </p:cNvPr>
          <p:cNvSpPr txBox="1"/>
          <p:nvPr/>
        </p:nvSpPr>
        <p:spPr>
          <a:xfrm>
            <a:off x="-6096" y="378523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500" dirty="0">
                <a:solidFill>
                  <a:schemeClr val="bg1"/>
                </a:solidFill>
                <a:latin typeface="Oswald" pitchFamily="2" charset="-18"/>
              </a:rPr>
              <a:t>Ceny działek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1BC9C9DE-19B0-9C2B-8F77-E1D125AC2D38}"/>
              </a:ext>
            </a:extLst>
          </p:cNvPr>
          <p:cNvSpPr/>
          <p:nvPr/>
        </p:nvSpPr>
        <p:spPr>
          <a:xfrm>
            <a:off x="2078736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0D4CDE96-B31A-2AAD-1D22-56A3CC9AC7DC}"/>
              </a:ext>
            </a:extLst>
          </p:cNvPr>
          <p:cNvSpPr txBox="1"/>
          <p:nvPr/>
        </p:nvSpPr>
        <p:spPr>
          <a:xfrm>
            <a:off x="2078736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12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2613FD15-7415-BD42-E16F-84380857ACF7}"/>
              </a:ext>
            </a:extLst>
          </p:cNvPr>
          <p:cNvSpPr/>
          <p:nvPr/>
        </p:nvSpPr>
        <p:spPr>
          <a:xfrm>
            <a:off x="3084576" y="3821793"/>
            <a:ext cx="1005840" cy="100584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0D0A298F-67B5-7063-473F-86ED70C5CEE7}"/>
              </a:ext>
            </a:extLst>
          </p:cNvPr>
          <p:cNvSpPr txBox="1"/>
          <p:nvPr/>
        </p:nvSpPr>
        <p:spPr>
          <a:xfrm>
            <a:off x="3084576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12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23D8BF2E-58F9-FB9D-6BA2-65EC186E68C1}"/>
              </a:ext>
            </a:extLst>
          </p:cNvPr>
          <p:cNvSpPr/>
          <p:nvPr/>
        </p:nvSpPr>
        <p:spPr>
          <a:xfrm>
            <a:off x="4087368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A4B4855B-1A7D-5B2F-4319-9E85C3E504D8}"/>
              </a:ext>
            </a:extLst>
          </p:cNvPr>
          <p:cNvSpPr/>
          <p:nvPr/>
        </p:nvSpPr>
        <p:spPr>
          <a:xfrm>
            <a:off x="5090160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13C74791-7451-6014-2700-B2B2E3F2E5B7}"/>
              </a:ext>
            </a:extLst>
          </p:cNvPr>
          <p:cNvSpPr/>
          <p:nvPr/>
        </p:nvSpPr>
        <p:spPr>
          <a:xfrm>
            <a:off x="6089904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8917FAD5-FE54-54F3-F5B0-704FBFA66FE5}"/>
              </a:ext>
            </a:extLst>
          </p:cNvPr>
          <p:cNvSpPr/>
          <p:nvPr/>
        </p:nvSpPr>
        <p:spPr>
          <a:xfrm>
            <a:off x="7095744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585FEAAF-B907-3046-DA8B-EBE67EF8953B}"/>
              </a:ext>
            </a:extLst>
          </p:cNvPr>
          <p:cNvSpPr/>
          <p:nvPr/>
        </p:nvSpPr>
        <p:spPr>
          <a:xfrm>
            <a:off x="8098536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14DE819-FBD1-2D8C-9E42-B6020382EFC4}"/>
              </a:ext>
            </a:extLst>
          </p:cNvPr>
          <p:cNvSpPr/>
          <p:nvPr/>
        </p:nvSpPr>
        <p:spPr>
          <a:xfrm>
            <a:off x="9101328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Strzałka: w górę 19">
            <a:extLst>
              <a:ext uri="{FF2B5EF4-FFF2-40B4-BE49-F238E27FC236}">
                <a16:creationId xmlns:a16="http://schemas.microsoft.com/office/drawing/2014/main" id="{06E881DC-9EBB-9D50-44E4-B6DAD2D51F48}"/>
              </a:ext>
            </a:extLst>
          </p:cNvPr>
          <p:cNvSpPr/>
          <p:nvPr/>
        </p:nvSpPr>
        <p:spPr>
          <a:xfrm>
            <a:off x="2362200" y="2187100"/>
            <a:ext cx="438912" cy="537812"/>
          </a:xfrm>
          <a:prstGeom prst="up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Strzałka: w górę 20">
            <a:extLst>
              <a:ext uri="{FF2B5EF4-FFF2-40B4-BE49-F238E27FC236}">
                <a16:creationId xmlns:a16="http://schemas.microsoft.com/office/drawing/2014/main" id="{923B9F51-E357-098B-C59D-B7EA7DDB0410}"/>
              </a:ext>
            </a:extLst>
          </p:cNvPr>
          <p:cNvSpPr/>
          <p:nvPr/>
        </p:nvSpPr>
        <p:spPr>
          <a:xfrm>
            <a:off x="3368040" y="2187100"/>
            <a:ext cx="438912" cy="537812"/>
          </a:xfrm>
          <a:prstGeom prst="up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5812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FF9A7041-0B4E-E5DF-A30D-41995D0D13A6}"/>
              </a:ext>
            </a:extLst>
          </p:cNvPr>
          <p:cNvSpPr/>
          <p:nvPr/>
        </p:nvSpPr>
        <p:spPr>
          <a:xfrm>
            <a:off x="2078736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F6AC1587-A878-759C-A27E-D91CF78FA2ED}"/>
              </a:ext>
            </a:extLst>
          </p:cNvPr>
          <p:cNvSpPr txBox="1"/>
          <p:nvPr/>
        </p:nvSpPr>
        <p:spPr>
          <a:xfrm>
            <a:off x="2078736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12</a:t>
            </a:r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415B37C9-F505-5070-1B80-F5796AB91046}"/>
              </a:ext>
            </a:extLst>
          </p:cNvPr>
          <p:cNvSpPr/>
          <p:nvPr/>
        </p:nvSpPr>
        <p:spPr>
          <a:xfrm>
            <a:off x="3084576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0B58EE5F-71F1-7D50-A972-47690355FC6C}"/>
              </a:ext>
            </a:extLst>
          </p:cNvPr>
          <p:cNvSpPr txBox="1"/>
          <p:nvPr/>
        </p:nvSpPr>
        <p:spPr>
          <a:xfrm>
            <a:off x="3084576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8</a:t>
            </a:r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1900806D-8059-EAD5-59D8-304F55B7361D}"/>
              </a:ext>
            </a:extLst>
          </p:cNvPr>
          <p:cNvSpPr/>
          <p:nvPr/>
        </p:nvSpPr>
        <p:spPr>
          <a:xfrm>
            <a:off x="4087368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2D721EE0-6CCA-1A30-337C-3E480C0D167B}"/>
              </a:ext>
            </a:extLst>
          </p:cNvPr>
          <p:cNvSpPr txBox="1"/>
          <p:nvPr/>
        </p:nvSpPr>
        <p:spPr>
          <a:xfrm>
            <a:off x="4087368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</a:t>
            </a:r>
          </a:p>
        </p:txBody>
      </p:sp>
      <p:sp>
        <p:nvSpPr>
          <p:cNvPr id="29" name="Prostokąt 28">
            <a:extLst>
              <a:ext uri="{FF2B5EF4-FFF2-40B4-BE49-F238E27FC236}">
                <a16:creationId xmlns:a16="http://schemas.microsoft.com/office/drawing/2014/main" id="{5647B8AD-82B9-F37F-0B51-8F9DC713CE9D}"/>
              </a:ext>
            </a:extLst>
          </p:cNvPr>
          <p:cNvSpPr/>
          <p:nvPr/>
        </p:nvSpPr>
        <p:spPr>
          <a:xfrm>
            <a:off x="5090160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9EF3027F-2493-4C85-357A-7C695D893B92}"/>
              </a:ext>
            </a:extLst>
          </p:cNvPr>
          <p:cNvSpPr txBox="1"/>
          <p:nvPr/>
        </p:nvSpPr>
        <p:spPr>
          <a:xfrm>
            <a:off x="5090160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13</a:t>
            </a:r>
          </a:p>
        </p:txBody>
      </p:sp>
      <p:sp>
        <p:nvSpPr>
          <p:cNvPr id="31" name="Prostokąt 30">
            <a:extLst>
              <a:ext uri="{FF2B5EF4-FFF2-40B4-BE49-F238E27FC236}">
                <a16:creationId xmlns:a16="http://schemas.microsoft.com/office/drawing/2014/main" id="{DA2019EE-E7B8-AE0B-9230-B39A267AC860}"/>
              </a:ext>
            </a:extLst>
          </p:cNvPr>
          <p:cNvSpPr/>
          <p:nvPr/>
        </p:nvSpPr>
        <p:spPr>
          <a:xfrm>
            <a:off x="6089904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632C367F-160F-E75C-CBA9-E91828F96F8F}"/>
              </a:ext>
            </a:extLst>
          </p:cNvPr>
          <p:cNvSpPr txBox="1"/>
          <p:nvPr/>
        </p:nvSpPr>
        <p:spPr>
          <a:xfrm>
            <a:off x="6089904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5</a:t>
            </a:r>
          </a:p>
        </p:txBody>
      </p:sp>
      <p:sp>
        <p:nvSpPr>
          <p:cNvPr id="33" name="Prostokąt 32">
            <a:extLst>
              <a:ext uri="{FF2B5EF4-FFF2-40B4-BE49-F238E27FC236}">
                <a16:creationId xmlns:a16="http://schemas.microsoft.com/office/drawing/2014/main" id="{CF8D6608-C807-3D6D-03BD-852B35A31C34}"/>
              </a:ext>
            </a:extLst>
          </p:cNvPr>
          <p:cNvSpPr/>
          <p:nvPr/>
        </p:nvSpPr>
        <p:spPr>
          <a:xfrm>
            <a:off x="7095744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5F54EA84-128D-4627-0307-D4EAFA8F8F8F}"/>
              </a:ext>
            </a:extLst>
          </p:cNvPr>
          <p:cNvSpPr txBox="1"/>
          <p:nvPr/>
        </p:nvSpPr>
        <p:spPr>
          <a:xfrm>
            <a:off x="7095744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9</a:t>
            </a:r>
          </a:p>
        </p:txBody>
      </p:sp>
      <p:sp>
        <p:nvSpPr>
          <p:cNvPr id="35" name="Prostokąt 34">
            <a:extLst>
              <a:ext uri="{FF2B5EF4-FFF2-40B4-BE49-F238E27FC236}">
                <a16:creationId xmlns:a16="http://schemas.microsoft.com/office/drawing/2014/main" id="{EE49E92D-7243-8A05-F911-40B85A6D62E8}"/>
              </a:ext>
            </a:extLst>
          </p:cNvPr>
          <p:cNvSpPr/>
          <p:nvPr/>
        </p:nvSpPr>
        <p:spPr>
          <a:xfrm>
            <a:off x="8098536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pole tekstowe 35">
            <a:extLst>
              <a:ext uri="{FF2B5EF4-FFF2-40B4-BE49-F238E27FC236}">
                <a16:creationId xmlns:a16="http://schemas.microsoft.com/office/drawing/2014/main" id="{F42D128A-0460-D72F-8A67-7739D4CC7D95}"/>
              </a:ext>
            </a:extLst>
          </p:cNvPr>
          <p:cNvSpPr txBox="1"/>
          <p:nvPr/>
        </p:nvSpPr>
        <p:spPr>
          <a:xfrm>
            <a:off x="8098536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</a:t>
            </a:r>
          </a:p>
        </p:txBody>
      </p:sp>
      <p:sp>
        <p:nvSpPr>
          <p:cNvPr id="37" name="Prostokąt 36">
            <a:extLst>
              <a:ext uri="{FF2B5EF4-FFF2-40B4-BE49-F238E27FC236}">
                <a16:creationId xmlns:a16="http://schemas.microsoft.com/office/drawing/2014/main" id="{0584E28D-43CE-82BC-7EC3-F03DBD0CF30E}"/>
              </a:ext>
            </a:extLst>
          </p:cNvPr>
          <p:cNvSpPr/>
          <p:nvPr/>
        </p:nvSpPr>
        <p:spPr>
          <a:xfrm>
            <a:off x="9101328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74D65CDA-E9EF-7EC6-82F0-ACA9BD2A9F36}"/>
              </a:ext>
            </a:extLst>
          </p:cNvPr>
          <p:cNvSpPr txBox="1"/>
          <p:nvPr/>
        </p:nvSpPr>
        <p:spPr>
          <a:xfrm>
            <a:off x="9101328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8</a:t>
            </a:r>
          </a:p>
        </p:txBody>
      </p:sp>
      <p:sp>
        <p:nvSpPr>
          <p:cNvPr id="39" name="pole tekstowe 38">
            <a:extLst>
              <a:ext uri="{FF2B5EF4-FFF2-40B4-BE49-F238E27FC236}">
                <a16:creationId xmlns:a16="http://schemas.microsoft.com/office/drawing/2014/main" id="{BCF7AE2D-ABC7-9C50-50E6-94144DA40199}"/>
              </a:ext>
            </a:extLst>
          </p:cNvPr>
          <p:cNvSpPr txBox="1"/>
          <p:nvPr/>
        </p:nvSpPr>
        <p:spPr>
          <a:xfrm>
            <a:off x="-6096" y="378523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500" dirty="0">
                <a:solidFill>
                  <a:schemeClr val="bg1"/>
                </a:solidFill>
                <a:latin typeface="Oswald" pitchFamily="2" charset="-18"/>
              </a:rPr>
              <a:t>Ceny działek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1BC9C9DE-19B0-9C2B-8F77-E1D125AC2D38}"/>
              </a:ext>
            </a:extLst>
          </p:cNvPr>
          <p:cNvSpPr/>
          <p:nvPr/>
        </p:nvSpPr>
        <p:spPr>
          <a:xfrm>
            <a:off x="2078736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0D4CDE96-B31A-2AAD-1D22-56A3CC9AC7DC}"/>
              </a:ext>
            </a:extLst>
          </p:cNvPr>
          <p:cNvSpPr txBox="1"/>
          <p:nvPr/>
        </p:nvSpPr>
        <p:spPr>
          <a:xfrm>
            <a:off x="2078736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12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2613FD15-7415-BD42-E16F-84380857ACF7}"/>
              </a:ext>
            </a:extLst>
          </p:cNvPr>
          <p:cNvSpPr/>
          <p:nvPr/>
        </p:nvSpPr>
        <p:spPr>
          <a:xfrm>
            <a:off x="3084576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0D0A298F-67B5-7063-473F-86ED70C5CEE7}"/>
              </a:ext>
            </a:extLst>
          </p:cNvPr>
          <p:cNvSpPr txBox="1"/>
          <p:nvPr/>
        </p:nvSpPr>
        <p:spPr>
          <a:xfrm>
            <a:off x="3084576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12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23D8BF2E-58F9-FB9D-6BA2-65EC186E68C1}"/>
              </a:ext>
            </a:extLst>
          </p:cNvPr>
          <p:cNvSpPr/>
          <p:nvPr/>
        </p:nvSpPr>
        <p:spPr>
          <a:xfrm>
            <a:off x="4087368" y="3821793"/>
            <a:ext cx="1005840" cy="100584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A4B4855B-1A7D-5B2F-4319-9E85C3E504D8}"/>
              </a:ext>
            </a:extLst>
          </p:cNvPr>
          <p:cNvSpPr/>
          <p:nvPr/>
        </p:nvSpPr>
        <p:spPr>
          <a:xfrm>
            <a:off x="5090160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13C74791-7451-6014-2700-B2B2E3F2E5B7}"/>
              </a:ext>
            </a:extLst>
          </p:cNvPr>
          <p:cNvSpPr/>
          <p:nvPr/>
        </p:nvSpPr>
        <p:spPr>
          <a:xfrm>
            <a:off x="6089904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8917FAD5-FE54-54F3-F5B0-704FBFA66FE5}"/>
              </a:ext>
            </a:extLst>
          </p:cNvPr>
          <p:cNvSpPr/>
          <p:nvPr/>
        </p:nvSpPr>
        <p:spPr>
          <a:xfrm>
            <a:off x="7095744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585FEAAF-B907-3046-DA8B-EBE67EF8953B}"/>
              </a:ext>
            </a:extLst>
          </p:cNvPr>
          <p:cNvSpPr/>
          <p:nvPr/>
        </p:nvSpPr>
        <p:spPr>
          <a:xfrm>
            <a:off x="8098536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14DE819-FBD1-2D8C-9E42-B6020382EFC4}"/>
              </a:ext>
            </a:extLst>
          </p:cNvPr>
          <p:cNvSpPr/>
          <p:nvPr/>
        </p:nvSpPr>
        <p:spPr>
          <a:xfrm>
            <a:off x="9101328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pole tekstowe 44">
            <a:extLst>
              <a:ext uri="{FF2B5EF4-FFF2-40B4-BE49-F238E27FC236}">
                <a16:creationId xmlns:a16="http://schemas.microsoft.com/office/drawing/2014/main" id="{CCB26125-E7F4-D9A3-4BE8-15363F63E977}"/>
              </a:ext>
            </a:extLst>
          </p:cNvPr>
          <p:cNvSpPr txBox="1"/>
          <p:nvPr/>
        </p:nvSpPr>
        <p:spPr>
          <a:xfrm>
            <a:off x="4079748" y="3927331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647123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FF9A7041-0B4E-E5DF-A30D-41995D0D13A6}"/>
              </a:ext>
            </a:extLst>
          </p:cNvPr>
          <p:cNvSpPr/>
          <p:nvPr/>
        </p:nvSpPr>
        <p:spPr>
          <a:xfrm>
            <a:off x="2078736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F6AC1587-A878-759C-A27E-D91CF78FA2ED}"/>
              </a:ext>
            </a:extLst>
          </p:cNvPr>
          <p:cNvSpPr txBox="1"/>
          <p:nvPr/>
        </p:nvSpPr>
        <p:spPr>
          <a:xfrm>
            <a:off x="2078736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12</a:t>
            </a:r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415B37C9-F505-5070-1B80-F5796AB91046}"/>
              </a:ext>
            </a:extLst>
          </p:cNvPr>
          <p:cNvSpPr/>
          <p:nvPr/>
        </p:nvSpPr>
        <p:spPr>
          <a:xfrm>
            <a:off x="3084576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0B58EE5F-71F1-7D50-A972-47690355FC6C}"/>
              </a:ext>
            </a:extLst>
          </p:cNvPr>
          <p:cNvSpPr txBox="1"/>
          <p:nvPr/>
        </p:nvSpPr>
        <p:spPr>
          <a:xfrm>
            <a:off x="3084576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8</a:t>
            </a:r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1900806D-8059-EAD5-59D8-304F55B7361D}"/>
              </a:ext>
            </a:extLst>
          </p:cNvPr>
          <p:cNvSpPr/>
          <p:nvPr/>
        </p:nvSpPr>
        <p:spPr>
          <a:xfrm>
            <a:off x="4087368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2D721EE0-6CCA-1A30-337C-3E480C0D167B}"/>
              </a:ext>
            </a:extLst>
          </p:cNvPr>
          <p:cNvSpPr txBox="1"/>
          <p:nvPr/>
        </p:nvSpPr>
        <p:spPr>
          <a:xfrm>
            <a:off x="4087368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4</a:t>
            </a:r>
          </a:p>
        </p:txBody>
      </p:sp>
      <p:sp>
        <p:nvSpPr>
          <p:cNvPr id="29" name="Prostokąt 28">
            <a:extLst>
              <a:ext uri="{FF2B5EF4-FFF2-40B4-BE49-F238E27FC236}">
                <a16:creationId xmlns:a16="http://schemas.microsoft.com/office/drawing/2014/main" id="{5647B8AD-82B9-F37F-0B51-8F9DC713CE9D}"/>
              </a:ext>
            </a:extLst>
          </p:cNvPr>
          <p:cNvSpPr/>
          <p:nvPr/>
        </p:nvSpPr>
        <p:spPr>
          <a:xfrm>
            <a:off x="5090160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9EF3027F-2493-4C85-357A-7C695D893B92}"/>
              </a:ext>
            </a:extLst>
          </p:cNvPr>
          <p:cNvSpPr txBox="1"/>
          <p:nvPr/>
        </p:nvSpPr>
        <p:spPr>
          <a:xfrm>
            <a:off x="5090160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13</a:t>
            </a:r>
          </a:p>
        </p:txBody>
      </p:sp>
      <p:sp>
        <p:nvSpPr>
          <p:cNvPr id="31" name="Prostokąt 30">
            <a:extLst>
              <a:ext uri="{FF2B5EF4-FFF2-40B4-BE49-F238E27FC236}">
                <a16:creationId xmlns:a16="http://schemas.microsoft.com/office/drawing/2014/main" id="{DA2019EE-E7B8-AE0B-9230-B39A267AC860}"/>
              </a:ext>
            </a:extLst>
          </p:cNvPr>
          <p:cNvSpPr/>
          <p:nvPr/>
        </p:nvSpPr>
        <p:spPr>
          <a:xfrm>
            <a:off x="6089904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632C367F-160F-E75C-CBA9-E91828F96F8F}"/>
              </a:ext>
            </a:extLst>
          </p:cNvPr>
          <p:cNvSpPr txBox="1"/>
          <p:nvPr/>
        </p:nvSpPr>
        <p:spPr>
          <a:xfrm>
            <a:off x="6089904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5</a:t>
            </a:r>
          </a:p>
        </p:txBody>
      </p:sp>
      <p:sp>
        <p:nvSpPr>
          <p:cNvPr id="33" name="Prostokąt 32">
            <a:extLst>
              <a:ext uri="{FF2B5EF4-FFF2-40B4-BE49-F238E27FC236}">
                <a16:creationId xmlns:a16="http://schemas.microsoft.com/office/drawing/2014/main" id="{CF8D6608-C807-3D6D-03BD-852B35A31C34}"/>
              </a:ext>
            </a:extLst>
          </p:cNvPr>
          <p:cNvSpPr/>
          <p:nvPr/>
        </p:nvSpPr>
        <p:spPr>
          <a:xfrm>
            <a:off x="7095744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5F54EA84-128D-4627-0307-D4EAFA8F8F8F}"/>
              </a:ext>
            </a:extLst>
          </p:cNvPr>
          <p:cNvSpPr txBox="1"/>
          <p:nvPr/>
        </p:nvSpPr>
        <p:spPr>
          <a:xfrm>
            <a:off x="7095744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9</a:t>
            </a:r>
          </a:p>
        </p:txBody>
      </p:sp>
      <p:sp>
        <p:nvSpPr>
          <p:cNvPr id="35" name="Prostokąt 34">
            <a:extLst>
              <a:ext uri="{FF2B5EF4-FFF2-40B4-BE49-F238E27FC236}">
                <a16:creationId xmlns:a16="http://schemas.microsoft.com/office/drawing/2014/main" id="{EE49E92D-7243-8A05-F911-40B85A6D62E8}"/>
              </a:ext>
            </a:extLst>
          </p:cNvPr>
          <p:cNvSpPr/>
          <p:nvPr/>
        </p:nvSpPr>
        <p:spPr>
          <a:xfrm>
            <a:off x="8098536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pole tekstowe 35">
            <a:extLst>
              <a:ext uri="{FF2B5EF4-FFF2-40B4-BE49-F238E27FC236}">
                <a16:creationId xmlns:a16="http://schemas.microsoft.com/office/drawing/2014/main" id="{F42D128A-0460-D72F-8A67-7739D4CC7D95}"/>
              </a:ext>
            </a:extLst>
          </p:cNvPr>
          <p:cNvSpPr txBox="1"/>
          <p:nvPr/>
        </p:nvSpPr>
        <p:spPr>
          <a:xfrm>
            <a:off x="8098536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2</a:t>
            </a:r>
          </a:p>
        </p:txBody>
      </p:sp>
      <p:sp>
        <p:nvSpPr>
          <p:cNvPr id="37" name="Prostokąt 36">
            <a:extLst>
              <a:ext uri="{FF2B5EF4-FFF2-40B4-BE49-F238E27FC236}">
                <a16:creationId xmlns:a16="http://schemas.microsoft.com/office/drawing/2014/main" id="{0584E28D-43CE-82BC-7EC3-F03DBD0CF30E}"/>
              </a:ext>
            </a:extLst>
          </p:cNvPr>
          <p:cNvSpPr/>
          <p:nvPr/>
        </p:nvSpPr>
        <p:spPr>
          <a:xfrm>
            <a:off x="9101328" y="10503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74D65CDA-E9EF-7EC6-82F0-ACA9BD2A9F36}"/>
              </a:ext>
            </a:extLst>
          </p:cNvPr>
          <p:cNvSpPr txBox="1"/>
          <p:nvPr/>
        </p:nvSpPr>
        <p:spPr>
          <a:xfrm>
            <a:off x="9101328" y="11378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8</a:t>
            </a:r>
          </a:p>
        </p:txBody>
      </p:sp>
      <p:sp>
        <p:nvSpPr>
          <p:cNvPr id="39" name="pole tekstowe 38">
            <a:extLst>
              <a:ext uri="{FF2B5EF4-FFF2-40B4-BE49-F238E27FC236}">
                <a16:creationId xmlns:a16="http://schemas.microsoft.com/office/drawing/2014/main" id="{BCF7AE2D-ABC7-9C50-50E6-94144DA40199}"/>
              </a:ext>
            </a:extLst>
          </p:cNvPr>
          <p:cNvSpPr txBox="1"/>
          <p:nvPr/>
        </p:nvSpPr>
        <p:spPr>
          <a:xfrm>
            <a:off x="-6096" y="378523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500" dirty="0">
                <a:solidFill>
                  <a:schemeClr val="bg1"/>
                </a:solidFill>
                <a:latin typeface="Oswald" pitchFamily="2" charset="-18"/>
              </a:rPr>
              <a:t>Ceny działek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1BC9C9DE-19B0-9C2B-8F77-E1D125AC2D38}"/>
              </a:ext>
            </a:extLst>
          </p:cNvPr>
          <p:cNvSpPr/>
          <p:nvPr/>
        </p:nvSpPr>
        <p:spPr>
          <a:xfrm>
            <a:off x="2078736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0D4CDE96-B31A-2AAD-1D22-56A3CC9AC7DC}"/>
              </a:ext>
            </a:extLst>
          </p:cNvPr>
          <p:cNvSpPr txBox="1"/>
          <p:nvPr/>
        </p:nvSpPr>
        <p:spPr>
          <a:xfrm>
            <a:off x="2078736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12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2613FD15-7415-BD42-E16F-84380857ACF7}"/>
              </a:ext>
            </a:extLst>
          </p:cNvPr>
          <p:cNvSpPr/>
          <p:nvPr/>
        </p:nvSpPr>
        <p:spPr>
          <a:xfrm>
            <a:off x="3084576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0D0A298F-67B5-7063-473F-86ED70C5CEE7}"/>
              </a:ext>
            </a:extLst>
          </p:cNvPr>
          <p:cNvSpPr txBox="1"/>
          <p:nvPr/>
        </p:nvSpPr>
        <p:spPr>
          <a:xfrm>
            <a:off x="3084576" y="3909214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12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23D8BF2E-58F9-FB9D-6BA2-65EC186E68C1}"/>
              </a:ext>
            </a:extLst>
          </p:cNvPr>
          <p:cNvSpPr/>
          <p:nvPr/>
        </p:nvSpPr>
        <p:spPr>
          <a:xfrm>
            <a:off x="4087368" y="3821793"/>
            <a:ext cx="1005840" cy="100584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A4B4855B-1A7D-5B2F-4319-9E85C3E504D8}"/>
              </a:ext>
            </a:extLst>
          </p:cNvPr>
          <p:cNvSpPr/>
          <p:nvPr/>
        </p:nvSpPr>
        <p:spPr>
          <a:xfrm>
            <a:off x="5090160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13C74791-7451-6014-2700-B2B2E3F2E5B7}"/>
              </a:ext>
            </a:extLst>
          </p:cNvPr>
          <p:cNvSpPr/>
          <p:nvPr/>
        </p:nvSpPr>
        <p:spPr>
          <a:xfrm>
            <a:off x="6089904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8917FAD5-FE54-54F3-F5B0-704FBFA66FE5}"/>
              </a:ext>
            </a:extLst>
          </p:cNvPr>
          <p:cNvSpPr/>
          <p:nvPr/>
        </p:nvSpPr>
        <p:spPr>
          <a:xfrm>
            <a:off x="7095744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585FEAAF-B907-3046-DA8B-EBE67EF8953B}"/>
              </a:ext>
            </a:extLst>
          </p:cNvPr>
          <p:cNvSpPr/>
          <p:nvPr/>
        </p:nvSpPr>
        <p:spPr>
          <a:xfrm>
            <a:off x="8098536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14DE819-FBD1-2D8C-9E42-B6020382EFC4}"/>
              </a:ext>
            </a:extLst>
          </p:cNvPr>
          <p:cNvSpPr/>
          <p:nvPr/>
        </p:nvSpPr>
        <p:spPr>
          <a:xfrm>
            <a:off x="9101328" y="3821793"/>
            <a:ext cx="1005840" cy="10058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Strzałka: w górę 18">
            <a:extLst>
              <a:ext uri="{FF2B5EF4-FFF2-40B4-BE49-F238E27FC236}">
                <a16:creationId xmlns:a16="http://schemas.microsoft.com/office/drawing/2014/main" id="{C05083C6-6641-79C9-2235-BBB8E23A151E}"/>
              </a:ext>
            </a:extLst>
          </p:cNvPr>
          <p:cNvSpPr/>
          <p:nvPr/>
        </p:nvSpPr>
        <p:spPr>
          <a:xfrm>
            <a:off x="4370832" y="2187100"/>
            <a:ext cx="438912" cy="537812"/>
          </a:xfrm>
          <a:prstGeom prst="up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pole tekstowe 26">
                <a:extLst>
                  <a:ext uri="{FF2B5EF4-FFF2-40B4-BE49-F238E27FC236}">
                    <a16:creationId xmlns:a16="http://schemas.microsoft.com/office/drawing/2014/main" id="{BE998FF9-78A1-BAEB-08A9-6920CAE8ECE6}"/>
                  </a:ext>
                </a:extLst>
              </p:cNvPr>
              <p:cNvSpPr txBox="1"/>
              <p:nvPr/>
            </p:nvSpPr>
            <p:spPr>
              <a:xfrm>
                <a:off x="4338828" y="2793357"/>
                <a:ext cx="6989064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sz="2500" dirty="0">
                    <a:solidFill>
                      <a:schemeClr val="bg1"/>
                    </a:solidFill>
                    <a:latin typeface="Oswald" pitchFamily="2" charset="-18"/>
                  </a:rPr>
                  <a:t>Mogę sprzedać tę działkę, ale wtedy nie mogę sprzedać działki </a:t>
                </a:r>
                <a14:m>
                  <m:oMath xmlns:m="http://schemas.openxmlformats.org/officeDocument/2006/math">
                    <m:r>
                      <a:rPr lang="pl-PL" sz="2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pl-PL" sz="2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pl-PL" sz="2500" dirty="0">
                  <a:solidFill>
                    <a:schemeClr val="bg1"/>
                  </a:solidFill>
                  <a:latin typeface="Oswald" pitchFamily="2" charset="-18"/>
                </a:endParaRPr>
              </a:p>
            </p:txBody>
          </p:sp>
        </mc:Choice>
        <mc:Fallback>
          <p:sp>
            <p:nvSpPr>
              <p:cNvPr id="27" name="pole tekstowe 26">
                <a:extLst>
                  <a:ext uri="{FF2B5EF4-FFF2-40B4-BE49-F238E27FC236}">
                    <a16:creationId xmlns:a16="http://schemas.microsoft.com/office/drawing/2014/main" id="{BE998FF9-78A1-BAEB-08A9-6920CAE8E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828" y="2793357"/>
                <a:ext cx="6989064" cy="861774"/>
              </a:xfrm>
              <a:prstGeom prst="rect">
                <a:avLst/>
              </a:prstGeom>
              <a:blipFill>
                <a:blip r:embed="rId2"/>
                <a:stretch>
                  <a:fillRect t="-5634" b="-1549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Strzałka: kolista 39">
            <a:extLst>
              <a:ext uri="{FF2B5EF4-FFF2-40B4-BE49-F238E27FC236}">
                <a16:creationId xmlns:a16="http://schemas.microsoft.com/office/drawing/2014/main" id="{5F6DF6F6-DC3A-734A-03E1-FF2ED7956814}"/>
              </a:ext>
            </a:extLst>
          </p:cNvPr>
          <p:cNvSpPr/>
          <p:nvPr/>
        </p:nvSpPr>
        <p:spPr>
          <a:xfrm>
            <a:off x="2286000" y="2610427"/>
            <a:ext cx="2523744" cy="2305456"/>
          </a:xfrm>
          <a:prstGeom prst="circular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pole tekstowe 40">
                <a:extLst>
                  <a:ext uri="{FF2B5EF4-FFF2-40B4-BE49-F238E27FC236}">
                    <a16:creationId xmlns:a16="http://schemas.microsoft.com/office/drawing/2014/main" id="{2D1EE60F-7F2D-BB5A-6553-E2AC8CBE18F9}"/>
                  </a:ext>
                </a:extLst>
              </p:cNvPr>
              <p:cNvSpPr txBox="1"/>
              <p:nvPr/>
            </p:nvSpPr>
            <p:spPr>
              <a:xfrm>
                <a:off x="-2508504" y="2241011"/>
                <a:ext cx="12192000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l-PL" sz="2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l-PL" sz="2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l-PL" sz="2500" b="0" dirty="0">
                  <a:solidFill>
                    <a:schemeClr val="bg1"/>
                  </a:solidFill>
                  <a:latin typeface="Oswald" pitchFamily="2" charset="-18"/>
                </a:endParaRPr>
              </a:p>
              <a:p>
                <a:pPr algn="ctr"/>
                <a:endParaRPr lang="pl-PL" sz="2500" dirty="0">
                  <a:solidFill>
                    <a:schemeClr val="bg1"/>
                  </a:solidFill>
                  <a:latin typeface="Oswald" pitchFamily="2" charset="-18"/>
                </a:endParaRPr>
              </a:p>
            </p:txBody>
          </p:sp>
        </mc:Choice>
        <mc:Fallback>
          <p:sp>
            <p:nvSpPr>
              <p:cNvPr id="41" name="pole tekstowe 40">
                <a:extLst>
                  <a:ext uri="{FF2B5EF4-FFF2-40B4-BE49-F238E27FC236}">
                    <a16:creationId xmlns:a16="http://schemas.microsoft.com/office/drawing/2014/main" id="{2D1EE60F-7F2D-BB5A-6553-E2AC8CBE1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08504" y="2241011"/>
                <a:ext cx="12192000" cy="861774"/>
              </a:xfrm>
              <a:prstGeom prst="rect">
                <a:avLst/>
              </a:prstGeom>
              <a:blipFill>
                <a:blip r:embed="rId3"/>
                <a:stretch>
                  <a:fillRect t="-6383" b="-1631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pole tekstowe 7">
            <a:extLst>
              <a:ext uri="{FF2B5EF4-FFF2-40B4-BE49-F238E27FC236}">
                <a16:creationId xmlns:a16="http://schemas.microsoft.com/office/drawing/2014/main" id="{95174C64-0965-011A-9194-1D37A81D9F8C}"/>
              </a:ext>
            </a:extLst>
          </p:cNvPr>
          <p:cNvSpPr txBox="1"/>
          <p:nvPr/>
        </p:nvSpPr>
        <p:spPr>
          <a:xfrm>
            <a:off x="4079748" y="3927331"/>
            <a:ext cx="1005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swald" pitchFamily="2" charset="-18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406756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521</Words>
  <Application>Microsoft Office PowerPoint</Application>
  <PresentationFormat>Panoramiczny</PresentationFormat>
  <Paragraphs>240</Paragraphs>
  <Slides>23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23</vt:i4>
      </vt:variant>
    </vt:vector>
  </HeadingPairs>
  <TitlesOfParts>
    <vt:vector size="29" baseType="lpstr">
      <vt:lpstr>Aptos</vt:lpstr>
      <vt:lpstr>Aptos Display</vt:lpstr>
      <vt:lpstr>Arial</vt:lpstr>
      <vt:lpstr>Cambria Math</vt:lpstr>
      <vt:lpstr>Oswald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Jakub Grześ</dc:creator>
  <cp:lastModifiedBy>Jakub Grześ</cp:lastModifiedBy>
  <cp:revision>7</cp:revision>
  <dcterms:created xsi:type="dcterms:W3CDTF">2024-07-02T08:16:24Z</dcterms:created>
  <dcterms:modified xsi:type="dcterms:W3CDTF">2024-07-02T14:53:09Z</dcterms:modified>
</cp:coreProperties>
</file>