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64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7"/>
    <a:srgbClr val="FEFFC9"/>
    <a:srgbClr val="E4A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2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1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7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6D7B-9B64-4D2E-B76B-1543D44C778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A0C2-88E2-4F72-B4C0-A715E889E9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61000">
              <a:schemeClr val="bg1"/>
            </a:gs>
            <a:gs pos="33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Token AAB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(Ativo Autenticado Brasileiro)</a:t>
            </a:r>
            <a:endParaRPr lang="en-US" dirty="0"/>
          </a:p>
        </p:txBody>
      </p:sp>
      <p:sp>
        <p:nvSpPr>
          <p:cNvPr id="5" name="Elipse 4"/>
          <p:cNvSpPr/>
          <p:nvPr/>
        </p:nvSpPr>
        <p:spPr>
          <a:xfrm>
            <a:off x="5187461" y="4436177"/>
            <a:ext cx="1817077" cy="1827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AAB</a:t>
            </a:r>
            <a:r>
              <a:rPr lang="pt-BR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0000">
              <a:schemeClr val="bg1"/>
            </a:gs>
            <a:gs pos="18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ativos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88123" y="4192172"/>
            <a:ext cx="1667020" cy="2391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75791"/>
            <a:ext cx="10515600" cy="2479089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Uma definição de ativos é tudo aquilo que de alguma forma pode ser convertido em dinheiro.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Carros, casas, terrenos, ações e é claro títulos públicos.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90113" y="4939353"/>
            <a:ext cx="1463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$$$$$$$$$$$$$$$$$$$$$$$$$$$$$$$$$$$$$$$$$$$$$$$$$$$$$$$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74983" y="4403022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TITULO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97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74000">
              <a:schemeClr val="bg1"/>
            </a:gs>
            <a:gs pos="18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tesouro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tesouro oferece diversas opções de investimentos seguros e com bons retornos para o povo brasileiro.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tesouro quer usar a tecnologia de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tokenização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atrair mais investidores e possibilitar que os títulos sejam usados na nova realidade web3.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tesouro-nacional.png"/>
          <p:cNvSpPr>
            <a:spLocks noChangeAspect="1" noChangeArrowheads="1"/>
          </p:cNvSpPr>
          <p:nvPr/>
        </p:nvSpPr>
        <p:spPr bwMode="auto">
          <a:xfrm>
            <a:off x="155575" y="-669925"/>
            <a:ext cx="32670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tesouro-nacional.png"/>
          <p:cNvSpPr>
            <a:spLocks noChangeAspect="1" noChangeArrowheads="1"/>
          </p:cNvSpPr>
          <p:nvPr/>
        </p:nvSpPr>
        <p:spPr bwMode="auto">
          <a:xfrm>
            <a:off x="3853033" y="4392100"/>
            <a:ext cx="32670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tesouro-nacional.png"/>
          <p:cNvSpPr>
            <a:spLocks noChangeAspect="1" noChangeArrowheads="1"/>
          </p:cNvSpPr>
          <p:nvPr/>
        </p:nvSpPr>
        <p:spPr bwMode="auto">
          <a:xfrm>
            <a:off x="4474357" y="5116928"/>
            <a:ext cx="874466" cy="8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35012"/>
            <a:ext cx="3810000" cy="163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63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81000">
              <a:schemeClr val="bg1"/>
            </a:gs>
            <a:gs pos="13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AAB e seu papel financeiro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AAB é a solução para 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tokenização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não só dos títulos públicos como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tambem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é a solução da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tokenização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 possivelmente todo ativo que um proprietário queira inserir na rede brasileira de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Como 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AAB seria criado apenas por órgão do governo, seria regulamentado e estaria ligado a algum ativo que tenha um valor claro, 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AAB supre todas as necessidades que um investidor possa querer.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67000">
              <a:schemeClr val="bg1"/>
            </a:gs>
            <a:gs pos="30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72493" y="2784080"/>
            <a:ext cx="1228896" cy="1476581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25463" y="2784080"/>
            <a:ext cx="1228896" cy="147658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48978" y="4081627"/>
            <a:ext cx="1228896" cy="1476581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78" y="1690688"/>
            <a:ext cx="1228896" cy="1476581"/>
          </a:xfrm>
          <a:prstGeom prst="rect">
            <a:avLst/>
          </a:prstGeom>
        </p:spPr>
      </p:pic>
      <p:cxnSp>
        <p:nvCxnSpPr>
          <p:cNvPr id="43" name="Conector angulado 42"/>
          <p:cNvCxnSpPr>
            <a:stCxn id="41" idx="1"/>
            <a:endCxn id="39" idx="0"/>
          </p:cNvCxnSpPr>
          <p:nvPr/>
        </p:nvCxnSpPr>
        <p:spPr>
          <a:xfrm rot="10800000" flipV="1">
            <a:off x="4639912" y="2428978"/>
            <a:ext cx="1009067" cy="3551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41" idx="3"/>
            <a:endCxn id="38" idx="0"/>
          </p:cNvCxnSpPr>
          <p:nvPr/>
        </p:nvCxnSpPr>
        <p:spPr>
          <a:xfrm>
            <a:off x="6877874" y="2428979"/>
            <a:ext cx="1009067" cy="3551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39" idx="2"/>
          </p:cNvCxnSpPr>
          <p:nvPr/>
        </p:nvCxnSpPr>
        <p:spPr>
          <a:xfrm rot="16200000" flipH="1">
            <a:off x="4919773" y="3980798"/>
            <a:ext cx="559256" cy="111898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40" idx="3"/>
            <a:endCxn id="38" idx="2"/>
          </p:cNvCxnSpPr>
          <p:nvPr/>
        </p:nvCxnSpPr>
        <p:spPr>
          <a:xfrm flipV="1">
            <a:off x="6877874" y="4260661"/>
            <a:ext cx="1009067" cy="5592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9000">
              <a:schemeClr val="bg1"/>
            </a:gs>
            <a:gs pos="10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Contratos inteligentes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63506"/>
            <a:ext cx="10515600" cy="1149395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contratos inteligentes possuem um papel essencial no mundo web3, são eles que cuidam de toda a logica por trás de tudo que acontece na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4283342"/>
            <a:ext cx="10515600" cy="114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Atualmente existe uma dificuldade em criar contratos que envolvam 2 tipos de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73000">
              <a:schemeClr val="bg1"/>
            </a:gs>
            <a:gs pos="10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padrões mais usados no web3 atual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824433"/>
            <a:ext cx="10515600" cy="1747569"/>
          </a:xfrm>
          <a:noFill/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ERC-20: Os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fungíveis, o padrão das criptomoedas.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ERC-721: O padrão dos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9000">
              <a:schemeClr val="bg1"/>
            </a:gs>
            <a:gs pos="10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AAB e seu papel técnico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AAB é a solução para o problema dos contratos inteligentes brasileiros em realizar operações que envolvam múltiplos tipos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padrão ERC-1155 pode diminuir o custo de transações, a complexidade dos contratos, o impacto ambiental da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9000">
              <a:schemeClr val="bg1"/>
            </a:gs>
            <a:gs pos="10000">
              <a:schemeClr val="accent1">
                <a:lumMod val="5000"/>
                <a:lumOff val="9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Pros e contras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Pros: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1. Caso de uso claro e valor solido ligado a um ativo real.</a:t>
            </a:r>
          </a:p>
          <a:p>
            <a:pPr marL="0" indent="0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2. Facilitam a criação de contratos seguros e eficientes.</a:t>
            </a:r>
          </a:p>
          <a:p>
            <a:pPr marL="0" indent="0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3. Possibilitam a implementação de uma logica baseada no valor do ativo</a:t>
            </a:r>
          </a:p>
          <a:p>
            <a:pPr marL="0" indent="0"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4. Torna o mundo web3 mais acessível e atrativo para iniciantes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Contras:</a:t>
            </a:r>
          </a:p>
          <a:p>
            <a:pPr marL="457200" indent="-457200">
              <a:buAutoNum type="arabicPeriod"/>
            </a:pP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Alguns ativos seriam mais difíceis de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tokenizar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Apesar da segurança que a tecnologia </a:t>
            </a:r>
            <a:r>
              <a:rPr lang="pt-B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traz, golpes ainda seriam um problema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372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Token AAB</vt:lpstr>
      <vt:lpstr>Os ativos</vt:lpstr>
      <vt:lpstr>O tesouro</vt:lpstr>
      <vt:lpstr>O token AAB e seu papel financeiro</vt:lpstr>
      <vt:lpstr>Por que blockchain?</vt:lpstr>
      <vt:lpstr>Contratos inteligentes</vt:lpstr>
      <vt:lpstr>Os padrões mais usados no web3 atual</vt:lpstr>
      <vt:lpstr>O token AAB e seu papel técnico</vt:lpstr>
      <vt:lpstr>Pros e contras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AAB</dc:title>
  <dc:creator>GUILHERME SOUZA</dc:creator>
  <cp:lastModifiedBy>GUILHERME SOUZA</cp:lastModifiedBy>
  <cp:revision>18</cp:revision>
  <dcterms:created xsi:type="dcterms:W3CDTF">2023-12-05T19:19:57Z</dcterms:created>
  <dcterms:modified xsi:type="dcterms:W3CDTF">2023-12-05T23:56:15Z</dcterms:modified>
</cp:coreProperties>
</file>