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74" r:id="rId3"/>
  </p:sldMasterIdLst>
  <p:notesMasterIdLst>
    <p:notesMasterId r:id="rId5"/>
  </p:notesMasterIdLst>
  <p:sldIdLst>
    <p:sldId id="256" r:id="rId4"/>
    <p:sldId id="287" r:id="rId6"/>
    <p:sldId id="289" r:id="rId7"/>
    <p:sldId id="288" r:id="rId8"/>
    <p:sldId id="259" r:id="rId9"/>
    <p:sldId id="300" r:id="rId10"/>
    <p:sldId id="261" r:id="rId11"/>
    <p:sldId id="293" r:id="rId12"/>
    <p:sldId id="263" r:id="rId13"/>
    <p:sldId id="264" r:id="rId14"/>
    <p:sldId id="290" r:id="rId15"/>
    <p:sldId id="266" r:id="rId16"/>
    <p:sldId id="267" r:id="rId17"/>
    <p:sldId id="268" r:id="rId18"/>
    <p:sldId id="269" r:id="rId19"/>
    <p:sldId id="270" r:id="rId20"/>
    <p:sldId id="292" r:id="rId21"/>
    <p:sldId id="274" r:id="rId22"/>
    <p:sldId id="273" r:id="rId23"/>
    <p:sldId id="299" r:id="rId24"/>
    <p:sldId id="272" r:id="rId25"/>
    <p:sldId id="275" r:id="rId26"/>
    <p:sldId id="291" r:id="rId27"/>
    <p:sldId id="276" r:id="rId28"/>
    <p:sldId id="279" r:id="rId29"/>
    <p:sldId id="277" r:id="rId30"/>
    <p:sldId id="302" r:id="rId31"/>
    <p:sldId id="278" r:id="rId32"/>
    <p:sldId id="280" r:id="rId33"/>
    <p:sldId id="301" r:id="rId34"/>
    <p:sldId id="281" r:id="rId35"/>
    <p:sldId id="298" r:id="rId36"/>
    <p:sldId id="297" r:id="rId37"/>
    <p:sldId id="283" r:id="rId38"/>
    <p:sldId id="284" r:id="rId39"/>
    <p:sldId id="285" r:id="rId40"/>
    <p:sldId id="296" r:id="rId41"/>
    <p:sldId id="286" r:id="rId42"/>
  </p:sldIdLst>
  <p:sldSz cx="9144000" cy="5143500" type="screen16x9"/>
  <p:notesSz cx="6858000" cy="9144000"/>
  <p:custDataLst>
    <p:tags r:id="rId46"/>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4865"/>
    <a:srgbClr val="F5F5F5"/>
    <a:srgbClr val="BFBFBF"/>
    <a:srgbClr val="0071C1"/>
    <a:srgbClr val="E2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987" autoAdjust="0"/>
    <p:restoredTop sz="94660"/>
  </p:normalViewPr>
  <p:slideViewPr>
    <p:cSldViewPr snapToGrid="0">
      <p:cViewPr>
        <p:scale>
          <a:sx n="100" d="100"/>
          <a:sy n="100" d="100"/>
        </p:scale>
        <p:origin x="-1944" y="-942"/>
      </p:cViewPr>
      <p:guideLst>
        <p:guide orient="horz" pos="1568"/>
        <p:guide pos="2874"/>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6" Type="http://schemas.openxmlformats.org/officeDocument/2006/relationships/tags" Target="tags/tag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explosion val="0"/>
          <c:dPt>
            <c:idx val="0"/>
            <c:bubble3D val="0"/>
            <c:spPr>
              <a:solidFill>
                <a:srgbClr val="314865"/>
              </a:solidFill>
            </c:spPr>
          </c:dPt>
          <c:dPt>
            <c:idx val="1"/>
            <c:bubble3D val="0"/>
            <c:spPr>
              <a:pattFill prst="dkDnDiag">
                <a:fgClr>
                  <a:schemeClr val="bg1">
                    <a:lumMod val="85000"/>
                  </a:schemeClr>
                </a:fgClr>
                <a:bgClr>
                  <a:schemeClr val="bg2"/>
                </a:bgClr>
              </a:pattFill>
            </c:spPr>
          </c:dPt>
          <c:dLbls>
            <c:delete val="1"/>
          </c:dLbls>
          <c:val>
            <c:numRef>
              <c:f>Sheet1!$B$2:$B$3</c:f>
              <c:numCache>
                <c:formatCode>General</c:formatCode>
                <c:ptCount val="2"/>
                <c:pt idx="0">
                  <c:v>73</c:v>
                </c:pt>
                <c:pt idx="1">
                  <c:v>27</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lang="zh-CN"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explosion val="0"/>
          <c:dPt>
            <c:idx val="0"/>
            <c:bubble3D val="0"/>
            <c:spPr>
              <a:solidFill>
                <a:srgbClr val="C00000"/>
              </a:solidFill>
            </c:spPr>
          </c:dPt>
          <c:dPt>
            <c:idx val="1"/>
            <c:bubble3D val="0"/>
            <c:spPr>
              <a:pattFill prst="dkDnDiag">
                <a:fgClr>
                  <a:schemeClr val="bg1">
                    <a:lumMod val="85000"/>
                  </a:schemeClr>
                </a:fgClr>
                <a:bgClr>
                  <a:schemeClr val="bg2"/>
                </a:bgClr>
              </a:pattFill>
            </c:spPr>
          </c:dPt>
          <c:dLbls>
            <c:delete val="1"/>
          </c:dLbls>
          <c:val>
            <c:numRef>
              <c:f>Sheet1!$B$2:$B$3</c:f>
              <c:numCache>
                <c:formatCode>General</c:formatCode>
                <c:ptCount val="2"/>
                <c:pt idx="0">
                  <c:v>87</c:v>
                </c:pt>
                <c:pt idx="1">
                  <c:v>13</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lang="zh-CN" sz="1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explosion val="0"/>
          <c:dPt>
            <c:idx val="0"/>
            <c:bubble3D val="0"/>
            <c:spPr>
              <a:solidFill>
                <a:srgbClr val="314865"/>
              </a:solidFill>
            </c:spPr>
          </c:dPt>
          <c:dPt>
            <c:idx val="1"/>
            <c:bubble3D val="0"/>
            <c:spPr>
              <a:pattFill prst="dkDnDiag">
                <a:fgClr>
                  <a:schemeClr val="bg1">
                    <a:lumMod val="85000"/>
                  </a:schemeClr>
                </a:fgClr>
                <a:bgClr>
                  <a:schemeClr val="bg2"/>
                </a:bgClr>
              </a:pattFill>
            </c:spPr>
          </c:dPt>
          <c:dLbls>
            <c:delete val="1"/>
          </c:dLbls>
          <c:val>
            <c:numRef>
              <c:f>Sheet1!$B$2:$B$3</c:f>
              <c:numCache>
                <c:formatCode>General</c:formatCode>
                <c:ptCount val="2"/>
                <c:pt idx="0">
                  <c:v>35</c:v>
                </c:pt>
                <c:pt idx="1">
                  <c:v>65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lang="zh-CN" sz="18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explosion val="0"/>
          <c:dPt>
            <c:idx val="0"/>
            <c:bubble3D val="0"/>
            <c:spPr>
              <a:solidFill>
                <a:srgbClr val="FFC000"/>
              </a:solidFill>
            </c:spPr>
          </c:dPt>
          <c:dPt>
            <c:idx val="1"/>
            <c:bubble3D val="0"/>
            <c:spPr>
              <a:pattFill prst="dkDnDiag">
                <a:fgClr>
                  <a:schemeClr val="bg1">
                    <a:lumMod val="85000"/>
                  </a:schemeClr>
                </a:fgClr>
                <a:bgClr>
                  <a:schemeClr val="bg2"/>
                </a:bgClr>
              </a:pattFill>
            </c:spPr>
          </c:dPt>
          <c:dLbls>
            <c:delete val="1"/>
          </c:dLbls>
          <c:val>
            <c:numRef>
              <c:f>Sheet1!$B$2:$B$3</c:f>
              <c:numCache>
                <c:formatCode>General</c:formatCode>
                <c:ptCount val="2"/>
                <c:pt idx="0">
                  <c:v>20</c:v>
                </c:pt>
                <c:pt idx="1">
                  <c:v>80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lang="zh-CN" sz="1800"/>
      </a:pP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BB6AAD5-BB22-443A-B98E-11707CBE16C9}"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1</a:t>
          </a:r>
          <a:endParaRPr lang="en-US" sz="1200" b="1" dirty="0">
            <a:solidFill>
              <a:schemeClr val="bg1"/>
            </a:solidFill>
          </a:endParaRPr>
        </a:p>
      </dgm:t>
    </dgm:pt>
    <dgm:pt modelId="{68C8E73F-A05A-4DC8-914A-C484D8568F55}" cxnId="{78D5CF50-3633-4A11-9FE0-D306D94A091D}" type="parTrans">
      <dgm:prSet/>
      <dgm:spPr/>
      <dgm:t>
        <a:bodyPr/>
        <a:lstStyle/>
        <a:p>
          <a:endParaRPr lang="en-US">
            <a:solidFill>
              <a:schemeClr val="bg1"/>
            </a:solidFill>
          </a:endParaRPr>
        </a:p>
      </dgm:t>
    </dgm:pt>
    <dgm:pt modelId="{12A631F8-73E8-4437-A632-1DA4C96C2081}" cxnId="{78D5CF50-3633-4A11-9FE0-D306D94A091D}" type="sibTrans">
      <dgm:prSet/>
      <dgm:spPr>
        <a:solidFill>
          <a:srgbClr val="314865"/>
        </a:solidFill>
        <a:ln>
          <a:noFill/>
        </a:ln>
      </dgm:spPr>
      <dgm:t>
        <a:bodyPr/>
        <a:lstStyle/>
        <a:p>
          <a:endParaRPr lang="en-US">
            <a:solidFill>
              <a:schemeClr val="bg1"/>
            </a:solidFill>
          </a:endParaRPr>
        </a:p>
      </dgm:t>
    </dgm:pt>
    <dgm:pt modelId="{37FDA6AE-027B-4120-90CE-09301A415796}">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2</a:t>
          </a:r>
          <a:endParaRPr lang="en-US" sz="1200" b="1" dirty="0">
            <a:solidFill>
              <a:schemeClr val="bg1"/>
            </a:solidFill>
          </a:endParaRPr>
        </a:p>
      </dgm:t>
    </dgm:pt>
    <dgm:pt modelId="{F547554B-51EF-4D52-BD83-B530786A53F6}" cxnId="{97371629-EAFB-49C5-8D4C-1C2CC8EF98DA}" type="parTrans">
      <dgm:prSet/>
      <dgm:spPr/>
      <dgm:t>
        <a:bodyPr/>
        <a:lstStyle/>
        <a:p>
          <a:endParaRPr lang="en-US">
            <a:solidFill>
              <a:schemeClr val="bg1"/>
            </a:solidFill>
          </a:endParaRPr>
        </a:p>
      </dgm:t>
    </dgm:pt>
    <dgm:pt modelId="{AACFA7FC-124D-47F0-AAB7-D837F03A13D6}" cxnId="{97371629-EAFB-49C5-8D4C-1C2CC8EF98DA}" type="sibTrans">
      <dgm:prSet/>
      <dgm:spPr>
        <a:solidFill>
          <a:srgbClr val="314865"/>
        </a:solidFill>
        <a:ln>
          <a:solidFill>
            <a:srgbClr val="314865"/>
          </a:solidFill>
        </a:ln>
      </dgm:spPr>
      <dgm:t>
        <a:bodyPr/>
        <a:lstStyle/>
        <a:p>
          <a:endParaRPr lang="en-US">
            <a:solidFill>
              <a:schemeClr val="bg1"/>
            </a:solidFill>
          </a:endParaRPr>
        </a:p>
      </dgm:t>
    </dgm:pt>
    <dgm:pt modelId="{8C92A023-B595-4B7E-9FD1-86305B47363F}">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3</a:t>
          </a:r>
          <a:endParaRPr lang="en-US" sz="1200" b="1" dirty="0">
            <a:solidFill>
              <a:schemeClr val="bg1"/>
            </a:solidFill>
          </a:endParaRPr>
        </a:p>
      </dgm:t>
    </dgm:pt>
    <dgm:pt modelId="{126030B6-AD92-4139-8AC7-ED96A61FFA13}" cxnId="{6393EA77-6C35-4795-B9F8-BC384CEB01BB}" type="parTrans">
      <dgm:prSet/>
      <dgm:spPr/>
      <dgm:t>
        <a:bodyPr/>
        <a:lstStyle/>
        <a:p>
          <a:endParaRPr lang="en-US">
            <a:solidFill>
              <a:schemeClr val="bg1"/>
            </a:solidFill>
          </a:endParaRPr>
        </a:p>
      </dgm:t>
    </dgm:pt>
    <dgm:pt modelId="{45610BF7-B096-4636-A867-71803911F6BC}" cxnId="{6393EA77-6C35-4795-B9F8-BC384CEB01BB}" type="sibTrans">
      <dgm:prSet/>
      <dgm:spPr>
        <a:solidFill>
          <a:srgbClr val="314865"/>
        </a:solidFill>
        <a:ln>
          <a:noFill/>
        </a:ln>
      </dgm:spPr>
      <dgm:t>
        <a:bodyPr/>
        <a:lstStyle/>
        <a:p>
          <a:endParaRPr lang="en-US">
            <a:solidFill>
              <a:schemeClr val="bg1"/>
            </a:solidFill>
          </a:endParaRPr>
        </a:p>
      </dgm:t>
    </dgm:pt>
    <dgm:pt modelId="{839B389E-0F3A-4E44-B6E2-13F1399C142F}">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4</a:t>
          </a:r>
          <a:endParaRPr lang="en-US" sz="1200" b="1" dirty="0">
            <a:solidFill>
              <a:schemeClr val="bg1"/>
            </a:solidFill>
          </a:endParaRPr>
        </a:p>
      </dgm:t>
    </dgm:pt>
    <dgm:pt modelId="{9C2D419A-4208-435A-8DFE-59E57C79B927}" cxnId="{E9F581C8-1891-4557-8FD4-140226A54CF9}" type="parTrans">
      <dgm:prSet/>
      <dgm:spPr/>
      <dgm:t>
        <a:bodyPr/>
        <a:lstStyle/>
        <a:p>
          <a:endParaRPr lang="en-US"/>
        </a:p>
      </dgm:t>
    </dgm:pt>
    <dgm:pt modelId="{8F45AFFE-9FF4-4A34-B11A-ED475E2D4999}" cxnId="{E9F581C8-1891-4557-8FD4-140226A54CF9}" type="sibTrans">
      <dgm:prSet/>
      <dgm:spPr/>
      <dgm:t>
        <a:bodyPr/>
        <a:lstStyle/>
        <a:p>
          <a:endParaRPr lang="en-US"/>
        </a:p>
      </dgm:t>
    </dgm:pt>
    <dgm:pt modelId="{329F22C9-55CE-4923-A3AD-2FFA227599C0}" type="pres">
      <dgm:prSet presAssocID="{ABB6AAD5-BB22-443A-B98E-11707CBE16C9}" presName="Name0" presStyleCnt="0">
        <dgm:presLayoutVars>
          <dgm:dir/>
          <dgm:animLvl val="lvl"/>
          <dgm:resizeHandles val="exact"/>
        </dgm:presLayoutVars>
      </dgm:prSet>
      <dgm:spPr/>
      <dgm:t>
        <a:bodyPr/>
        <a:lstStyle/>
        <a:p>
          <a:endParaRPr lang="zh-CN" altLang="en-US"/>
        </a:p>
      </dgm:t>
    </dgm:pt>
    <dgm:pt modelId="{872017F4-5903-43E5-A816-F3AC98CFF3B1}" type="pres">
      <dgm:prSet presAssocID="{ABB6AAD5-BB22-443A-B98E-11707CBE16C9}" presName="tSp" presStyleCnt="0"/>
      <dgm:spPr/>
    </dgm:pt>
    <dgm:pt modelId="{D9FC563C-D769-4101-9655-D8B5A1C6252F}" type="pres">
      <dgm:prSet presAssocID="{ABB6AAD5-BB22-443A-B98E-11707CBE16C9}" presName="bSp" presStyleCnt="0"/>
      <dgm:spPr/>
    </dgm:pt>
    <dgm:pt modelId="{ED6524A3-5A32-48CD-B667-DFB44CF40773}" type="pres">
      <dgm:prSet presAssocID="{ABB6AAD5-BB22-443A-B98E-11707CBE16C9}" presName="process" presStyleCnt="0"/>
      <dgm:spPr/>
    </dgm:pt>
    <dgm:pt modelId="{D2991228-8CF8-4943-9450-6060DB6B2D0D}" type="pres">
      <dgm:prSet presAssocID="{62F3A35F-EA2B-462C-89DA-224952DBD84B}" presName="composite1" presStyleCnt="0"/>
      <dgm:spPr/>
    </dgm:pt>
    <dgm:pt modelId="{0A6DDAA2-A8F8-4C83-A2A4-E718221F4F47}" type="pres">
      <dgm:prSet presAssocID="{62F3A35F-EA2B-462C-89DA-224952DBD84B}" presName="dummyNode1" presStyleLbl="node1" presStyleIdx="0" presStyleCnt="4"/>
      <dgm:spPr/>
    </dgm:pt>
    <dgm:pt modelId="{5CD9D2C4-CA47-4E2F-9386-15BF2C5BFCE9}" type="pres">
      <dgm:prSet presAssocID="{62F3A35F-EA2B-462C-89DA-224952DBD84B}" presName="childNode1" presStyleLbl="bgAcc1" presStyleIdx="0" presStyleCnt="4">
        <dgm:presLayoutVars>
          <dgm:bulletEnabled val="1"/>
        </dgm:presLayoutVars>
      </dgm:prSet>
      <dgm:spPr>
        <a:noFill/>
        <a:ln>
          <a:solidFill>
            <a:srgbClr val="314865"/>
          </a:solidFill>
        </a:ln>
      </dgm:spPr>
    </dgm:pt>
    <dgm:pt modelId="{0AA0795C-3E61-4B6C-BFBF-9678D7606329}" type="pres">
      <dgm:prSet presAssocID="{62F3A35F-EA2B-462C-89DA-224952DBD84B}" presName="childNode1tx" presStyleLbl="bgAcc1" presStyleIdx="0" presStyleCnt="4">
        <dgm:presLayoutVars>
          <dgm:bulletEnabled val="1"/>
        </dgm:presLayoutVars>
      </dgm:prSet>
      <dgm:spPr/>
    </dgm:pt>
    <dgm:pt modelId="{3B837679-D346-4EBB-AB0C-EE653ACF3C6C}" type="pres">
      <dgm:prSet presAssocID="{62F3A35F-EA2B-462C-89DA-224952DBD84B}" presName="parentNode1" presStyleLbl="node1" presStyleIdx="0" presStyleCnt="4">
        <dgm:presLayoutVars>
          <dgm:chMax val="1"/>
          <dgm:bulletEnabled val="1"/>
        </dgm:presLayoutVars>
      </dgm:prSet>
      <dgm:spPr/>
      <dgm:t>
        <a:bodyPr/>
        <a:lstStyle/>
        <a:p>
          <a:endParaRPr lang="zh-CN" altLang="en-US"/>
        </a:p>
      </dgm:t>
    </dgm:pt>
    <dgm:pt modelId="{89312213-4838-4C30-A681-20C663B3ED12}" type="pres">
      <dgm:prSet presAssocID="{62F3A35F-EA2B-462C-89DA-224952DBD84B}" presName="connSite1" presStyleCnt="0"/>
      <dgm:spPr/>
    </dgm:pt>
    <dgm:pt modelId="{1FE64DFD-23AF-4F50-BCBC-C27132FB3B0D}" type="pres">
      <dgm:prSet presAssocID="{12A631F8-73E8-4437-A632-1DA4C96C2081}" presName="Name9" presStyleLbl="sibTrans2D1" presStyleIdx="0" presStyleCnt="3" custAng="0" custLinFactNeighborX="4827" custLinFactNeighborY="-2779"/>
      <dgm:spPr/>
      <dgm:t>
        <a:bodyPr/>
        <a:lstStyle/>
        <a:p>
          <a:endParaRPr lang="zh-CN" altLang="en-US"/>
        </a:p>
      </dgm:t>
    </dgm:pt>
    <dgm:pt modelId="{3E192D9B-A9E7-40C2-8A43-829922D5ACBF}" type="pres">
      <dgm:prSet presAssocID="{37FDA6AE-027B-4120-90CE-09301A415796}" presName="composite2" presStyleCnt="0"/>
      <dgm:spPr/>
    </dgm:pt>
    <dgm:pt modelId="{C4A7D10B-4C13-456F-9E6C-9F9985127CE1}" type="pres">
      <dgm:prSet presAssocID="{37FDA6AE-027B-4120-90CE-09301A415796}" presName="dummyNode2" presStyleLbl="node1" presStyleIdx="0" presStyleCnt="4"/>
      <dgm:spPr/>
    </dgm:pt>
    <dgm:pt modelId="{B651F1CF-D429-4713-ABB8-9F7461E4F7F5}" type="pres">
      <dgm:prSet presAssocID="{37FDA6AE-027B-4120-90CE-09301A415796}" presName="childNode2" presStyleLbl="bgAcc1" presStyleIdx="1" presStyleCnt="4">
        <dgm:presLayoutVars>
          <dgm:bulletEnabled val="1"/>
        </dgm:presLayoutVars>
      </dgm:prSet>
      <dgm:spPr>
        <a:noFill/>
        <a:ln>
          <a:solidFill>
            <a:srgbClr val="314865"/>
          </a:solidFill>
        </a:ln>
      </dgm:spPr>
    </dgm:pt>
    <dgm:pt modelId="{935188BB-FF57-4D09-84D9-19ECEEFAA612}" type="pres">
      <dgm:prSet presAssocID="{37FDA6AE-027B-4120-90CE-09301A415796}" presName="childNode2tx" presStyleLbl="bgAcc1" presStyleIdx="1" presStyleCnt="4">
        <dgm:presLayoutVars>
          <dgm:bulletEnabled val="1"/>
        </dgm:presLayoutVars>
      </dgm:prSet>
      <dgm:spPr/>
    </dgm:pt>
    <dgm:pt modelId="{D1957E8D-52E6-47CA-9E1F-B3BE7EB3E09B}" type="pres">
      <dgm:prSet presAssocID="{37FDA6AE-027B-4120-90CE-09301A415796}" presName="parentNode2" presStyleLbl="node1" presStyleIdx="1" presStyleCnt="4">
        <dgm:presLayoutVars>
          <dgm:chMax val="0"/>
          <dgm:bulletEnabled val="1"/>
        </dgm:presLayoutVars>
      </dgm:prSet>
      <dgm:spPr/>
      <dgm:t>
        <a:bodyPr/>
        <a:lstStyle/>
        <a:p>
          <a:endParaRPr lang="zh-CN" altLang="en-US"/>
        </a:p>
      </dgm:t>
    </dgm:pt>
    <dgm:pt modelId="{99CED883-7DB5-4B78-B4E7-386BDE96A531}" type="pres">
      <dgm:prSet presAssocID="{37FDA6AE-027B-4120-90CE-09301A415796}" presName="connSite2" presStyleCnt="0"/>
      <dgm:spPr/>
    </dgm:pt>
    <dgm:pt modelId="{BF198A36-C0C4-4E90-AC13-6C982ACE8400}" type="pres">
      <dgm:prSet presAssocID="{AACFA7FC-124D-47F0-AAB7-D837F03A13D6}" presName="Name18" presStyleLbl="sibTrans2D1" presStyleIdx="1" presStyleCnt="3"/>
      <dgm:spPr/>
      <dgm:t>
        <a:bodyPr/>
        <a:lstStyle/>
        <a:p>
          <a:endParaRPr lang="zh-CN" altLang="en-US"/>
        </a:p>
      </dgm:t>
    </dgm:pt>
    <dgm:pt modelId="{D6723E67-A432-4FEE-AC6B-8E6B17DEE5B7}" type="pres">
      <dgm:prSet presAssocID="{8C92A023-B595-4B7E-9FD1-86305B47363F}" presName="composite1" presStyleCnt="0"/>
      <dgm:spPr/>
    </dgm:pt>
    <dgm:pt modelId="{47D1E680-C156-4E6D-86C6-95E9E423BCC9}" type="pres">
      <dgm:prSet presAssocID="{8C92A023-B595-4B7E-9FD1-86305B47363F}" presName="dummyNode1" presStyleLbl="node1" presStyleIdx="1" presStyleCnt="4"/>
      <dgm:spPr/>
    </dgm:pt>
    <dgm:pt modelId="{C26DB7B9-FAD6-48DB-954D-A5E46F77BD6D}" type="pres">
      <dgm:prSet presAssocID="{8C92A023-B595-4B7E-9FD1-86305B47363F}" presName="childNode1" presStyleLbl="bgAcc1" presStyleIdx="2" presStyleCnt="4">
        <dgm:presLayoutVars>
          <dgm:bulletEnabled val="1"/>
        </dgm:presLayoutVars>
      </dgm:prSet>
      <dgm:spPr>
        <a:noFill/>
        <a:ln>
          <a:solidFill>
            <a:srgbClr val="314865"/>
          </a:solidFill>
        </a:ln>
      </dgm:spPr>
    </dgm:pt>
    <dgm:pt modelId="{313EE525-068F-4B0D-B80F-E3D1A721A503}" type="pres">
      <dgm:prSet presAssocID="{8C92A023-B595-4B7E-9FD1-86305B47363F}" presName="childNode1tx" presStyleLbl="bgAcc1" presStyleIdx="2" presStyleCnt="4">
        <dgm:presLayoutVars>
          <dgm:bulletEnabled val="1"/>
        </dgm:presLayoutVars>
      </dgm:prSet>
      <dgm:spPr/>
    </dgm:pt>
    <dgm:pt modelId="{47A26F57-A010-4072-9EBD-86BD6484D91B}" type="pres">
      <dgm:prSet presAssocID="{8C92A023-B595-4B7E-9FD1-86305B47363F}" presName="parentNode1" presStyleLbl="node1" presStyleIdx="2" presStyleCnt="4">
        <dgm:presLayoutVars>
          <dgm:chMax val="1"/>
          <dgm:bulletEnabled val="1"/>
        </dgm:presLayoutVars>
      </dgm:prSet>
      <dgm:spPr/>
      <dgm:t>
        <a:bodyPr/>
        <a:lstStyle/>
        <a:p>
          <a:endParaRPr lang="zh-CN" altLang="en-US"/>
        </a:p>
      </dgm:t>
    </dgm:pt>
    <dgm:pt modelId="{48206F52-42E7-4248-B79E-9B1077913B20}" type="pres">
      <dgm:prSet presAssocID="{8C92A023-B595-4B7E-9FD1-86305B47363F}" presName="connSite1" presStyleCnt="0"/>
      <dgm:spPr/>
    </dgm:pt>
    <dgm:pt modelId="{2467359E-7225-4CFB-BBD2-900CCD5D7BDE}" type="pres">
      <dgm:prSet presAssocID="{45610BF7-B096-4636-A867-71803911F6BC}" presName="Name9" presStyleLbl="sibTrans2D1" presStyleIdx="2" presStyleCnt="3"/>
      <dgm:spPr/>
      <dgm:t>
        <a:bodyPr/>
        <a:lstStyle/>
        <a:p>
          <a:endParaRPr lang="zh-CN" altLang="en-US"/>
        </a:p>
      </dgm:t>
    </dgm:pt>
    <dgm:pt modelId="{0F447C47-A4FF-407A-BC1F-16AC042D6327}" type="pres">
      <dgm:prSet presAssocID="{839B389E-0F3A-4E44-B6E2-13F1399C142F}" presName="composite2" presStyleCnt="0"/>
      <dgm:spPr/>
    </dgm:pt>
    <dgm:pt modelId="{21F77DA2-0E77-43BA-AFE7-885029D8FC3B}" type="pres">
      <dgm:prSet presAssocID="{839B389E-0F3A-4E44-B6E2-13F1399C142F}" presName="dummyNode2" presStyleLbl="node1" presStyleIdx="2" presStyleCnt="4"/>
      <dgm:spPr/>
    </dgm:pt>
    <dgm:pt modelId="{939DFC11-B217-40F1-B0EE-ADA1D5FE8FDC}" type="pres">
      <dgm:prSet presAssocID="{839B389E-0F3A-4E44-B6E2-13F1399C142F}" presName="childNode2" presStyleLbl="bgAcc1" presStyleIdx="3" presStyleCnt="4">
        <dgm:presLayoutVars>
          <dgm:bulletEnabled val="1"/>
        </dgm:presLayoutVars>
      </dgm:prSet>
      <dgm:spPr>
        <a:noFill/>
        <a:ln>
          <a:solidFill>
            <a:srgbClr val="314865"/>
          </a:solidFill>
        </a:ln>
      </dgm:spPr>
    </dgm:pt>
    <dgm:pt modelId="{999DAA6F-B9C3-4EA2-A461-724C3FC87C73}" type="pres">
      <dgm:prSet presAssocID="{839B389E-0F3A-4E44-B6E2-13F1399C142F}" presName="childNode2tx" presStyleLbl="bgAcc1" presStyleIdx="3" presStyleCnt="4">
        <dgm:presLayoutVars>
          <dgm:bulletEnabled val="1"/>
        </dgm:presLayoutVars>
      </dgm:prSet>
      <dgm:spPr/>
    </dgm:pt>
    <dgm:pt modelId="{A9F63716-280D-4A8A-8AF8-9D84FEF36D8F}" type="pres">
      <dgm:prSet presAssocID="{839B389E-0F3A-4E44-B6E2-13F1399C142F}" presName="parentNode2" presStyleLbl="node1" presStyleIdx="3" presStyleCnt="4">
        <dgm:presLayoutVars>
          <dgm:chMax val="0"/>
          <dgm:bulletEnabled val="1"/>
        </dgm:presLayoutVars>
      </dgm:prSet>
      <dgm:spPr/>
      <dgm:t>
        <a:bodyPr/>
        <a:lstStyle/>
        <a:p>
          <a:endParaRPr lang="zh-CN" altLang="en-US"/>
        </a:p>
      </dgm:t>
    </dgm:pt>
    <dgm:pt modelId="{FCAE0843-F8C6-41B9-81A8-7C72B81CAA10}" type="pres">
      <dgm:prSet presAssocID="{839B389E-0F3A-4E44-B6E2-13F1399C142F}" presName="connSite2" presStyleCnt="0"/>
      <dgm:spPr/>
    </dgm:pt>
  </dgm:ptLst>
  <dgm:cxnLst>
    <dgm:cxn modelId="{C45C155C-178D-4DB7-BEC0-1C79998B5D30}" type="presOf" srcId="{8C92A023-B595-4B7E-9FD1-86305B47363F}" destId="{47A26F57-A010-4072-9EBD-86BD6484D91B}" srcOrd="0" destOrd="0" presId="urn:microsoft.com/office/officeart/2005/8/layout/hProcess4"/>
    <dgm:cxn modelId="{0FA0F2B9-451D-462A-8F06-472B8C4B763F}" type="presOf" srcId="{62F3A35F-EA2B-462C-89DA-224952DBD84B}" destId="{3B837679-D346-4EBB-AB0C-EE653ACF3C6C}" srcOrd="0" destOrd="0" presId="urn:microsoft.com/office/officeart/2005/8/layout/hProcess4"/>
    <dgm:cxn modelId="{9EA27E0C-BB44-4BC8-8B7C-505EFF7967B0}" type="presOf" srcId="{12A631F8-73E8-4437-A632-1DA4C96C2081}" destId="{1FE64DFD-23AF-4F50-BCBC-C27132FB3B0D}" srcOrd="0" destOrd="0" presId="urn:microsoft.com/office/officeart/2005/8/layout/hProcess4"/>
    <dgm:cxn modelId="{EEAB232D-9A46-4BFB-A349-EF5696B6E300}" type="presOf" srcId="{45610BF7-B096-4636-A867-71803911F6BC}" destId="{2467359E-7225-4CFB-BBD2-900CCD5D7BDE}" srcOrd="0" destOrd="0" presId="urn:microsoft.com/office/officeart/2005/8/layout/hProcess4"/>
    <dgm:cxn modelId="{6393EA77-6C35-4795-B9F8-BC384CEB01BB}" srcId="{ABB6AAD5-BB22-443A-B98E-11707CBE16C9}" destId="{8C92A023-B595-4B7E-9FD1-86305B47363F}" srcOrd="2" destOrd="0" parTransId="{126030B6-AD92-4139-8AC7-ED96A61FFA13}" sibTransId="{45610BF7-B096-4636-A867-71803911F6BC}"/>
    <dgm:cxn modelId="{F20F18BC-4093-455C-917A-1D2F34D6764F}" type="presOf" srcId="{ABB6AAD5-BB22-443A-B98E-11707CBE16C9}" destId="{329F22C9-55CE-4923-A3AD-2FFA227599C0}" srcOrd="0" destOrd="0" presId="urn:microsoft.com/office/officeart/2005/8/layout/hProcess4"/>
    <dgm:cxn modelId="{78D5CF50-3633-4A11-9FE0-D306D94A091D}" srcId="{ABB6AAD5-BB22-443A-B98E-11707CBE16C9}" destId="{62F3A35F-EA2B-462C-89DA-224952DBD84B}" srcOrd="0" destOrd="0" parTransId="{68C8E73F-A05A-4DC8-914A-C484D8568F55}" sibTransId="{12A631F8-73E8-4437-A632-1DA4C96C2081}"/>
    <dgm:cxn modelId="{97371629-EAFB-49C5-8D4C-1C2CC8EF98DA}" srcId="{ABB6AAD5-BB22-443A-B98E-11707CBE16C9}" destId="{37FDA6AE-027B-4120-90CE-09301A415796}" srcOrd="1" destOrd="0" parTransId="{F547554B-51EF-4D52-BD83-B530786A53F6}" sibTransId="{AACFA7FC-124D-47F0-AAB7-D837F03A13D6}"/>
    <dgm:cxn modelId="{E9F581C8-1891-4557-8FD4-140226A54CF9}" srcId="{ABB6AAD5-BB22-443A-B98E-11707CBE16C9}" destId="{839B389E-0F3A-4E44-B6E2-13F1399C142F}" srcOrd="3" destOrd="0" parTransId="{9C2D419A-4208-435A-8DFE-59E57C79B927}" sibTransId="{8F45AFFE-9FF4-4A34-B11A-ED475E2D4999}"/>
    <dgm:cxn modelId="{BFFB14CE-388E-498E-AA1E-4996565E46F1}" type="presOf" srcId="{37FDA6AE-027B-4120-90CE-09301A415796}" destId="{D1957E8D-52E6-47CA-9E1F-B3BE7EB3E09B}" srcOrd="0" destOrd="0" presId="urn:microsoft.com/office/officeart/2005/8/layout/hProcess4"/>
    <dgm:cxn modelId="{91C4F8D1-97D4-4319-90B6-52C35B58E61C}" type="presOf" srcId="{AACFA7FC-124D-47F0-AAB7-D837F03A13D6}" destId="{BF198A36-C0C4-4E90-AC13-6C982ACE8400}" srcOrd="0" destOrd="0" presId="urn:microsoft.com/office/officeart/2005/8/layout/hProcess4"/>
    <dgm:cxn modelId="{1858FA56-4DB9-4317-8ED2-2DC6F27C6E4C}" type="presOf" srcId="{839B389E-0F3A-4E44-B6E2-13F1399C142F}" destId="{A9F63716-280D-4A8A-8AF8-9D84FEF36D8F}" srcOrd="0" destOrd="0" presId="urn:microsoft.com/office/officeart/2005/8/layout/hProcess4"/>
    <dgm:cxn modelId="{C2B8D851-6CA8-4C88-B0BE-3CA837B39400}" type="presParOf" srcId="{329F22C9-55CE-4923-A3AD-2FFA227599C0}" destId="{872017F4-5903-43E5-A816-F3AC98CFF3B1}" srcOrd="0" destOrd="0" presId="urn:microsoft.com/office/officeart/2005/8/layout/hProcess4"/>
    <dgm:cxn modelId="{8A8BE5B7-FEF8-4BB4-8689-509CD4E9E652}" type="presParOf" srcId="{329F22C9-55CE-4923-A3AD-2FFA227599C0}" destId="{D9FC563C-D769-4101-9655-D8B5A1C6252F}" srcOrd="1" destOrd="0" presId="urn:microsoft.com/office/officeart/2005/8/layout/hProcess4"/>
    <dgm:cxn modelId="{33D132E3-733D-4F44-BC12-307CE69CB641}" type="presParOf" srcId="{329F22C9-55CE-4923-A3AD-2FFA227599C0}" destId="{ED6524A3-5A32-48CD-B667-DFB44CF40773}" srcOrd="2" destOrd="0" presId="urn:microsoft.com/office/officeart/2005/8/layout/hProcess4"/>
    <dgm:cxn modelId="{17D9A4C3-5E52-409E-8E11-25F9526CF84C}" type="presParOf" srcId="{ED6524A3-5A32-48CD-B667-DFB44CF40773}" destId="{D2991228-8CF8-4943-9450-6060DB6B2D0D}" srcOrd="0" destOrd="0" presId="urn:microsoft.com/office/officeart/2005/8/layout/hProcess4"/>
    <dgm:cxn modelId="{B1E18B88-1226-4E06-A751-2729DE0ABACB}" type="presParOf" srcId="{D2991228-8CF8-4943-9450-6060DB6B2D0D}" destId="{0A6DDAA2-A8F8-4C83-A2A4-E718221F4F47}" srcOrd="0" destOrd="0" presId="urn:microsoft.com/office/officeart/2005/8/layout/hProcess4"/>
    <dgm:cxn modelId="{0455A69D-7567-4A11-A73B-293F17A02C9B}" type="presParOf" srcId="{D2991228-8CF8-4943-9450-6060DB6B2D0D}" destId="{5CD9D2C4-CA47-4E2F-9386-15BF2C5BFCE9}" srcOrd="1" destOrd="0" presId="urn:microsoft.com/office/officeart/2005/8/layout/hProcess4"/>
    <dgm:cxn modelId="{E0F7FF15-B6F7-4C0B-8C7C-17EBDFD3416C}" type="presParOf" srcId="{D2991228-8CF8-4943-9450-6060DB6B2D0D}" destId="{0AA0795C-3E61-4B6C-BFBF-9678D7606329}" srcOrd="2" destOrd="0" presId="urn:microsoft.com/office/officeart/2005/8/layout/hProcess4"/>
    <dgm:cxn modelId="{83CB89DC-30B0-4BA4-953F-A131F9D6B840}" type="presParOf" srcId="{D2991228-8CF8-4943-9450-6060DB6B2D0D}" destId="{3B837679-D346-4EBB-AB0C-EE653ACF3C6C}" srcOrd="3" destOrd="0" presId="urn:microsoft.com/office/officeart/2005/8/layout/hProcess4"/>
    <dgm:cxn modelId="{6A8C2589-7149-47D7-AE8D-A74B5604531B}" type="presParOf" srcId="{D2991228-8CF8-4943-9450-6060DB6B2D0D}" destId="{89312213-4838-4C30-A681-20C663B3ED12}" srcOrd="4" destOrd="0" presId="urn:microsoft.com/office/officeart/2005/8/layout/hProcess4"/>
    <dgm:cxn modelId="{D9848042-EF41-4D73-9FA3-4E4E08EFBB70}" type="presParOf" srcId="{ED6524A3-5A32-48CD-B667-DFB44CF40773}" destId="{1FE64DFD-23AF-4F50-BCBC-C27132FB3B0D}" srcOrd="1" destOrd="0" presId="urn:microsoft.com/office/officeart/2005/8/layout/hProcess4"/>
    <dgm:cxn modelId="{3960B993-9A4E-4452-A952-098CD83B6CA3}" type="presParOf" srcId="{ED6524A3-5A32-48CD-B667-DFB44CF40773}" destId="{3E192D9B-A9E7-40C2-8A43-829922D5ACBF}" srcOrd="2" destOrd="0" presId="urn:microsoft.com/office/officeart/2005/8/layout/hProcess4"/>
    <dgm:cxn modelId="{9A2E9F8E-F1CA-4824-BF06-04F0437E17DC}" type="presParOf" srcId="{3E192D9B-A9E7-40C2-8A43-829922D5ACBF}" destId="{C4A7D10B-4C13-456F-9E6C-9F9985127CE1}" srcOrd="0" destOrd="0" presId="urn:microsoft.com/office/officeart/2005/8/layout/hProcess4"/>
    <dgm:cxn modelId="{F2B78831-3462-441D-BE5C-9F9B9542D657}" type="presParOf" srcId="{3E192D9B-A9E7-40C2-8A43-829922D5ACBF}" destId="{B651F1CF-D429-4713-ABB8-9F7461E4F7F5}" srcOrd="1" destOrd="0" presId="urn:microsoft.com/office/officeart/2005/8/layout/hProcess4"/>
    <dgm:cxn modelId="{39D9C4A5-A515-4E79-996C-DBECC122FB11}" type="presParOf" srcId="{3E192D9B-A9E7-40C2-8A43-829922D5ACBF}" destId="{935188BB-FF57-4D09-84D9-19ECEEFAA612}" srcOrd="2" destOrd="0" presId="urn:microsoft.com/office/officeart/2005/8/layout/hProcess4"/>
    <dgm:cxn modelId="{3756E9E6-4BF6-403C-BF1B-12BAF211191E}" type="presParOf" srcId="{3E192D9B-A9E7-40C2-8A43-829922D5ACBF}" destId="{D1957E8D-52E6-47CA-9E1F-B3BE7EB3E09B}" srcOrd="3" destOrd="0" presId="urn:microsoft.com/office/officeart/2005/8/layout/hProcess4"/>
    <dgm:cxn modelId="{236F16EB-30D7-460F-9C3D-EE8061B2CA65}" type="presParOf" srcId="{3E192D9B-A9E7-40C2-8A43-829922D5ACBF}" destId="{99CED883-7DB5-4B78-B4E7-386BDE96A531}" srcOrd="4" destOrd="0" presId="urn:microsoft.com/office/officeart/2005/8/layout/hProcess4"/>
    <dgm:cxn modelId="{5E11D910-508A-4C02-815D-A9D6076A7A8C}" type="presParOf" srcId="{ED6524A3-5A32-48CD-B667-DFB44CF40773}" destId="{BF198A36-C0C4-4E90-AC13-6C982ACE8400}" srcOrd="3" destOrd="0" presId="urn:microsoft.com/office/officeart/2005/8/layout/hProcess4"/>
    <dgm:cxn modelId="{A26B6219-9703-44DD-9FEE-3D5BF6D87681}" type="presParOf" srcId="{ED6524A3-5A32-48CD-B667-DFB44CF40773}" destId="{D6723E67-A432-4FEE-AC6B-8E6B17DEE5B7}" srcOrd="4" destOrd="0" presId="urn:microsoft.com/office/officeart/2005/8/layout/hProcess4"/>
    <dgm:cxn modelId="{5A4543E8-0C76-4AFB-9BBC-D406C94BBD6F}" type="presParOf" srcId="{D6723E67-A432-4FEE-AC6B-8E6B17DEE5B7}" destId="{47D1E680-C156-4E6D-86C6-95E9E423BCC9}" srcOrd="0" destOrd="0" presId="urn:microsoft.com/office/officeart/2005/8/layout/hProcess4"/>
    <dgm:cxn modelId="{A889CFA9-F472-44CA-9E5F-00F4D2AC220F}" type="presParOf" srcId="{D6723E67-A432-4FEE-AC6B-8E6B17DEE5B7}" destId="{C26DB7B9-FAD6-48DB-954D-A5E46F77BD6D}" srcOrd="1" destOrd="0" presId="urn:microsoft.com/office/officeart/2005/8/layout/hProcess4"/>
    <dgm:cxn modelId="{1BA4902B-D204-440E-A817-6A207204C015}" type="presParOf" srcId="{D6723E67-A432-4FEE-AC6B-8E6B17DEE5B7}" destId="{313EE525-068F-4B0D-B80F-E3D1A721A503}" srcOrd="2" destOrd="0" presId="urn:microsoft.com/office/officeart/2005/8/layout/hProcess4"/>
    <dgm:cxn modelId="{55AEB5BA-469D-47DF-8976-EB8F573BE9D0}" type="presParOf" srcId="{D6723E67-A432-4FEE-AC6B-8E6B17DEE5B7}" destId="{47A26F57-A010-4072-9EBD-86BD6484D91B}" srcOrd="3" destOrd="0" presId="urn:microsoft.com/office/officeart/2005/8/layout/hProcess4"/>
    <dgm:cxn modelId="{93011E1E-5575-4593-A0F9-5A0F6CAD6BCC}" type="presParOf" srcId="{D6723E67-A432-4FEE-AC6B-8E6B17DEE5B7}" destId="{48206F52-42E7-4248-B79E-9B1077913B20}" srcOrd="4" destOrd="0" presId="urn:microsoft.com/office/officeart/2005/8/layout/hProcess4"/>
    <dgm:cxn modelId="{EC36D0CD-0CC4-48AC-B0B0-C9ACCD57EAA0}" type="presParOf" srcId="{ED6524A3-5A32-48CD-B667-DFB44CF40773}" destId="{2467359E-7225-4CFB-BBD2-900CCD5D7BDE}" srcOrd="5" destOrd="0" presId="urn:microsoft.com/office/officeart/2005/8/layout/hProcess4"/>
    <dgm:cxn modelId="{F128CA7B-E589-4D62-A0EE-978313865738}" type="presParOf" srcId="{ED6524A3-5A32-48CD-B667-DFB44CF40773}" destId="{0F447C47-A4FF-407A-BC1F-16AC042D6327}" srcOrd="6" destOrd="0" presId="urn:microsoft.com/office/officeart/2005/8/layout/hProcess4"/>
    <dgm:cxn modelId="{723D67E9-40D8-4917-A963-3DB7A595F492}" type="presParOf" srcId="{0F447C47-A4FF-407A-BC1F-16AC042D6327}" destId="{21F77DA2-0E77-43BA-AFE7-885029D8FC3B}" srcOrd="0" destOrd="0" presId="urn:microsoft.com/office/officeart/2005/8/layout/hProcess4"/>
    <dgm:cxn modelId="{CEB9F5DB-0D06-425F-B8BE-C4DC8C902C16}" type="presParOf" srcId="{0F447C47-A4FF-407A-BC1F-16AC042D6327}" destId="{939DFC11-B217-40F1-B0EE-ADA1D5FE8FDC}" srcOrd="1" destOrd="0" presId="urn:microsoft.com/office/officeart/2005/8/layout/hProcess4"/>
    <dgm:cxn modelId="{B66E75A5-AED6-4A93-8E50-6A4E8449B41C}" type="presParOf" srcId="{0F447C47-A4FF-407A-BC1F-16AC042D6327}" destId="{999DAA6F-B9C3-4EA2-A461-724C3FC87C73}" srcOrd="2" destOrd="0" presId="urn:microsoft.com/office/officeart/2005/8/layout/hProcess4"/>
    <dgm:cxn modelId="{50432176-64F1-4233-95FB-F57BD22FAFC7}" type="presParOf" srcId="{0F447C47-A4FF-407A-BC1F-16AC042D6327}" destId="{A9F63716-280D-4A8A-8AF8-9D84FEF36D8F}" srcOrd="3" destOrd="0" presId="urn:microsoft.com/office/officeart/2005/8/layout/hProcess4"/>
    <dgm:cxn modelId="{6E2DCBB4-81A9-4E47-82C8-07DEDD6D8FF3}" type="presParOf" srcId="{0F447C47-A4FF-407A-BC1F-16AC042D6327}" destId="{FCAE0843-F8C6-41B9-81A8-7C72B81CAA10}" srcOrd="4" destOrd="0"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82444" cy="2743200"/>
        <a:chOff x="0" y="0"/>
        <a:chExt cx="6282444" cy="2743200"/>
      </a:xfrm>
    </dsp:grpSpPr>
    <dsp:sp modelId="{5CD9D2C4-CA47-4E2F-9386-15BF2C5BFCE9}">
      <dsp:nvSpPr>
        <dsp:cNvPr id="4" name="圆角矩形 3"/>
        <dsp:cNvSpPr/>
      </dsp:nvSpPr>
      <dsp:spPr bwMode="white">
        <a:xfrm>
          <a:off x="0" y="865899"/>
          <a:ext cx="1226252" cy="1011401"/>
        </a:xfrm>
        <a:prstGeom prst="roundRect">
          <a:avLst>
            <a:gd name="adj" fmla="val 10000"/>
          </a:avLst>
        </a:prstGeom>
        <a:noFill/>
        <a:ln>
          <a:solidFill>
            <a:srgbClr val="314865"/>
          </a:solidFill>
        </a:ln>
      </dsp:spPr>
      <dsp:style>
        <a:lnRef idx="2">
          <a:schemeClr val="accent2"/>
        </a:lnRef>
        <a:fillRef idx="1">
          <a:schemeClr val="lt1">
            <a:alpha val="90000"/>
          </a:schemeClr>
        </a:fillRef>
        <a:effectRef idx="0">
          <a:scrgbClr r="0" g="0" b="0"/>
        </a:effectRef>
        <a:fontRef idx="minor"/>
      </dsp:style>
      <dsp:txBody>
        <a:bodyPr lIns="74295" tIns="74295" rIns="74295" bIns="74295" anchor="t"/>
        <a:lstStyle>
          <a:lvl1pPr algn="l">
            <a:defRPr sz="39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endParaRPr>
            <a:solidFill>
              <a:schemeClr val="dk1"/>
            </a:solidFill>
          </a:endParaRPr>
        </a:p>
      </dsp:txBody>
      <dsp:txXfrm>
        <a:off x="0" y="865899"/>
        <a:ext cx="1226252" cy="1011401"/>
      </dsp:txXfrm>
    </dsp:sp>
    <dsp:sp modelId="{1FE64DFD-23AF-4F50-BCBC-C27132FB3B0D}">
      <dsp:nvSpPr>
        <dsp:cNvPr id="6" name="形状 5"/>
        <dsp:cNvSpPr/>
      </dsp:nvSpPr>
      <dsp:spPr bwMode="white">
        <a:xfrm>
          <a:off x="741907" y="1026981"/>
          <a:ext cx="1451495" cy="1451495"/>
        </a:xfrm>
        <a:prstGeom prst="leftCircularArrow">
          <a:avLst>
            <a:gd name="adj1" fmla="val 5000"/>
            <a:gd name="adj2" fmla="val -360000"/>
            <a:gd name="adj3" fmla="val 2266589"/>
            <a:gd name="adj4" fmla="val 9155567"/>
            <a:gd name="adj5" fmla="val 5500"/>
          </a:avLst>
        </a:prstGeom>
        <a:solidFill>
          <a:srgbClr val="314865"/>
        </a:solidFill>
        <a:ln>
          <a:noFill/>
        </a:ln>
      </dsp:spPr>
      <dsp:style>
        <a:lnRef idx="0">
          <a:schemeClr val="lt1">
            <a:hueOff val="0"/>
            <a:satOff val="0"/>
            <a:lumOff val="0"/>
            <a:alpha val="100000"/>
          </a:schemeClr>
        </a:lnRef>
        <a:fillRef idx="1">
          <a:schemeClr val="accent2"/>
        </a:fillRef>
        <a:effectRef idx="0">
          <a:scrgbClr r="0" g="0" b="0"/>
        </a:effectRef>
        <a:fontRef idx="minor">
          <a:schemeClr val="lt1"/>
        </a:fontRef>
      </dsp:style>
      <dsp:txXfrm>
        <a:off x="741907" y="1026981"/>
        <a:ext cx="1451495" cy="1451495"/>
      </dsp:txXfrm>
    </dsp:sp>
    <dsp:sp modelId="{3B837679-D346-4EBB-AB0C-EE653ACF3C6C}">
      <dsp:nvSpPr>
        <dsp:cNvPr id="5" name="圆角矩形 4"/>
        <dsp:cNvSpPr/>
      </dsp:nvSpPr>
      <dsp:spPr bwMode="white">
        <a:xfrm>
          <a:off x="272500" y="1660572"/>
          <a:ext cx="1090002" cy="433458"/>
        </a:xfrm>
        <a:prstGeom prst="roundRect">
          <a:avLst>
            <a:gd name="adj" fmla="val 10000"/>
          </a:avLst>
        </a:prstGeom>
        <a:solidFill>
          <a:srgbClr val="314865"/>
        </a:solidFill>
        <a:ln>
          <a:noFill/>
        </a:ln>
      </dsp:spPr>
      <dsp:style>
        <a:lnRef idx="2">
          <a:schemeClr val="lt1"/>
        </a:lnRef>
        <a:fillRef idx="1">
          <a:schemeClr val="accent2"/>
        </a:fillRef>
        <a:effectRef idx="0">
          <a:scrgbClr r="0" g="0" b="0"/>
        </a:effectRef>
        <a:fontRef idx="minor">
          <a:schemeClr val="lt1"/>
        </a:fontRef>
      </dsp:style>
      <dsp:txBody>
        <a:bodyPr lIns="22859" tIns="15240" rIns="22859"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200" b="1" dirty="0">
              <a:solidFill>
                <a:schemeClr val="bg1"/>
              </a:solidFill>
            </a:rPr>
            <a:t>文本</a:t>
          </a:r>
          <a:r>
            <a:rPr lang="en-US" altLang="zh-CN" sz="1200" b="1" dirty="0">
              <a:solidFill>
                <a:schemeClr val="bg1"/>
              </a:solidFill>
            </a:rPr>
            <a:t>1</a:t>
          </a:r>
          <a:endParaRPr lang="en-US" sz="1200" b="1" dirty="0">
            <a:solidFill>
              <a:schemeClr val="bg1"/>
            </a:solidFill>
          </a:endParaRPr>
        </a:p>
      </dsp:txBody>
      <dsp:txXfrm>
        <a:off x="272500" y="1660572"/>
        <a:ext cx="1090002" cy="433458"/>
      </dsp:txXfrm>
    </dsp:sp>
    <dsp:sp modelId="{B651F1CF-D429-4713-ABB8-9F7461E4F7F5}">
      <dsp:nvSpPr>
        <dsp:cNvPr id="8" name="圆角矩形 7"/>
        <dsp:cNvSpPr/>
      </dsp:nvSpPr>
      <dsp:spPr bwMode="white">
        <a:xfrm>
          <a:off x="1585481" y="835557"/>
          <a:ext cx="1299827" cy="1072085"/>
        </a:xfrm>
        <a:prstGeom prst="roundRect">
          <a:avLst>
            <a:gd name="adj" fmla="val 10000"/>
          </a:avLst>
        </a:prstGeom>
        <a:noFill/>
        <a:ln>
          <a:solidFill>
            <a:srgbClr val="314865"/>
          </a:solidFill>
        </a:ln>
      </dsp:spPr>
      <dsp:style>
        <a:lnRef idx="2">
          <a:schemeClr val="accent3"/>
        </a:lnRef>
        <a:fillRef idx="1">
          <a:schemeClr val="lt1">
            <a:alpha val="90000"/>
          </a:schemeClr>
        </a:fillRef>
        <a:effectRef idx="0">
          <a:scrgbClr r="0" g="0" b="0"/>
        </a:effectRef>
        <a:fontRef idx="minor"/>
      </dsp:style>
      <dsp:txBody>
        <a:bodyPr lIns="78105" tIns="78105" rIns="78105" bIns="78105" anchor="t"/>
        <a:lstStyle>
          <a:lvl1pPr algn="l">
            <a:defRPr sz="4100"/>
          </a:lvl1pPr>
          <a:lvl2pPr marL="285750" indent="-285750" algn="l">
            <a:defRPr sz="3200"/>
          </a:lvl2pPr>
          <a:lvl3pPr marL="571500" indent="-285750" algn="l">
            <a:defRPr sz="3200"/>
          </a:lvl3pPr>
          <a:lvl4pPr marL="857250" indent="-285750" algn="l">
            <a:defRPr sz="3200"/>
          </a:lvl4pPr>
          <a:lvl5pPr marL="1143000" indent="-285750" algn="l">
            <a:defRPr sz="3200"/>
          </a:lvl5pPr>
          <a:lvl6pPr marL="1428750" indent="-285750" algn="l">
            <a:defRPr sz="3200"/>
          </a:lvl6pPr>
          <a:lvl7pPr marL="1714500" indent="-285750" algn="l">
            <a:defRPr sz="3200"/>
          </a:lvl7pPr>
          <a:lvl8pPr marL="2000250" indent="-285750" algn="l">
            <a:defRPr sz="3200"/>
          </a:lvl8pPr>
          <a:lvl9pPr marL="2286000" indent="-285750" algn="l">
            <a:defRPr sz="3200"/>
          </a:lvl9pPr>
        </a:lstStyle>
        <a:p>
          <a:endParaRPr>
            <a:solidFill>
              <a:schemeClr val="dk1"/>
            </a:solidFill>
          </a:endParaRPr>
        </a:p>
      </dsp:txBody>
      <dsp:txXfrm>
        <a:off x="1585481" y="835557"/>
        <a:ext cx="1299827" cy="1072085"/>
      </dsp:txXfrm>
    </dsp:sp>
    <dsp:sp modelId="{BF198A36-C0C4-4E90-AC13-6C982ACE8400}">
      <dsp:nvSpPr>
        <dsp:cNvPr id="10" name="环形箭头 9"/>
        <dsp:cNvSpPr/>
      </dsp:nvSpPr>
      <dsp:spPr bwMode="white">
        <a:xfrm>
          <a:off x="2261694" y="171974"/>
          <a:ext cx="1640429" cy="1640429"/>
        </a:xfrm>
        <a:prstGeom prst="circularArrow">
          <a:avLst>
            <a:gd name="adj1" fmla="val 5000"/>
            <a:gd name="adj2" fmla="val 360000"/>
            <a:gd name="adj3" fmla="val 19580464"/>
            <a:gd name="adj4" fmla="val 12691486"/>
            <a:gd name="adj5" fmla="val 5500"/>
          </a:avLst>
        </a:prstGeom>
        <a:solidFill>
          <a:srgbClr val="314865"/>
        </a:solidFill>
        <a:ln>
          <a:solidFill>
            <a:srgbClr val="314865"/>
          </a:solidFill>
        </a:ln>
      </dsp:spPr>
      <dsp:style>
        <a:lnRef idx="0">
          <a:schemeClr val="lt1">
            <a:hueOff val="0"/>
            <a:satOff val="0"/>
            <a:lumOff val="0"/>
            <a:alpha val="100000"/>
          </a:schemeClr>
        </a:lnRef>
        <a:fillRef idx="1">
          <a:schemeClr val="accent3"/>
        </a:fillRef>
        <a:effectRef idx="0">
          <a:scrgbClr r="0" g="0" b="0"/>
        </a:effectRef>
        <a:fontRef idx="minor">
          <a:schemeClr val="lt1"/>
        </a:fontRef>
      </dsp:style>
      <dsp:txXfrm>
        <a:off x="2261694" y="171974"/>
        <a:ext cx="1640429" cy="1640429"/>
      </dsp:txXfrm>
    </dsp:sp>
    <dsp:sp modelId="{D1957E8D-52E6-47CA-9E1F-B3BE7EB3E09B}">
      <dsp:nvSpPr>
        <dsp:cNvPr id="9" name="圆角矩形 8"/>
        <dsp:cNvSpPr/>
      </dsp:nvSpPr>
      <dsp:spPr bwMode="white">
        <a:xfrm>
          <a:off x="1874331" y="605825"/>
          <a:ext cx="1155402" cy="459465"/>
        </a:xfrm>
        <a:prstGeom prst="roundRect">
          <a:avLst>
            <a:gd name="adj" fmla="val 10000"/>
          </a:avLst>
        </a:prstGeom>
        <a:solidFill>
          <a:srgbClr val="314865"/>
        </a:solidFill>
        <a:ln>
          <a:noFill/>
        </a:ln>
      </dsp:spPr>
      <dsp:style>
        <a:lnRef idx="2">
          <a:schemeClr val="lt1"/>
        </a:lnRef>
        <a:fillRef idx="1">
          <a:schemeClr val="accent3"/>
        </a:fillRef>
        <a:effectRef idx="0">
          <a:scrgbClr r="0" g="0" b="0"/>
        </a:effectRef>
        <a:fontRef idx="minor">
          <a:schemeClr val="lt1"/>
        </a:fontRef>
      </dsp:style>
      <dsp:txBody>
        <a:bodyPr lIns="22859" tIns="15240" rIns="22859"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200" b="1" dirty="0">
              <a:solidFill>
                <a:schemeClr val="bg1"/>
              </a:solidFill>
            </a:rPr>
            <a:t>文本</a:t>
          </a:r>
          <a:r>
            <a:rPr lang="en-US" altLang="zh-CN" sz="1200" b="1" dirty="0">
              <a:solidFill>
                <a:schemeClr val="bg1"/>
              </a:solidFill>
            </a:rPr>
            <a:t>2</a:t>
          </a:r>
          <a:endParaRPr lang="en-US" sz="1200" b="1" dirty="0">
            <a:solidFill>
              <a:schemeClr val="bg1"/>
            </a:solidFill>
          </a:endParaRPr>
        </a:p>
      </dsp:txBody>
      <dsp:txXfrm>
        <a:off x="1874331" y="605825"/>
        <a:ext cx="1155402" cy="459465"/>
      </dsp:txXfrm>
    </dsp:sp>
    <dsp:sp modelId="{C26DB7B9-FAD6-48DB-954D-A5E46F77BD6D}">
      <dsp:nvSpPr>
        <dsp:cNvPr id="12" name="圆角矩形 11"/>
        <dsp:cNvSpPr/>
      </dsp:nvSpPr>
      <dsp:spPr bwMode="white">
        <a:xfrm>
          <a:off x="3252711" y="865899"/>
          <a:ext cx="1226252" cy="1011401"/>
        </a:xfrm>
        <a:prstGeom prst="roundRect">
          <a:avLst>
            <a:gd name="adj" fmla="val 10000"/>
          </a:avLst>
        </a:prstGeom>
        <a:noFill/>
        <a:ln>
          <a:solidFill>
            <a:srgbClr val="314865"/>
          </a:solidFill>
        </a:ln>
      </dsp:spPr>
      <dsp:style>
        <a:lnRef idx="2">
          <a:schemeClr val="accent4"/>
        </a:lnRef>
        <a:fillRef idx="1">
          <a:schemeClr val="lt1">
            <a:alpha val="90000"/>
          </a:schemeClr>
        </a:fillRef>
        <a:effectRef idx="0">
          <a:scrgbClr r="0" g="0" b="0"/>
        </a:effectRef>
        <a:fontRef idx="minor"/>
      </dsp:style>
      <dsp:txBody>
        <a:bodyPr lIns="74295" tIns="74295" rIns="74295" bIns="74295" anchor="t"/>
        <a:lstStyle>
          <a:lvl1pPr algn="l">
            <a:defRPr sz="39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endParaRPr>
            <a:solidFill>
              <a:schemeClr val="dk1"/>
            </a:solidFill>
          </a:endParaRPr>
        </a:p>
      </dsp:txBody>
      <dsp:txXfrm>
        <a:off x="3252711" y="865899"/>
        <a:ext cx="1226252" cy="1011401"/>
      </dsp:txXfrm>
    </dsp:sp>
    <dsp:sp modelId="{2467359E-7225-4CFB-BBD2-900CCD5D7BDE}">
      <dsp:nvSpPr>
        <dsp:cNvPr id="14" name="形状 13"/>
        <dsp:cNvSpPr/>
      </dsp:nvSpPr>
      <dsp:spPr bwMode="white">
        <a:xfrm>
          <a:off x="3924904" y="1067318"/>
          <a:ext cx="1451495" cy="1451495"/>
        </a:xfrm>
        <a:prstGeom prst="leftCircularArrow">
          <a:avLst>
            <a:gd name="adj1" fmla="val 5000"/>
            <a:gd name="adj2" fmla="val -360000"/>
            <a:gd name="adj3" fmla="val 2266589"/>
            <a:gd name="adj4" fmla="val 9155567"/>
            <a:gd name="adj5" fmla="val 5500"/>
          </a:avLst>
        </a:prstGeom>
        <a:solidFill>
          <a:srgbClr val="314865"/>
        </a:solidFill>
        <a:ln>
          <a:noFill/>
        </a:ln>
      </dsp:spPr>
      <dsp:style>
        <a:lnRef idx="0">
          <a:schemeClr val="lt1">
            <a:hueOff val="0"/>
            <a:satOff val="0"/>
            <a:lumOff val="0"/>
            <a:alpha val="100000"/>
          </a:schemeClr>
        </a:lnRef>
        <a:fillRef idx="1">
          <a:schemeClr val="accent4"/>
        </a:fillRef>
        <a:effectRef idx="0">
          <a:scrgbClr r="0" g="0" b="0"/>
        </a:effectRef>
        <a:fontRef idx="minor">
          <a:schemeClr val="lt1"/>
        </a:fontRef>
      </dsp:style>
      <dsp:txXfrm>
        <a:off x="3924904" y="1067318"/>
        <a:ext cx="1451495" cy="1451495"/>
      </dsp:txXfrm>
    </dsp:sp>
    <dsp:sp modelId="{47A26F57-A010-4072-9EBD-86BD6484D91B}">
      <dsp:nvSpPr>
        <dsp:cNvPr id="13" name="圆角矩形 12"/>
        <dsp:cNvSpPr/>
      </dsp:nvSpPr>
      <dsp:spPr bwMode="white">
        <a:xfrm>
          <a:off x="3525212" y="1660572"/>
          <a:ext cx="1090002" cy="433458"/>
        </a:xfrm>
        <a:prstGeom prst="roundRect">
          <a:avLst>
            <a:gd name="adj" fmla="val 10000"/>
          </a:avLst>
        </a:prstGeom>
        <a:solidFill>
          <a:srgbClr val="314865"/>
        </a:solidFill>
        <a:ln>
          <a:noFill/>
        </a:ln>
      </dsp:spPr>
      <dsp:style>
        <a:lnRef idx="2">
          <a:schemeClr val="lt1"/>
        </a:lnRef>
        <a:fillRef idx="1">
          <a:schemeClr val="accent4"/>
        </a:fillRef>
        <a:effectRef idx="0">
          <a:scrgbClr r="0" g="0" b="0"/>
        </a:effectRef>
        <a:fontRef idx="minor">
          <a:schemeClr val="lt1"/>
        </a:fontRef>
      </dsp:style>
      <dsp:txBody>
        <a:bodyPr lIns="22859" tIns="15240" rIns="22859"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200" b="1" dirty="0">
              <a:solidFill>
                <a:schemeClr val="bg1"/>
              </a:solidFill>
            </a:rPr>
            <a:t>文本</a:t>
          </a:r>
          <a:r>
            <a:rPr lang="en-US" altLang="zh-CN" sz="1200" b="1" dirty="0">
              <a:solidFill>
                <a:schemeClr val="bg1"/>
              </a:solidFill>
            </a:rPr>
            <a:t>3</a:t>
          </a:r>
          <a:endParaRPr lang="en-US" sz="1200" b="1" dirty="0">
            <a:solidFill>
              <a:schemeClr val="bg1"/>
            </a:solidFill>
          </a:endParaRPr>
        </a:p>
      </dsp:txBody>
      <dsp:txXfrm>
        <a:off x="3525212" y="1660572"/>
        <a:ext cx="1090002" cy="433458"/>
      </dsp:txXfrm>
    </dsp:sp>
    <dsp:sp modelId="{939DFC11-B217-40F1-B0EE-ADA1D5FE8FDC}">
      <dsp:nvSpPr>
        <dsp:cNvPr id="16" name="圆角矩形 15"/>
        <dsp:cNvSpPr/>
      </dsp:nvSpPr>
      <dsp:spPr bwMode="white">
        <a:xfrm>
          <a:off x="4838192" y="835557"/>
          <a:ext cx="1299827" cy="1072085"/>
        </a:xfrm>
        <a:prstGeom prst="roundRect">
          <a:avLst>
            <a:gd name="adj" fmla="val 10000"/>
          </a:avLst>
        </a:prstGeom>
        <a:noFill/>
        <a:ln>
          <a:solidFill>
            <a:srgbClr val="314865"/>
          </a:solidFill>
        </a:ln>
      </dsp:spPr>
      <dsp:style>
        <a:lnRef idx="2">
          <a:schemeClr val="accent5"/>
        </a:lnRef>
        <a:fillRef idx="1">
          <a:schemeClr val="lt1">
            <a:alpha val="90000"/>
          </a:schemeClr>
        </a:fillRef>
        <a:effectRef idx="0">
          <a:scrgbClr r="0" g="0" b="0"/>
        </a:effectRef>
        <a:fontRef idx="minor"/>
      </dsp:style>
      <dsp:txBody>
        <a:bodyPr lIns="78105" tIns="78105" rIns="78105" bIns="78105" anchor="t"/>
        <a:lstStyle>
          <a:lvl1pPr algn="l">
            <a:defRPr sz="4100"/>
          </a:lvl1pPr>
          <a:lvl2pPr marL="285750" indent="-285750" algn="l">
            <a:defRPr sz="3200"/>
          </a:lvl2pPr>
          <a:lvl3pPr marL="571500" indent="-285750" algn="l">
            <a:defRPr sz="3200"/>
          </a:lvl3pPr>
          <a:lvl4pPr marL="857250" indent="-285750" algn="l">
            <a:defRPr sz="3200"/>
          </a:lvl4pPr>
          <a:lvl5pPr marL="1143000" indent="-285750" algn="l">
            <a:defRPr sz="3200"/>
          </a:lvl5pPr>
          <a:lvl6pPr marL="1428750" indent="-285750" algn="l">
            <a:defRPr sz="3200"/>
          </a:lvl6pPr>
          <a:lvl7pPr marL="1714500" indent="-285750" algn="l">
            <a:defRPr sz="3200"/>
          </a:lvl7pPr>
          <a:lvl8pPr marL="2000250" indent="-285750" algn="l">
            <a:defRPr sz="3200"/>
          </a:lvl8pPr>
          <a:lvl9pPr marL="2286000" indent="-285750" algn="l">
            <a:defRPr sz="3200"/>
          </a:lvl9pPr>
        </a:lstStyle>
        <a:p>
          <a:endParaRPr>
            <a:solidFill>
              <a:schemeClr val="dk1"/>
            </a:solidFill>
          </a:endParaRPr>
        </a:p>
      </dsp:txBody>
      <dsp:txXfrm>
        <a:off x="4838192" y="835557"/>
        <a:ext cx="1299827" cy="1072085"/>
      </dsp:txXfrm>
    </dsp:sp>
    <dsp:sp modelId="{A9F63716-280D-4A8A-8AF8-9D84FEF36D8F}">
      <dsp:nvSpPr>
        <dsp:cNvPr id="17" name="圆角矩形 16"/>
        <dsp:cNvSpPr/>
      </dsp:nvSpPr>
      <dsp:spPr bwMode="white">
        <a:xfrm>
          <a:off x="5127042" y="605825"/>
          <a:ext cx="1155402" cy="459465"/>
        </a:xfrm>
        <a:prstGeom prst="roundRect">
          <a:avLst>
            <a:gd name="adj" fmla="val 10000"/>
          </a:avLst>
        </a:prstGeom>
        <a:solidFill>
          <a:srgbClr val="314865"/>
        </a:solidFill>
        <a:ln>
          <a:noFill/>
        </a:ln>
      </dsp:spPr>
      <dsp:style>
        <a:lnRef idx="2">
          <a:schemeClr val="lt1"/>
        </a:lnRef>
        <a:fillRef idx="1">
          <a:schemeClr val="accent5"/>
        </a:fillRef>
        <a:effectRef idx="0">
          <a:scrgbClr r="0" g="0" b="0"/>
        </a:effectRef>
        <a:fontRef idx="minor">
          <a:schemeClr val="lt1"/>
        </a:fontRef>
      </dsp:style>
      <dsp:txBody>
        <a:bodyPr lIns="22859" tIns="15240" rIns="22859"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200" b="1" dirty="0">
              <a:solidFill>
                <a:schemeClr val="bg1"/>
              </a:solidFill>
            </a:rPr>
            <a:t>文本</a:t>
          </a:r>
          <a:r>
            <a:rPr lang="en-US" altLang="zh-CN" sz="1200" b="1" dirty="0">
              <a:solidFill>
                <a:schemeClr val="bg1"/>
              </a:solidFill>
            </a:rPr>
            <a:t>4</a:t>
          </a:r>
          <a:endParaRPr lang="en-US" sz="1200" b="1" dirty="0">
            <a:solidFill>
              <a:schemeClr val="bg1"/>
            </a:solidFill>
          </a:endParaRPr>
        </a:p>
      </dsp:txBody>
      <dsp:txXfrm>
        <a:off x="5127042" y="605825"/>
        <a:ext cx="1155402" cy="459465"/>
      </dsp:txXfrm>
    </dsp:sp>
    <dsp:sp modelId="{0A6DDAA2-A8F8-4C83-A2A4-E718221F4F47}">
      <dsp:nvSpPr>
        <dsp:cNvPr id="3" name="矩形 2" hidden="1"/>
        <dsp:cNvSpPr/>
      </dsp:nvSpPr>
      <dsp:spPr>
        <a:xfrm>
          <a:off x="0" y="649170"/>
          <a:ext cx="1362502" cy="1444859"/>
        </a:xfrm>
        <a:prstGeom prst="rect">
          <a:avLst/>
        </a:prstGeom>
      </dsp:spPr>
      <dsp:txXfrm>
        <a:off x="0" y="649170"/>
        <a:ext cx="1362502" cy="1444859"/>
      </dsp:txXfrm>
    </dsp:sp>
    <dsp:sp modelId="{C4A7D10B-4C13-456F-9E6C-9F9985127CE1}">
      <dsp:nvSpPr>
        <dsp:cNvPr id="7" name="矩形 6" hidden="1"/>
        <dsp:cNvSpPr/>
      </dsp:nvSpPr>
      <dsp:spPr>
        <a:xfrm>
          <a:off x="1585481" y="605825"/>
          <a:ext cx="1444252" cy="1531551"/>
        </a:xfrm>
        <a:prstGeom prst="rect">
          <a:avLst/>
        </a:prstGeom>
      </dsp:spPr>
      <dsp:txXfrm>
        <a:off x="1585481" y="605825"/>
        <a:ext cx="1444252" cy="1531551"/>
      </dsp:txXfrm>
    </dsp:sp>
    <dsp:sp modelId="{47D1E680-C156-4E6D-86C6-95E9E423BCC9}">
      <dsp:nvSpPr>
        <dsp:cNvPr id="11" name="矩形 10" hidden="1"/>
        <dsp:cNvSpPr/>
      </dsp:nvSpPr>
      <dsp:spPr>
        <a:xfrm>
          <a:off x="3252711" y="649170"/>
          <a:ext cx="1362502" cy="1444859"/>
        </a:xfrm>
        <a:prstGeom prst="rect">
          <a:avLst/>
        </a:prstGeom>
      </dsp:spPr>
      <dsp:txXfrm>
        <a:off x="3252711" y="649170"/>
        <a:ext cx="1362502" cy="1444859"/>
      </dsp:txXfrm>
    </dsp:sp>
    <dsp:sp modelId="{21F77DA2-0E77-43BA-AFE7-885029D8FC3B}">
      <dsp:nvSpPr>
        <dsp:cNvPr id="15" name="矩形 14" hidden="1"/>
        <dsp:cNvSpPr/>
      </dsp:nvSpPr>
      <dsp:spPr>
        <a:xfrm>
          <a:off x="4838192" y="605825"/>
          <a:ext cx="1444252" cy="1531551"/>
        </a:xfrm>
        <a:prstGeom prst="rect">
          <a:avLst/>
        </a:prstGeom>
      </dsp:spPr>
      <dsp:txXfrm>
        <a:off x="4838192" y="605825"/>
        <a:ext cx="1444252" cy="153155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7AFACBB1-1174-4432-BE6F-41B3ACC0B83F}"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F10490FA-BF50-4B16-B630-490134ED6E9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微软雅黑" panose="020B0503020204020204" pitchFamily="34" charset="-122"/>
        <a:cs typeface="+mn-cs"/>
      </a:defRPr>
    </a:lvl1pPr>
    <a:lvl2pPr marL="342900" algn="l" defTabSz="685800" rtl="0" eaLnBrk="1" latinLnBrk="0" hangingPunct="1">
      <a:defRPr sz="900" kern="1200">
        <a:solidFill>
          <a:schemeClr val="tx1"/>
        </a:solidFill>
        <a:latin typeface="+mn-lt"/>
        <a:ea typeface="微软雅黑" panose="020B0503020204020204" pitchFamily="34" charset="-122"/>
        <a:cs typeface="+mn-cs"/>
      </a:defRPr>
    </a:lvl2pPr>
    <a:lvl3pPr marL="685800" algn="l" defTabSz="685800" rtl="0" eaLnBrk="1" latinLnBrk="0" hangingPunct="1">
      <a:defRPr sz="900" kern="1200">
        <a:solidFill>
          <a:schemeClr val="tx1"/>
        </a:solidFill>
        <a:latin typeface="+mn-lt"/>
        <a:ea typeface="微软雅黑" panose="020B0503020204020204" pitchFamily="34" charset="-122"/>
        <a:cs typeface="+mn-cs"/>
      </a:defRPr>
    </a:lvl3pPr>
    <a:lvl4pPr marL="1028700" algn="l" defTabSz="685800" rtl="0" eaLnBrk="1" latinLnBrk="0" hangingPunct="1">
      <a:defRPr sz="900" kern="1200">
        <a:solidFill>
          <a:schemeClr val="tx1"/>
        </a:solidFill>
        <a:latin typeface="+mn-lt"/>
        <a:ea typeface="微软雅黑" panose="020B0503020204020204" pitchFamily="34" charset="-122"/>
        <a:cs typeface="+mn-cs"/>
      </a:defRPr>
    </a:lvl4pPr>
    <a:lvl5pPr marL="1371600" algn="l" defTabSz="685800" rtl="0" eaLnBrk="1" latinLnBrk="0" hangingPunct="1">
      <a:defRPr sz="900" kern="1200">
        <a:solidFill>
          <a:schemeClr val="tx1"/>
        </a:solidFill>
        <a:latin typeface="+mn-lt"/>
        <a:ea typeface="微软雅黑" panose="020B0503020204020204" pitchFamily="34"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ea typeface="微软雅黑" panose="020B0503020204020204" pitchFamily="34" charset="-122"/>
              </a:defRPr>
            </a:lvl1pPr>
          </a:lstStyle>
          <a:p>
            <a:fld id="{86A4963E-0D9B-45DC-9720-FEC0E036E7DC}" type="datetimeFigureOut">
              <a:rPr lang="zh-CN" altLang="en-US" smtClean="0"/>
            </a:fld>
            <a:endParaRPr lang="zh-CN" altLang="en-US" dirty="0"/>
          </a:p>
        </p:txBody>
      </p:sp>
      <p:sp>
        <p:nvSpPr>
          <p:cNvPr id="5" name="Footer Placeholder 4"/>
          <p:cNvSpPr>
            <a:spLocks noGrp="1"/>
          </p:cNvSpPr>
          <p:nvPr>
            <p:ph type="ftr" sz="quarter" idx="11"/>
          </p:nvPr>
        </p:nvSpPr>
        <p:spPr/>
        <p:txBody>
          <a:bodyPr/>
          <a:lstStyle>
            <a:lvl1pPr>
              <a:defRPr>
                <a:ea typeface="微软雅黑" panose="020B0503020204020204" pitchFamily="34" charset="-122"/>
              </a:defRPr>
            </a:lvl1pPr>
          </a:lstStyle>
          <a:p>
            <a:endParaRPr lang="zh-CN" altLang="en-US" dirty="0"/>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ea typeface="微软雅黑" panose="020B0503020204020204" pitchFamily="34" charset="-122"/>
              </a:defRPr>
            </a:lvl1pPr>
          </a:lstStyle>
          <a:p>
            <a:fld id="{3C1EF214-A2F4-4BB1-A3DC-69933A723F52}"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F42ADB-7D30-4CDA-A166-333DE990463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ea typeface="微软雅黑" panose="020B0503020204020204" pitchFamily="34" charset="-122"/>
              </a:defRPr>
            </a:lvl1pPr>
          </a:lstStyle>
          <a:p>
            <a:fld id="{86A4963E-0D9B-45DC-9720-FEC0E036E7DC}" type="datetimeFigureOut">
              <a:rPr lang="zh-CN" altLang="en-US" smtClean="0"/>
            </a:fld>
            <a:endParaRPr lang="zh-CN" altLang="en-US" dirty="0"/>
          </a:p>
        </p:txBody>
      </p:sp>
      <p:sp>
        <p:nvSpPr>
          <p:cNvPr id="3" name="Footer Placeholder 2"/>
          <p:cNvSpPr>
            <a:spLocks noGrp="1"/>
          </p:cNvSpPr>
          <p:nvPr>
            <p:ph type="ftr" sz="quarter" idx="11"/>
          </p:nvPr>
        </p:nvSpPr>
        <p:spPr/>
        <p:txBody>
          <a:bodyPr/>
          <a:lstStyle>
            <a:lvl1pPr>
              <a:defRPr>
                <a:ea typeface="微软雅黑" panose="020B0503020204020204" pitchFamily="34" charset="-122"/>
              </a:defRPr>
            </a:lvl1pPr>
          </a:lstStyle>
          <a:p>
            <a:endParaRPr lang="zh-CN" altLang="en-US" dirty="0"/>
          </a:p>
        </p:txBody>
      </p:sp>
      <p:sp>
        <p:nvSpPr>
          <p:cNvPr id="4" name="Slide Number Placeholder 3"/>
          <p:cNvSpPr>
            <a:spLocks noGrp="1"/>
          </p:cNvSpPr>
          <p:nvPr>
            <p:ph type="sldNum" sz="quarter" idx="12"/>
          </p:nvPr>
        </p:nvSpPr>
        <p:spPr/>
        <p:txBody>
          <a:bodyPr/>
          <a:lstStyle>
            <a:lvl1pPr>
              <a:defRPr>
                <a:ea typeface="微软雅黑" panose="020B0503020204020204" pitchFamily="34" charset="-122"/>
              </a:defRPr>
            </a:lvl1pPr>
          </a:lstStyle>
          <a:p>
            <a:fld id="{3C1EF214-A2F4-4BB1-A3DC-69933A723F52}"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fld>
            <a:endParaRPr lang="en-US" dirty="0"/>
          </a:p>
        </p:txBody>
      </p:sp>
      <p:sp>
        <p:nvSpPr>
          <p:cNvPr id="7" name="TextBox 6"/>
          <p:cNvSpPr txBox="1"/>
          <p:nvPr userDrawn="1"/>
        </p:nvSpPr>
        <p:spPr>
          <a:xfrm>
            <a:off x="1755304" y="5005524"/>
            <a:ext cx="1224136" cy="118430"/>
          </a:xfrm>
          <a:prstGeom prst="rect">
            <a:avLst/>
          </a:prstGeom>
          <a:noFill/>
        </p:spPr>
        <p:txBody>
          <a:bodyPr wrap="square" rtlCol="0">
            <a:spAutoFit/>
          </a:bodyPr>
          <a:lstStyle/>
          <a:p>
            <a:pPr defTabSz="914400">
              <a:lnSpc>
                <a:spcPct val="200000"/>
              </a:lnSpc>
            </a:pP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smtClean="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C4986D-6BE9-4264-908F-02DB36FD8D6C}" type="datetime1">
              <a:rPr lang="en-US" smtClean="0"/>
            </a:fld>
            <a:endParaRPr lang="en-US" dirty="0"/>
          </a:p>
        </p:txBody>
      </p:sp>
      <p:sp>
        <p:nvSpPr>
          <p:cNvPr id="4" name="页脚占位符 3"/>
          <p:cNvSpPr>
            <a:spLocks noGrp="1"/>
          </p:cNvSpPr>
          <p:nvPr>
            <p:ph type="ftr" sz="quarter" idx="11"/>
          </p:nvPr>
        </p:nvSpPr>
        <p:spPr/>
        <p:txBody>
          <a:bodyPr/>
          <a:lstStyle/>
          <a:p>
            <a:r>
              <a:rPr lang="en-US" smtClean="0"/>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绪论">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nvGraphicFramePr>
        <p:xfrm>
          <a:off x="0" y="951570"/>
          <a:ext cx="1268760" cy="3564000"/>
        </p:xfrm>
        <a:graphic>
          <a:graphicData uri="http://schemas.openxmlformats.org/drawingml/2006/table">
            <a:tbl>
              <a:tblPr>
                <a:tableStyleId>{2D5ABB26-0587-4C30-8999-92F81FD0307C}</a:tableStyleId>
              </a:tblPr>
              <a:tblGrid>
                <a:gridCol w="1268760"/>
              </a:tblGrid>
              <a:tr h="594000">
                <a:tc>
                  <a:txBody>
                    <a:bodyPr/>
                    <a:lstStyle/>
                    <a:p>
                      <a:pPr algn="ctr"/>
                      <a:endParaRPr lang="zh-CN" alt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11" name="矩形 10"/>
          <p:cNvSpPr/>
          <p:nvPr userDrawn="1"/>
        </p:nvSpPr>
        <p:spPr>
          <a:xfrm>
            <a:off x="0" y="954496"/>
            <a:ext cx="1268760" cy="59114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绪论</a:t>
            </a:r>
            <a:endParaRPr lang="zh-CN" altLang="en-US" sz="1400" dirty="0">
              <a:latin typeface="微软雅黑" panose="020B0503020204020204" pitchFamily="34" charset="-122"/>
              <a:ea typeface="微软雅黑" panose="020B0503020204020204" pitchFamily="34" charset="-122"/>
            </a:endParaRPr>
          </a:p>
        </p:txBody>
      </p:sp>
      <p:sp>
        <p:nvSpPr>
          <p:cNvPr id="12" name="等腰三角形 11"/>
          <p:cNvSpPr/>
          <p:nvPr userDrawn="1"/>
        </p:nvSpPr>
        <p:spPr>
          <a:xfrm rot="16200000">
            <a:off x="1160748" y="1196060"/>
            <a:ext cx="108012" cy="10801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9" name="五边形 18"/>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nvGraphicFramePr>
        <p:xfrm>
          <a:off x="0" y="951570"/>
          <a:ext cx="1268760" cy="3564000"/>
        </p:xfrm>
        <a:graphic>
          <a:graphicData uri="http://schemas.openxmlformats.org/drawingml/2006/table">
            <a:tbl>
              <a:tblPr>
                <a:tableStyleId>{2D5ABB26-0587-4C30-8999-92F81FD0307C}</a:tableStyleId>
              </a:tblPr>
              <a:tblGrid>
                <a:gridCol w="1268760"/>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4" name="组合 13"/>
          <p:cNvGrpSpPr/>
          <p:nvPr userDrawn="1"/>
        </p:nvGrpSpPr>
        <p:grpSpPr>
          <a:xfrm>
            <a:off x="0" y="1545636"/>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意义与内容</a:t>
              </a:r>
              <a:endParaRPr lang="zh-CN" altLang="en-US" sz="1400" dirty="0">
                <a:latin typeface="微软雅黑" panose="020B0503020204020204" pitchFamily="34" charset="-122"/>
                <a:ea typeface="微软雅黑" panose="020B0503020204020204" pitchFamily="34" charset="-122"/>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8" name="五边形 17"/>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nvGraphicFramePr>
        <p:xfrm>
          <a:off x="0" y="951570"/>
          <a:ext cx="1268760" cy="3564000"/>
        </p:xfrm>
        <a:graphic>
          <a:graphicData uri="http://schemas.openxmlformats.org/drawingml/2006/table">
            <a:tbl>
              <a:tblPr>
                <a:tableStyleId>{2D5ABB26-0587-4C30-8999-92F81FD0307C}</a:tableStyleId>
              </a:tblPr>
              <a:tblGrid>
                <a:gridCol w="1268760"/>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4" name="组合 13"/>
          <p:cNvGrpSpPr/>
          <p:nvPr userDrawn="1"/>
        </p:nvGrpSpPr>
        <p:grpSpPr>
          <a:xfrm>
            <a:off x="0" y="2140705"/>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kern="1200" dirty="0">
                  <a:solidFill>
                    <a:schemeClr val="lt1"/>
                  </a:solidFill>
                  <a:latin typeface="微软雅黑" panose="020B0503020204020204" pitchFamily="34" charset="-122"/>
                  <a:ea typeface="微软雅黑" panose="020B0503020204020204" pitchFamily="34" charset="-122"/>
                  <a:cs typeface="+mn-cs"/>
                </a:rPr>
                <a:t>思路与方法</a:t>
              </a:r>
              <a:endParaRPr lang="zh-CN" altLang="en-US" sz="14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1" name="五边形 10"/>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nvGraphicFramePr>
        <p:xfrm>
          <a:off x="0" y="951570"/>
          <a:ext cx="1268760" cy="3564000"/>
        </p:xfrm>
        <a:graphic>
          <a:graphicData uri="http://schemas.openxmlformats.org/drawingml/2006/table">
            <a:tbl>
              <a:tblPr>
                <a:tableStyleId>{2D5ABB26-0587-4C30-8999-92F81FD0307C}</a:tableStyleId>
              </a:tblPr>
              <a:tblGrid>
                <a:gridCol w="1268760"/>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2736195"/>
            <a:ext cx="1268760" cy="591140"/>
            <a:chOff x="0" y="1272662"/>
            <a:chExt cx="1691680" cy="788186"/>
          </a:xfrm>
        </p:grpSpPr>
        <p:sp>
          <p:nvSpPr>
            <p:cNvPr id="11" name="矩形 10"/>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b="0" kern="1200" dirty="0">
                  <a:solidFill>
                    <a:schemeClr val="lt1"/>
                  </a:solidFill>
                  <a:latin typeface="微软雅黑" panose="020B0503020204020204" pitchFamily="34" charset="-122"/>
                  <a:ea typeface="微软雅黑" panose="020B0503020204020204" pitchFamily="34" charset="-122"/>
                  <a:cs typeface="+mn-cs"/>
                </a:rPr>
                <a:t>重点与难点</a:t>
              </a:r>
              <a:endParaRPr lang="zh-CN" altLang="en-US" sz="1400" b="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5" name="五边形 14"/>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nvGraphicFramePr>
        <p:xfrm>
          <a:off x="0" y="951570"/>
          <a:ext cx="1268760" cy="3564000"/>
        </p:xfrm>
        <a:graphic>
          <a:graphicData uri="http://schemas.openxmlformats.org/drawingml/2006/table">
            <a:tbl>
              <a:tblPr>
                <a:tableStyleId>{2D5ABB26-0587-4C30-8999-92F81FD0307C}</a:tableStyleId>
              </a:tblPr>
              <a:tblGrid>
                <a:gridCol w="1268760"/>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相关建议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4" name="组合 13"/>
          <p:cNvGrpSpPr/>
          <p:nvPr userDrawn="1"/>
        </p:nvGrpSpPr>
        <p:grpSpPr>
          <a:xfrm>
            <a:off x="0" y="3329985"/>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200" dirty="0">
                  <a:solidFill>
                    <a:schemeClr val="lt1"/>
                  </a:solidFill>
                  <a:latin typeface="微软雅黑" panose="020B0503020204020204" pitchFamily="34" charset="-122"/>
                  <a:ea typeface="微软雅黑" panose="020B0503020204020204" pitchFamily="34" charset="-122"/>
                  <a:cs typeface="+mn-cs"/>
                </a:rPr>
                <a:t>成果与运用</a:t>
              </a:r>
              <a:endParaRPr lang="zh-CN" altLang="en-US" sz="14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1" name="五边形 10"/>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nvGraphicFramePr>
        <p:xfrm>
          <a:off x="0" y="951570"/>
          <a:ext cx="1268760" cy="3564000"/>
        </p:xfrm>
        <a:graphic>
          <a:graphicData uri="http://schemas.openxmlformats.org/drawingml/2006/table">
            <a:tbl>
              <a:tblPr>
                <a:tableStyleId>{2D5ABB26-0587-4C30-8999-92F81FD0307C}</a:tableStyleId>
              </a:tblPr>
              <a:tblGrid>
                <a:gridCol w="1268760"/>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论文总结</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4" name="组合 13"/>
          <p:cNvGrpSpPr/>
          <p:nvPr userDrawn="1"/>
        </p:nvGrpSpPr>
        <p:grpSpPr>
          <a:xfrm>
            <a:off x="0" y="3923711"/>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200" dirty="0">
                  <a:solidFill>
                    <a:schemeClr val="lt1"/>
                  </a:solidFill>
                  <a:latin typeface="微软雅黑" panose="020B0503020204020204" pitchFamily="34" charset="-122"/>
                  <a:ea typeface="微软雅黑" panose="020B0503020204020204" pitchFamily="34" charset="-122"/>
                  <a:cs typeface="+mn-cs"/>
                </a:rPr>
                <a:t>建议与总结</a:t>
              </a:r>
              <a:endParaRPr lang="zh-CN" altLang="en-US" sz="14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1" name="五边形 10"/>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节标题">
    <p:bg>
      <p:bgPr>
        <a:solidFill>
          <a:srgbClr val="F8F8F8"/>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B0C4986D-6BE9-4264-908F-02DB36FD8D6C}" type="datetime1">
              <a:rPr lang="en-US" smtClean="0"/>
            </a:fld>
            <a:endParaRPr lang="en-US" dirty="0"/>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r>
              <a:rPr lang="en-US"/>
              <a:t>Footer Text</a:t>
            </a:r>
            <a:endParaRPr lang="en-US" dirty="0"/>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BA9B540C-44DA-4F69-89C9-7C84606640D3}" type="slidenum">
              <a:rPr lang="en-US" smtClean="0"/>
            </a:fld>
            <a:endParaRPr lang="en-US" dirty="0"/>
          </a:p>
        </p:txBody>
      </p:sp>
      <p:sp>
        <p:nvSpPr>
          <p:cNvPr id="7" name="Rectangle 6"/>
          <p:cNvSpPr/>
          <p:nvPr/>
        </p:nvSpPr>
        <p:spPr>
          <a:xfrm>
            <a:off x="9001124" y="0"/>
            <a:ext cx="142876" cy="10287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圆角矩形 8"/>
          <p:cNvSpPr/>
          <p:nvPr userDrawn="1"/>
        </p:nvSpPr>
        <p:spPr>
          <a:xfrm>
            <a:off x="0" y="4867275"/>
            <a:ext cx="6360160" cy="276225"/>
          </a:xfrm>
          <a:prstGeom prst="roundRect">
            <a:avLst>
              <a:gd name="adj" fmla="val 0"/>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ea typeface="微软雅黑" panose="020B0503020204020204" pitchFamily="34" charset="-122"/>
            </a:endParaRPr>
          </a:p>
        </p:txBody>
      </p:sp>
      <p:sp>
        <p:nvSpPr>
          <p:cNvPr id="10" name="圆角矩形 9"/>
          <p:cNvSpPr/>
          <p:nvPr userDrawn="1"/>
        </p:nvSpPr>
        <p:spPr>
          <a:xfrm>
            <a:off x="8256905" y="4867275"/>
            <a:ext cx="887095" cy="276225"/>
          </a:xfrm>
          <a:prstGeom prst="roundRect">
            <a:avLst>
              <a:gd name="adj" fmla="val 0"/>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ea typeface="微软雅黑" panose="020B0503020204020204" pitchFamily="34" charset="-122"/>
            </a:endParaRPr>
          </a:p>
        </p:txBody>
      </p:sp>
      <p:sp>
        <p:nvSpPr>
          <p:cNvPr id="11" name="文本框 9"/>
          <p:cNvSpPr txBox="1"/>
          <p:nvPr userDrawn="1"/>
        </p:nvSpPr>
        <p:spPr>
          <a:xfrm>
            <a:off x="6360163" y="4844686"/>
            <a:ext cx="1897380" cy="299085"/>
          </a:xfrm>
          <a:prstGeom prst="rect">
            <a:avLst/>
          </a:prstGeom>
          <a:noFill/>
        </p:spPr>
        <p:txBody>
          <a:bodyPr wrap="none" rtlCol="0">
            <a:spAutoFit/>
          </a:bodyPr>
          <a:lstStyle/>
          <a:p>
            <a:r>
              <a:rPr lang="zh-CN" altLang="en-US" b="0" dirty="0">
                <a:solidFill>
                  <a:srgbClr val="314865"/>
                </a:solidFill>
                <a:latin typeface="微软雅黑" panose="020B0503020204020204" pitchFamily="34" charset="-122"/>
                <a:ea typeface="微软雅黑" panose="020B0503020204020204" pitchFamily="34" charset="-122"/>
              </a:rPr>
              <a:t>请输入用户的大学</a:t>
            </a:r>
            <a:r>
              <a:rPr lang="zh-CN" altLang="en-US" b="0" dirty="0">
                <a:solidFill>
                  <a:srgbClr val="314865"/>
                </a:solidFill>
                <a:latin typeface="微软雅黑" panose="020B0503020204020204" pitchFamily="34" charset="-122"/>
                <a:ea typeface="微软雅黑" panose="020B0503020204020204" pitchFamily="34" charset="-122"/>
              </a:rPr>
              <a:t>名称</a:t>
            </a:r>
            <a:endParaRPr lang="zh-CN" altLang="en-US" b="0" dirty="0">
              <a:solidFill>
                <a:srgbClr val="314865"/>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anose="020B0604020202020204" pitchFamily="34" charset="0"/>
        <a:buNone/>
        <a:defRPr sz="2000" b="1" kern="1200">
          <a:solidFill>
            <a:schemeClr val="tx1"/>
          </a:solidFill>
          <a:latin typeface="+mn-lt"/>
          <a:ea typeface="微软雅黑" panose="020B0503020204020204" pitchFamily="34" charset="-122"/>
          <a:cs typeface="+mn-cs"/>
        </a:defRPr>
      </a:lvl1pPr>
      <a:lvl2pPr marL="457200" indent="-182880"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Clr>
          <a:schemeClr val="tx2"/>
        </a:buClr>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slide" Target="slide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7.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5143501"/>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微软雅黑" panose="020B0503020204020204" pitchFamily="34" charset="-122"/>
              </a:rPr>
              <a:t>       </a:t>
            </a:r>
            <a:endParaRPr lang="zh-CN" altLang="en-US" dirty="0">
              <a:ea typeface="微软雅黑" panose="020B0503020204020204" pitchFamily="34" charset="-122"/>
            </a:endParaRPr>
          </a:p>
        </p:txBody>
      </p:sp>
      <p:sp>
        <p:nvSpPr>
          <p:cNvPr id="32" name="矩形 31"/>
          <p:cNvSpPr/>
          <p:nvPr/>
        </p:nvSpPr>
        <p:spPr>
          <a:xfrm>
            <a:off x="1785537" y="2139208"/>
            <a:ext cx="5791970" cy="769441"/>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4400" b="1" dirty="0">
                <a:ln>
                  <a:prstDash val="solid"/>
                </a:ln>
                <a:solidFill>
                  <a:schemeClr val="bg1"/>
                </a:solidFill>
                <a:latin typeface="+mj-ea"/>
                <a:ea typeface="+mj-ea"/>
              </a:rPr>
              <a:t>毕业论文答辩</a:t>
            </a:r>
            <a:r>
              <a:rPr lang="en-US" altLang="zh-CN" sz="4400" b="1" dirty="0">
                <a:ln>
                  <a:prstDash val="solid"/>
                </a:ln>
                <a:solidFill>
                  <a:schemeClr val="bg1"/>
                </a:solidFill>
                <a:latin typeface="+mj-ea"/>
                <a:ea typeface="+mj-ea"/>
              </a:rPr>
              <a:t>PPT</a:t>
            </a:r>
            <a:r>
              <a:rPr lang="zh-CN" altLang="en-US" sz="4400" b="1" dirty="0">
                <a:ln>
                  <a:prstDash val="solid"/>
                </a:ln>
                <a:solidFill>
                  <a:schemeClr val="bg1"/>
                </a:solidFill>
                <a:latin typeface="+mj-ea"/>
                <a:ea typeface="+mj-ea"/>
              </a:rPr>
              <a:t>模板</a:t>
            </a:r>
            <a:endParaRPr lang="zh-CN" altLang="en-US" sz="4400" b="1" dirty="0">
              <a:ln>
                <a:prstDash val="solid"/>
              </a:ln>
              <a:solidFill>
                <a:schemeClr val="bg1"/>
              </a:solidFill>
              <a:latin typeface="+mj-ea"/>
              <a:ea typeface="+mj-ea"/>
            </a:endParaRPr>
          </a:p>
        </p:txBody>
      </p:sp>
      <p:sp>
        <p:nvSpPr>
          <p:cNvPr id="36" name="矩形 35"/>
          <p:cNvSpPr/>
          <p:nvPr/>
        </p:nvSpPr>
        <p:spPr>
          <a:xfrm>
            <a:off x="2875158" y="3179517"/>
            <a:ext cx="1611339"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1400" b="1" dirty="0">
                <a:ln>
                  <a:prstDash val="solid"/>
                </a:ln>
                <a:solidFill>
                  <a:schemeClr val="bg1"/>
                </a:solidFill>
                <a:latin typeface="微软雅黑" panose="020B0503020204020204" pitchFamily="34" charset="-122"/>
                <a:ea typeface="微软雅黑" panose="020B0503020204020204" pitchFamily="34" charset="-122"/>
              </a:rPr>
              <a:t>答辩人</a:t>
            </a:r>
            <a:r>
              <a:rPr lang="zh-CN" altLang="en-US" sz="1400" b="1" dirty="0" smtClean="0">
                <a:ln>
                  <a:prstDash val="solid"/>
                </a:ln>
                <a:solidFill>
                  <a:schemeClr val="bg1"/>
                </a:solidFill>
                <a:latin typeface="微软雅黑" panose="020B0503020204020204" pitchFamily="34" charset="-122"/>
                <a:ea typeface="微软雅黑" panose="020B0503020204020204" pitchFamily="34" charset="-122"/>
              </a:rPr>
              <a:t>：</a:t>
            </a:r>
            <a:r>
              <a:rPr lang="zh-CN" altLang="en-US" sz="1400" b="1" dirty="0">
                <a:ln>
                  <a:prstDash val="solid"/>
                </a:ln>
                <a:solidFill>
                  <a:schemeClr val="bg1"/>
                </a:solidFill>
                <a:latin typeface="微软雅黑" panose="020B0503020204020204" pitchFamily="34" charset="-122"/>
                <a:ea typeface="微软雅黑" panose="020B0503020204020204" pitchFamily="34" charset="-122"/>
              </a:rPr>
              <a:t>第一</a:t>
            </a:r>
            <a:r>
              <a:rPr lang="en-US" altLang="zh-CN" sz="1400" b="1" dirty="0">
                <a:ln>
                  <a:prstDash val="solid"/>
                </a:ln>
                <a:solidFill>
                  <a:schemeClr val="bg1"/>
                </a:solidFill>
                <a:latin typeface="微软雅黑" panose="020B0503020204020204" pitchFamily="34" charset="-122"/>
                <a:ea typeface="微软雅黑" panose="020B0503020204020204" pitchFamily="34" charset="-122"/>
              </a:rPr>
              <a:t>PPT</a:t>
            </a:r>
            <a:endParaRPr lang="zh-CN" altLang="en-US" sz="1400" b="1" dirty="0">
              <a:ln>
                <a:prstDash val="solid"/>
              </a:ln>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4768334" y="3179516"/>
            <a:ext cx="1314784"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1400" b="1" dirty="0">
                <a:ln>
                  <a:prstDash val="solid"/>
                </a:ln>
                <a:solidFill>
                  <a:schemeClr val="bg1"/>
                </a:solidFill>
                <a:latin typeface="微软雅黑" panose="020B0503020204020204" pitchFamily="34" charset="-122"/>
                <a:ea typeface="微软雅黑" panose="020B0503020204020204" pitchFamily="34" charset="-122"/>
              </a:rPr>
              <a:t> </a:t>
            </a:r>
            <a:r>
              <a:rPr lang="zh-CN" altLang="en-US" sz="1400" b="1" dirty="0">
                <a:ln>
                  <a:prstDash val="solid"/>
                </a:ln>
                <a:solidFill>
                  <a:schemeClr val="bg1"/>
                </a:solidFill>
                <a:latin typeface="微软雅黑" panose="020B0503020204020204" pitchFamily="34" charset="-122"/>
                <a:ea typeface="微软雅黑" panose="020B0503020204020204" pitchFamily="34" charset="-122"/>
              </a:rPr>
              <a:t>指导</a:t>
            </a:r>
            <a:r>
              <a:rPr lang="zh-CN" altLang="en-US" sz="1400" b="1" dirty="0" smtClean="0">
                <a:ln>
                  <a:prstDash val="solid"/>
                </a:ln>
                <a:solidFill>
                  <a:schemeClr val="bg1"/>
                </a:solidFill>
                <a:latin typeface="微软雅黑" panose="020B0503020204020204" pitchFamily="34" charset="-122"/>
                <a:ea typeface="微软雅黑" panose="020B0503020204020204" pitchFamily="34" charset="-122"/>
              </a:rPr>
              <a:t>：王教授</a:t>
            </a:r>
            <a:endParaRPr lang="zh-CN" altLang="en-US" sz="1400" b="1" dirty="0">
              <a:ln>
                <a:prstDash val="solid"/>
              </a:ln>
              <a:solidFill>
                <a:schemeClr val="bg1"/>
              </a:solidFill>
              <a:latin typeface="微软雅黑" panose="020B0503020204020204" pitchFamily="34" charset="-122"/>
              <a:ea typeface="微软雅黑" panose="020B0503020204020204" pitchFamily="34" charset="-122"/>
            </a:endParaRPr>
          </a:p>
        </p:txBody>
      </p:sp>
      <p:sp>
        <p:nvSpPr>
          <p:cNvPr id="39" name="TextBox 16"/>
          <p:cNvSpPr txBox="1"/>
          <p:nvPr/>
        </p:nvSpPr>
        <p:spPr>
          <a:xfrm>
            <a:off x="7656889" y="4537243"/>
            <a:ext cx="1127232" cy="300082"/>
          </a:xfrm>
          <a:prstGeom prst="rect">
            <a:avLst/>
          </a:prstGeom>
          <a:noFill/>
        </p:spPr>
        <p:txBody>
          <a:bodyPr wrap="none" rtlCol="0">
            <a:spAutoFit/>
          </a:bodyPr>
          <a:lstStyle/>
          <a:p>
            <a:pPr>
              <a:defRPr/>
            </a:pPr>
            <a:r>
              <a:rPr lang="en-US" altLang="zh-CN" kern="0" dirty="0">
                <a:solidFill>
                  <a:schemeClr val="bg1"/>
                </a:solidFill>
                <a:latin typeface="时尚中黑简体" pitchFamily="2" charset="-122"/>
                <a:ea typeface="时尚中黑简体" pitchFamily="2" charset="-122"/>
              </a:rPr>
              <a:t>Loading……</a:t>
            </a:r>
            <a:endParaRPr lang="zh-CN" altLang="en-US" kern="0" dirty="0">
              <a:solidFill>
                <a:schemeClr val="bg1"/>
              </a:solidFill>
              <a:latin typeface="时尚中黑简体" pitchFamily="2" charset="-122"/>
              <a:ea typeface="时尚中黑简体" pitchFamily="2" charset="-122"/>
            </a:endParaRPr>
          </a:p>
        </p:txBody>
      </p:sp>
      <p:pic>
        <p:nvPicPr>
          <p:cNvPr id="40" name="Picture 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27883" y="4493803"/>
            <a:ext cx="450132" cy="456215"/>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15"/>
          <p:cNvSpPr>
            <a:spLocks noEditPoints="1"/>
          </p:cNvSpPr>
          <p:nvPr/>
        </p:nvSpPr>
        <p:spPr bwMode="auto">
          <a:xfrm>
            <a:off x="4007644" y="971557"/>
            <a:ext cx="1132332" cy="1008011"/>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81614" tIns="40807" rIns="81614" bIns="40807" numCol="1" anchor="t" anchorCtr="0" compatLnSpc="1"/>
          <a:lstStyle/>
          <a:p>
            <a:endParaRPr lang="zh-CN" altLang="en-US"/>
          </a:p>
        </p:txBody>
      </p:sp>
      <p:grpSp>
        <p:nvGrpSpPr>
          <p:cNvPr id="15" name="组合 14"/>
          <p:cNvGrpSpPr/>
          <p:nvPr/>
        </p:nvGrpSpPr>
        <p:grpSpPr>
          <a:xfrm rot="5400000">
            <a:off x="4526683" y="-4700586"/>
            <a:ext cx="719786" cy="9144000"/>
            <a:chOff x="-11273" y="-594773"/>
            <a:chExt cx="719786" cy="7462505"/>
          </a:xfrm>
          <a:solidFill>
            <a:srgbClr val="F5F5F5"/>
          </a:solidFill>
        </p:grpSpPr>
        <p:sp>
          <p:nvSpPr>
            <p:cNvPr id="16" name="等腰三角形 15"/>
            <p:cNvSpPr/>
            <p:nvPr/>
          </p:nvSpPr>
          <p:spPr>
            <a:xfrm rot="5400000">
              <a:off x="-68856" y="2776017"/>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等腰三角形 19"/>
            <p:cNvSpPr/>
            <p:nvPr/>
          </p:nvSpPr>
          <p:spPr>
            <a:xfrm rot="5400000">
              <a:off x="-68856" y="195805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5400000">
              <a:off x="-68856" y="1114606"/>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5400000">
              <a:off x="-68856" y="29663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等腰三角形 22"/>
            <p:cNvSpPr/>
            <p:nvPr/>
          </p:nvSpPr>
          <p:spPr>
            <a:xfrm rot="5400000">
              <a:off x="-68856" y="361096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等腰三角形 23"/>
            <p:cNvSpPr/>
            <p:nvPr/>
          </p:nvSpPr>
          <p:spPr>
            <a:xfrm rot="5400000">
              <a:off x="-68856" y="444367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等腰三角形 24"/>
            <p:cNvSpPr/>
            <p:nvPr/>
          </p:nvSpPr>
          <p:spPr>
            <a:xfrm rot="5400000">
              <a:off x="-68856" y="526488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等腰三角形 25"/>
            <p:cNvSpPr/>
            <p:nvPr/>
          </p:nvSpPr>
          <p:spPr>
            <a:xfrm rot="5400000">
              <a:off x="-68856" y="609036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等腰三角形 26"/>
            <p:cNvSpPr/>
            <p:nvPr/>
          </p:nvSpPr>
          <p:spPr>
            <a:xfrm rot="5400000">
              <a:off x="-68856" y="-53719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8" name="组合 27"/>
          <p:cNvGrpSpPr/>
          <p:nvPr/>
        </p:nvGrpSpPr>
        <p:grpSpPr>
          <a:xfrm rot="5400000">
            <a:off x="4203646" y="-4700585"/>
            <a:ext cx="719786" cy="9144000"/>
            <a:chOff x="-11273" y="-594773"/>
            <a:chExt cx="719786" cy="7462505"/>
          </a:xfrm>
          <a:solidFill>
            <a:srgbClr val="F5F5F5"/>
          </a:solidFill>
        </p:grpSpPr>
        <p:sp>
          <p:nvSpPr>
            <p:cNvPr id="29" name="等腰三角形 28"/>
            <p:cNvSpPr/>
            <p:nvPr/>
          </p:nvSpPr>
          <p:spPr>
            <a:xfrm rot="5400000">
              <a:off x="-68856" y="2776017"/>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等腰三角形 29"/>
            <p:cNvSpPr/>
            <p:nvPr/>
          </p:nvSpPr>
          <p:spPr>
            <a:xfrm rot="5400000">
              <a:off x="-68856" y="195805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等腰三角形 30"/>
            <p:cNvSpPr/>
            <p:nvPr/>
          </p:nvSpPr>
          <p:spPr>
            <a:xfrm rot="5400000">
              <a:off x="-68856" y="1114606"/>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等腰三角形 32"/>
            <p:cNvSpPr/>
            <p:nvPr/>
          </p:nvSpPr>
          <p:spPr>
            <a:xfrm rot="5400000">
              <a:off x="-68856" y="29663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等腰三角形 33"/>
            <p:cNvSpPr/>
            <p:nvPr/>
          </p:nvSpPr>
          <p:spPr>
            <a:xfrm rot="5400000">
              <a:off x="-68856" y="361096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等腰三角形 34"/>
            <p:cNvSpPr/>
            <p:nvPr/>
          </p:nvSpPr>
          <p:spPr>
            <a:xfrm rot="5400000">
              <a:off x="-68856" y="444367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等腰三角形 40"/>
            <p:cNvSpPr/>
            <p:nvPr/>
          </p:nvSpPr>
          <p:spPr>
            <a:xfrm rot="5400000">
              <a:off x="-68856" y="526488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等腰三角形 41"/>
            <p:cNvSpPr/>
            <p:nvPr/>
          </p:nvSpPr>
          <p:spPr>
            <a:xfrm rot="5400000">
              <a:off x="-68856" y="609036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等腰三角形 42"/>
            <p:cNvSpPr/>
            <p:nvPr/>
          </p:nvSpPr>
          <p:spPr>
            <a:xfrm rot="5400000">
              <a:off x="-68856" y="-53719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4" name="组合 43"/>
          <p:cNvGrpSpPr/>
          <p:nvPr/>
        </p:nvGrpSpPr>
        <p:grpSpPr>
          <a:xfrm rot="5400000">
            <a:off x="3880609" y="-4700584"/>
            <a:ext cx="719786" cy="9144000"/>
            <a:chOff x="-11273" y="-594773"/>
            <a:chExt cx="719786" cy="7462505"/>
          </a:xfrm>
          <a:solidFill>
            <a:srgbClr val="F5F5F5"/>
          </a:solidFill>
        </p:grpSpPr>
        <p:sp>
          <p:nvSpPr>
            <p:cNvPr id="45" name="等腰三角形 44"/>
            <p:cNvSpPr/>
            <p:nvPr/>
          </p:nvSpPr>
          <p:spPr>
            <a:xfrm rot="5400000">
              <a:off x="-68856" y="2776017"/>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等腰三角形 45"/>
            <p:cNvSpPr/>
            <p:nvPr/>
          </p:nvSpPr>
          <p:spPr>
            <a:xfrm rot="5400000">
              <a:off x="-68856" y="195805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等腰三角形 46"/>
            <p:cNvSpPr/>
            <p:nvPr/>
          </p:nvSpPr>
          <p:spPr>
            <a:xfrm rot="5400000">
              <a:off x="-68856" y="1114606"/>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等腰三角形 47"/>
            <p:cNvSpPr/>
            <p:nvPr/>
          </p:nvSpPr>
          <p:spPr>
            <a:xfrm rot="5400000">
              <a:off x="-68856" y="29663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等腰三角形 48"/>
            <p:cNvSpPr/>
            <p:nvPr/>
          </p:nvSpPr>
          <p:spPr>
            <a:xfrm rot="5400000">
              <a:off x="-68856" y="361096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等腰三角形 49"/>
            <p:cNvSpPr/>
            <p:nvPr/>
          </p:nvSpPr>
          <p:spPr>
            <a:xfrm rot="5400000">
              <a:off x="-68856" y="444367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等腰三角形 50"/>
            <p:cNvSpPr/>
            <p:nvPr/>
          </p:nvSpPr>
          <p:spPr>
            <a:xfrm rot="5400000">
              <a:off x="-68856" y="526488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等腰三角形 51"/>
            <p:cNvSpPr/>
            <p:nvPr/>
          </p:nvSpPr>
          <p:spPr>
            <a:xfrm rot="5400000">
              <a:off x="-68856" y="609036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等腰三角形 52"/>
            <p:cNvSpPr/>
            <p:nvPr/>
          </p:nvSpPr>
          <p:spPr>
            <a:xfrm rot="5400000">
              <a:off x="-68856" y="-53719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1500" fill="hold"/>
                                        <p:tgtEl>
                                          <p:spTgt spid="14"/>
                                        </p:tgtEl>
                                        <p:attrNameLst>
                                          <p:attrName>ppt_w</p:attrName>
                                        </p:attrNameLst>
                                      </p:cBhvr>
                                      <p:tavLst>
                                        <p:tav tm="0">
                                          <p:val>
                                            <p:fltVal val="0"/>
                                          </p:val>
                                        </p:tav>
                                        <p:tav tm="100000">
                                          <p:val>
                                            <p:strVal val="#ppt_w"/>
                                          </p:val>
                                        </p:tav>
                                      </p:tavLst>
                                    </p:anim>
                                    <p:anim calcmode="lin" valueType="num">
                                      <p:cBhvr>
                                        <p:cTn id="17" dur="1500" fill="hold"/>
                                        <p:tgtEl>
                                          <p:spTgt spid="14"/>
                                        </p:tgtEl>
                                        <p:attrNameLst>
                                          <p:attrName>ppt_h</p:attrName>
                                        </p:attrNameLst>
                                      </p:cBhvr>
                                      <p:tavLst>
                                        <p:tav tm="0">
                                          <p:val>
                                            <p:fltVal val="0"/>
                                          </p:val>
                                        </p:tav>
                                        <p:tav tm="100000">
                                          <p:val>
                                            <p:strVal val="#ppt_h"/>
                                          </p:val>
                                        </p:tav>
                                      </p:tavLst>
                                    </p:anim>
                                    <p:anim calcmode="lin" valueType="num">
                                      <p:cBhvr>
                                        <p:cTn id="18" dur="1500" fill="hold"/>
                                        <p:tgtEl>
                                          <p:spTgt spid="14"/>
                                        </p:tgtEl>
                                        <p:attrNameLst>
                                          <p:attrName>style.rotation</p:attrName>
                                        </p:attrNameLst>
                                      </p:cBhvr>
                                      <p:tavLst>
                                        <p:tav tm="0">
                                          <p:val>
                                            <p:fltVal val="90"/>
                                          </p:val>
                                        </p:tav>
                                        <p:tav tm="100000">
                                          <p:val>
                                            <p:fltVal val="0"/>
                                          </p:val>
                                        </p:tav>
                                      </p:tavLst>
                                    </p:anim>
                                    <p:animEffect transition="in" filter="fade">
                                      <p:cBhvr>
                                        <p:cTn id="19" dur="1500"/>
                                        <p:tgtEl>
                                          <p:spTgt spid="14"/>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2500"/>
                                        <p:tgtEl>
                                          <p:spTgt spid="32"/>
                                        </p:tgtEl>
                                      </p:cBhvr>
                                    </p:animEffect>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1000"/>
                                        <p:tgtEl>
                                          <p:spTgt spid="37"/>
                                        </p:tgtEl>
                                      </p:cBhvr>
                                    </p:animEffect>
                                    <p:anim calcmode="lin" valueType="num">
                                      <p:cBhvr>
                                        <p:cTn id="34" dur="1000" fill="hold"/>
                                        <p:tgtEl>
                                          <p:spTgt spid="37"/>
                                        </p:tgtEl>
                                        <p:attrNameLst>
                                          <p:attrName>ppt_x</p:attrName>
                                        </p:attrNameLst>
                                      </p:cBhvr>
                                      <p:tavLst>
                                        <p:tav tm="0">
                                          <p:val>
                                            <p:strVal val="#ppt_x"/>
                                          </p:val>
                                        </p:tav>
                                        <p:tav tm="100000">
                                          <p:val>
                                            <p:strVal val="#ppt_x"/>
                                          </p:val>
                                        </p:tav>
                                      </p:tavLst>
                                    </p:anim>
                                    <p:anim calcmode="lin" valueType="num">
                                      <p:cBhvr>
                                        <p:cTn id="35" dur="1000" fill="hold"/>
                                        <p:tgtEl>
                                          <p:spTgt spid="37"/>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22" presetClass="entr" presetSubtype="8"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1500"/>
                                        <p:tgtEl>
                                          <p:spTgt spid="39"/>
                                        </p:tgtEl>
                                      </p:cBhvr>
                                    </p:animEffect>
                                  </p:childTnLst>
                                </p:cTn>
                              </p:par>
                              <p:par>
                                <p:cTn id="40" presetID="10" presetClass="entr" presetSubtype="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8" presetClass="emph" presetSubtype="0" repeatCount="3000" fill="hold" nodeType="withEffect">
                                  <p:stCondLst>
                                    <p:cond delay="0"/>
                                  </p:stCondLst>
                                  <p:childTnLst>
                                    <p:animRot by="21600000">
                                      <p:cBhvr>
                                        <p:cTn id="44" dur="2000" fill="hold"/>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p:bldP spid="39" grpId="0"/>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98"/>
          <p:cNvSpPr>
            <a:spLocks noChangeArrowheads="1"/>
          </p:cNvSpPr>
          <p:nvPr/>
        </p:nvSpPr>
        <p:spPr bwMode="auto">
          <a:xfrm>
            <a:off x="3657277" y="1203524"/>
            <a:ext cx="1529994" cy="1521082"/>
          </a:xfrm>
          <a:prstGeom prst="ellipse">
            <a:avLst/>
          </a:prstGeom>
          <a:solidFill>
            <a:srgbClr val="314865"/>
          </a:solidFill>
          <a:ln w="25400">
            <a:solidFill>
              <a:srgbClr val="E2E9E9"/>
            </a:solidFill>
          </a:ln>
        </p:spPr>
        <p:txBody>
          <a:bodyPr vert="horz" wrap="square" lIns="82296" tIns="41148" rIns="82296" bIns="41148" numCol="1" anchor="t" anchorCtr="0" compatLnSpc="1"/>
          <a:lstStyle/>
          <a:p>
            <a:pPr defTabSz="822960">
              <a:defRPr/>
            </a:pPr>
            <a:endParaRPr lang="zh-CN" altLang="en-US" sz="1620" kern="0">
              <a:solidFill>
                <a:schemeClr val="bg2">
                  <a:lumMod val="10000"/>
                </a:schemeClr>
              </a:solidFill>
              <a:latin typeface="Calibri" panose="020F0502020204030204"/>
              <a:ea typeface="微软雅黑" panose="020B0503020204020204" pitchFamily="34" charset="-122"/>
            </a:endParaRPr>
          </a:p>
        </p:txBody>
      </p:sp>
      <p:sp>
        <p:nvSpPr>
          <p:cNvPr id="3" name="Oval 100"/>
          <p:cNvSpPr>
            <a:spLocks noChangeArrowheads="1"/>
          </p:cNvSpPr>
          <p:nvPr/>
        </p:nvSpPr>
        <p:spPr bwMode="auto">
          <a:xfrm>
            <a:off x="4795117" y="1126282"/>
            <a:ext cx="1901352" cy="1892439"/>
          </a:xfrm>
          <a:prstGeom prst="ellipse">
            <a:avLst/>
          </a:prstGeom>
          <a:solidFill>
            <a:srgbClr val="314865"/>
          </a:solidFill>
          <a:ln w="19050">
            <a:solidFill>
              <a:schemeClr val="bg1"/>
            </a:solidFill>
          </a:ln>
        </p:spPr>
        <p:txBody>
          <a:bodyPr vert="horz" wrap="square" lIns="82296" tIns="41148" rIns="82296" bIns="41148" numCol="1" anchor="t" anchorCtr="0" compatLnSpc="1"/>
          <a:lstStyle/>
          <a:p>
            <a:pPr defTabSz="822960">
              <a:defRPr/>
            </a:pPr>
            <a:endParaRPr lang="zh-CN" altLang="en-US" sz="1620" kern="0">
              <a:solidFill>
                <a:schemeClr val="bg2">
                  <a:lumMod val="10000"/>
                </a:schemeClr>
              </a:solidFill>
              <a:latin typeface="Calibri" panose="020F0502020204030204"/>
              <a:ea typeface="微软雅黑" panose="020B0503020204020204" pitchFamily="34" charset="-122"/>
            </a:endParaRPr>
          </a:p>
        </p:txBody>
      </p:sp>
      <p:sp>
        <p:nvSpPr>
          <p:cNvPr id="4" name="Oval 101"/>
          <p:cNvSpPr>
            <a:spLocks noChangeArrowheads="1"/>
          </p:cNvSpPr>
          <p:nvPr/>
        </p:nvSpPr>
        <p:spPr bwMode="auto">
          <a:xfrm>
            <a:off x="4135585" y="2136375"/>
            <a:ext cx="1592383" cy="1598324"/>
          </a:xfrm>
          <a:prstGeom prst="ellipse">
            <a:avLst/>
          </a:prstGeom>
          <a:solidFill>
            <a:srgbClr val="E2E9E9"/>
          </a:solidFill>
          <a:ln w="19050">
            <a:solidFill>
              <a:schemeClr val="bg1"/>
            </a:solidFill>
          </a:ln>
        </p:spPr>
        <p:txBody>
          <a:bodyPr vert="horz" wrap="square" lIns="82296" tIns="41148" rIns="82296" bIns="41148" numCol="1" anchor="t" anchorCtr="0" compatLnSpc="1"/>
          <a:lstStyle/>
          <a:p>
            <a:endParaRPr lang="zh-CN" altLang="en-US" sz="1620">
              <a:solidFill>
                <a:schemeClr val="bg2">
                  <a:lumMod val="10000"/>
                </a:schemeClr>
              </a:solidFill>
              <a:latin typeface="Calibri" panose="020F0502020204030204"/>
              <a:ea typeface="微软雅黑" panose="020B0503020204020204" pitchFamily="34" charset="-122"/>
            </a:endParaRPr>
          </a:p>
        </p:txBody>
      </p:sp>
      <p:cxnSp>
        <p:nvCxnSpPr>
          <p:cNvPr id="5" name="直接箭头连接符 4"/>
          <p:cNvCxnSpPr/>
          <p:nvPr/>
        </p:nvCxnSpPr>
        <p:spPr>
          <a:xfrm>
            <a:off x="6696468" y="1843744"/>
            <a:ext cx="1464385" cy="0"/>
          </a:xfrm>
          <a:prstGeom prst="straightConnector1">
            <a:avLst/>
          </a:prstGeom>
          <a:noFill/>
          <a:ln w="9525" cap="flat" cmpd="sng" algn="ctr">
            <a:solidFill>
              <a:srgbClr val="314865"/>
            </a:solidFill>
            <a:prstDash val="solid"/>
            <a:tailEnd type="arrow"/>
          </a:ln>
          <a:effectLst/>
        </p:spPr>
      </p:cxnSp>
      <p:sp>
        <p:nvSpPr>
          <p:cNvPr id="6" name="TextBox 21"/>
          <p:cNvSpPr txBox="1"/>
          <p:nvPr/>
        </p:nvSpPr>
        <p:spPr>
          <a:xfrm>
            <a:off x="6801126" y="1846664"/>
            <a:ext cx="1656234" cy="923330"/>
          </a:xfrm>
          <a:prstGeom prst="rect">
            <a:avLst/>
          </a:prstGeom>
          <a:noFill/>
        </p:spPr>
        <p:txBody>
          <a:bodyPr wrap="square" rtlCol="0">
            <a:spAutoFit/>
          </a:bodyPr>
          <a:lstStyle/>
          <a:p>
            <a:pPr>
              <a:lnSpc>
                <a:spcPct val="150000"/>
              </a:lnSpc>
            </a:pPr>
            <a:r>
              <a:rPr lang="zh-CN" altLang="en-US" sz="1200" dirty="0">
                <a:solidFill>
                  <a:schemeClr val="bg2">
                    <a:lumMod val="10000"/>
                  </a:schemeClr>
                </a:solidFill>
                <a:latin typeface="Calibri" panose="020F0502020204030204"/>
                <a:ea typeface="微软雅黑" panose="020B0503020204020204" pitchFamily="34" charset="-122"/>
              </a:rPr>
              <a:t>添加文本说明内容</a:t>
            </a:r>
            <a:endParaRPr lang="en-US" altLang="zh-CN" sz="1200" dirty="0">
              <a:solidFill>
                <a:schemeClr val="bg2">
                  <a:lumMod val="10000"/>
                </a:schemeClr>
              </a:solidFill>
              <a:latin typeface="Calibri" panose="020F0502020204030204"/>
              <a:ea typeface="微软雅黑" panose="020B0503020204020204" pitchFamily="34" charset="-122"/>
            </a:endParaRPr>
          </a:p>
          <a:p>
            <a:pPr>
              <a:lnSpc>
                <a:spcPct val="150000"/>
              </a:lnSpc>
            </a:pPr>
            <a:r>
              <a:rPr lang="zh-CN" altLang="en-US" sz="1200" dirty="0">
                <a:solidFill>
                  <a:schemeClr val="bg2">
                    <a:lumMod val="10000"/>
                  </a:schemeClr>
                </a:solidFill>
                <a:latin typeface="Calibri" panose="020F0502020204030204"/>
                <a:ea typeface="微软雅黑" panose="020B0503020204020204" pitchFamily="34" charset="-122"/>
              </a:rPr>
              <a:t>添加文本说明内容</a:t>
            </a:r>
            <a:endParaRPr lang="zh-CN" altLang="en-US" sz="1200" dirty="0">
              <a:solidFill>
                <a:schemeClr val="bg2">
                  <a:lumMod val="10000"/>
                </a:schemeClr>
              </a:solidFill>
              <a:latin typeface="Calibri" panose="020F0502020204030204"/>
              <a:ea typeface="微软雅黑" panose="020B0503020204020204" pitchFamily="34" charset="-122"/>
            </a:endParaRPr>
          </a:p>
          <a:p>
            <a:pPr>
              <a:lnSpc>
                <a:spcPct val="150000"/>
              </a:lnSpc>
            </a:pPr>
            <a:r>
              <a:rPr lang="zh-CN" altLang="en-US" sz="1200" dirty="0">
                <a:solidFill>
                  <a:schemeClr val="bg2">
                    <a:lumMod val="10000"/>
                  </a:schemeClr>
                </a:solidFill>
                <a:latin typeface="Calibri" panose="020F0502020204030204"/>
                <a:ea typeface="微软雅黑" panose="020B0503020204020204" pitchFamily="34" charset="-122"/>
              </a:rPr>
              <a:t>添加文本说明内容</a:t>
            </a:r>
            <a:endParaRPr lang="zh-CN" altLang="en-US" sz="1200" dirty="0">
              <a:solidFill>
                <a:schemeClr val="bg2">
                  <a:lumMod val="10000"/>
                </a:schemeClr>
              </a:solidFill>
              <a:latin typeface="Calibri" panose="020F0502020204030204"/>
              <a:ea typeface="微软雅黑" panose="020B0503020204020204" pitchFamily="34" charset="-122"/>
            </a:endParaRPr>
          </a:p>
        </p:txBody>
      </p:sp>
      <p:cxnSp>
        <p:nvCxnSpPr>
          <p:cNvPr id="7" name="直接箭头连接符 6"/>
          <p:cNvCxnSpPr>
            <a:stCxn id="4" idx="4"/>
          </p:cNvCxnSpPr>
          <p:nvPr/>
        </p:nvCxnSpPr>
        <p:spPr>
          <a:xfrm>
            <a:off x="4931776" y="3734700"/>
            <a:ext cx="5942" cy="891766"/>
          </a:xfrm>
          <a:prstGeom prst="straightConnector1">
            <a:avLst/>
          </a:prstGeom>
          <a:noFill/>
          <a:ln w="9525" cap="flat" cmpd="sng" algn="ctr">
            <a:solidFill>
              <a:srgbClr val="314865"/>
            </a:solidFill>
            <a:prstDash val="solid"/>
            <a:tailEnd type="arrow"/>
          </a:ln>
          <a:effectLst/>
        </p:spPr>
      </p:cxnSp>
      <p:sp>
        <p:nvSpPr>
          <p:cNvPr id="8" name="TextBox 23"/>
          <p:cNvSpPr txBox="1"/>
          <p:nvPr/>
        </p:nvSpPr>
        <p:spPr>
          <a:xfrm>
            <a:off x="5039710" y="3809840"/>
            <a:ext cx="1623612" cy="741485"/>
          </a:xfrm>
          <a:prstGeom prst="rect">
            <a:avLst/>
          </a:prstGeom>
          <a:noFill/>
        </p:spPr>
        <p:txBody>
          <a:bodyPr wrap="square" rtlCol="0">
            <a:spAutoFit/>
          </a:bodyPr>
          <a:lstStyle/>
          <a:p>
            <a:pPr>
              <a:lnSpc>
                <a:spcPct val="120000"/>
              </a:lnSpc>
            </a:pPr>
            <a:r>
              <a:rPr lang="zh-CN" altLang="en-US" sz="1200" dirty="0">
                <a:solidFill>
                  <a:schemeClr val="bg2">
                    <a:lumMod val="10000"/>
                  </a:schemeClr>
                </a:solidFill>
                <a:latin typeface="Calibri" panose="020F0502020204030204"/>
                <a:ea typeface="微软雅黑" panose="020B0503020204020204" pitchFamily="34" charset="-122"/>
              </a:rPr>
              <a:t>添加文本说明内容</a:t>
            </a:r>
            <a:endParaRPr lang="en-US" altLang="zh-CN" sz="1200" dirty="0">
              <a:solidFill>
                <a:schemeClr val="bg2">
                  <a:lumMod val="10000"/>
                </a:schemeClr>
              </a:solidFill>
              <a:latin typeface="Calibri" panose="020F0502020204030204"/>
              <a:ea typeface="微软雅黑" panose="020B0503020204020204" pitchFamily="34" charset="-122"/>
            </a:endParaRPr>
          </a:p>
          <a:p>
            <a:pPr>
              <a:lnSpc>
                <a:spcPct val="120000"/>
              </a:lnSpc>
            </a:pPr>
            <a:r>
              <a:rPr lang="zh-CN" altLang="en-US" sz="1200" dirty="0">
                <a:solidFill>
                  <a:schemeClr val="bg2">
                    <a:lumMod val="10000"/>
                  </a:schemeClr>
                </a:solidFill>
                <a:latin typeface="Calibri" panose="020F0502020204030204"/>
                <a:ea typeface="微软雅黑" panose="020B0503020204020204" pitchFamily="34" charset="-122"/>
              </a:rPr>
              <a:t>添加文本说明内容</a:t>
            </a:r>
            <a:endParaRPr lang="zh-CN" altLang="en-US" sz="1200" dirty="0">
              <a:solidFill>
                <a:schemeClr val="bg2">
                  <a:lumMod val="10000"/>
                </a:schemeClr>
              </a:solidFill>
              <a:latin typeface="Calibri" panose="020F0502020204030204"/>
              <a:ea typeface="微软雅黑" panose="020B0503020204020204" pitchFamily="34" charset="-122"/>
            </a:endParaRPr>
          </a:p>
          <a:p>
            <a:pPr>
              <a:lnSpc>
                <a:spcPct val="120000"/>
              </a:lnSpc>
            </a:pPr>
            <a:r>
              <a:rPr lang="zh-CN" altLang="en-US" sz="1200" dirty="0">
                <a:solidFill>
                  <a:schemeClr val="bg2">
                    <a:lumMod val="10000"/>
                  </a:schemeClr>
                </a:solidFill>
                <a:latin typeface="Calibri" panose="020F0502020204030204"/>
                <a:ea typeface="微软雅黑" panose="020B0503020204020204" pitchFamily="34" charset="-122"/>
              </a:rPr>
              <a:t>添加文本说明内容</a:t>
            </a:r>
            <a:endParaRPr lang="zh-CN" altLang="en-US" sz="1200" dirty="0">
              <a:solidFill>
                <a:schemeClr val="bg2">
                  <a:lumMod val="10000"/>
                </a:schemeClr>
              </a:solidFill>
              <a:latin typeface="Calibri" panose="020F0502020204030204"/>
              <a:ea typeface="微软雅黑" panose="020B0503020204020204" pitchFamily="34" charset="-122"/>
            </a:endParaRPr>
          </a:p>
        </p:txBody>
      </p:sp>
      <p:cxnSp>
        <p:nvCxnSpPr>
          <p:cNvPr id="9" name="直接箭头连接符 8"/>
          <p:cNvCxnSpPr/>
          <p:nvPr/>
        </p:nvCxnSpPr>
        <p:spPr>
          <a:xfrm flipH="1">
            <a:off x="2058579" y="2017541"/>
            <a:ext cx="1598698" cy="0"/>
          </a:xfrm>
          <a:prstGeom prst="straightConnector1">
            <a:avLst/>
          </a:prstGeom>
          <a:noFill/>
          <a:ln w="9525" cap="flat" cmpd="sng" algn="ctr">
            <a:solidFill>
              <a:srgbClr val="314865"/>
            </a:solidFill>
            <a:prstDash val="solid"/>
            <a:tailEnd type="arrow"/>
          </a:ln>
          <a:effectLst/>
        </p:spPr>
      </p:cxnSp>
      <p:sp>
        <p:nvSpPr>
          <p:cNvPr id="10" name="TextBox 25"/>
          <p:cNvSpPr txBox="1"/>
          <p:nvPr/>
        </p:nvSpPr>
        <p:spPr>
          <a:xfrm>
            <a:off x="2020253" y="1070349"/>
            <a:ext cx="1637024" cy="923330"/>
          </a:xfrm>
          <a:prstGeom prst="rect">
            <a:avLst/>
          </a:prstGeom>
          <a:noFill/>
        </p:spPr>
        <p:txBody>
          <a:bodyPr wrap="square" rtlCol="0">
            <a:spAutoFit/>
          </a:bodyPr>
          <a:lstStyle/>
          <a:p>
            <a:pPr>
              <a:lnSpc>
                <a:spcPct val="150000"/>
              </a:lnSpc>
            </a:pPr>
            <a:r>
              <a:rPr lang="zh-CN" altLang="en-US" sz="1200" dirty="0">
                <a:solidFill>
                  <a:schemeClr val="bg2">
                    <a:lumMod val="10000"/>
                  </a:schemeClr>
                </a:solidFill>
                <a:latin typeface="Calibri" panose="020F0502020204030204"/>
                <a:ea typeface="微软雅黑" panose="020B0503020204020204" pitchFamily="34" charset="-122"/>
              </a:rPr>
              <a:t>添加文本说明内容</a:t>
            </a:r>
            <a:endParaRPr lang="en-US" altLang="zh-CN" sz="1200" dirty="0">
              <a:solidFill>
                <a:schemeClr val="bg2">
                  <a:lumMod val="10000"/>
                </a:schemeClr>
              </a:solidFill>
              <a:latin typeface="Calibri" panose="020F0502020204030204"/>
              <a:ea typeface="微软雅黑" panose="020B0503020204020204" pitchFamily="34" charset="-122"/>
            </a:endParaRPr>
          </a:p>
          <a:p>
            <a:pPr>
              <a:lnSpc>
                <a:spcPct val="150000"/>
              </a:lnSpc>
            </a:pPr>
            <a:r>
              <a:rPr lang="zh-CN" altLang="en-US" sz="1200" dirty="0">
                <a:solidFill>
                  <a:schemeClr val="bg2">
                    <a:lumMod val="10000"/>
                  </a:schemeClr>
                </a:solidFill>
                <a:latin typeface="Calibri" panose="020F0502020204030204"/>
                <a:ea typeface="微软雅黑" panose="020B0503020204020204" pitchFamily="34" charset="-122"/>
              </a:rPr>
              <a:t>添加文本说明内容</a:t>
            </a:r>
            <a:endParaRPr lang="zh-CN" altLang="en-US" sz="1200" dirty="0">
              <a:solidFill>
                <a:schemeClr val="bg2">
                  <a:lumMod val="10000"/>
                </a:schemeClr>
              </a:solidFill>
              <a:latin typeface="Calibri" panose="020F0502020204030204"/>
              <a:ea typeface="微软雅黑" panose="020B0503020204020204" pitchFamily="34" charset="-122"/>
            </a:endParaRPr>
          </a:p>
          <a:p>
            <a:pPr>
              <a:lnSpc>
                <a:spcPct val="150000"/>
              </a:lnSpc>
            </a:pPr>
            <a:r>
              <a:rPr lang="zh-CN" altLang="en-US" sz="1200" dirty="0">
                <a:solidFill>
                  <a:schemeClr val="bg2">
                    <a:lumMod val="10000"/>
                  </a:schemeClr>
                </a:solidFill>
                <a:latin typeface="Calibri" panose="020F0502020204030204"/>
                <a:ea typeface="微软雅黑" panose="020B0503020204020204" pitchFamily="34" charset="-122"/>
              </a:rPr>
              <a:t>添加文本说明内容</a:t>
            </a:r>
            <a:endParaRPr lang="zh-CN" altLang="en-US" sz="1200" dirty="0">
              <a:solidFill>
                <a:schemeClr val="bg2">
                  <a:lumMod val="10000"/>
                </a:schemeClr>
              </a:solidFill>
              <a:latin typeface="Calibri" panose="020F0502020204030204"/>
              <a:ea typeface="微软雅黑" panose="020B0503020204020204" pitchFamily="34" charset="-122"/>
            </a:endParaRPr>
          </a:p>
        </p:txBody>
      </p:sp>
      <p:sp>
        <p:nvSpPr>
          <p:cNvPr id="11" name="TextBox 27"/>
          <p:cNvSpPr txBox="1"/>
          <p:nvPr/>
        </p:nvSpPr>
        <p:spPr>
          <a:xfrm>
            <a:off x="3979935" y="1674356"/>
            <a:ext cx="792322"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项目</a:t>
            </a: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TextBox 28"/>
          <p:cNvSpPr txBox="1"/>
          <p:nvPr/>
        </p:nvSpPr>
        <p:spPr>
          <a:xfrm>
            <a:off x="5428553" y="1784015"/>
            <a:ext cx="792322" cy="30008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项目</a:t>
            </a: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3" name="TextBox 29"/>
          <p:cNvSpPr txBox="1"/>
          <p:nvPr/>
        </p:nvSpPr>
        <p:spPr>
          <a:xfrm>
            <a:off x="4547045" y="2753808"/>
            <a:ext cx="792322" cy="300082"/>
          </a:xfrm>
          <a:prstGeom prst="rect">
            <a:avLst/>
          </a:prstGeom>
          <a:noFill/>
        </p:spPr>
        <p:txBody>
          <a:bodyPr wrap="square" rtlCol="0">
            <a:spAutoFit/>
          </a:bodyPr>
          <a:lstStyle/>
          <a:p>
            <a:r>
              <a:rPr lang="zh-CN" altLang="en-US" b="1" dirty="0">
                <a:solidFill>
                  <a:srgbClr val="314865"/>
                </a:solidFill>
                <a:latin typeface="微软雅黑" panose="020B0503020204020204" pitchFamily="34" charset="-122"/>
                <a:ea typeface="微软雅黑" panose="020B0503020204020204" pitchFamily="34" charset="-122"/>
              </a:rPr>
              <a:t>项目</a:t>
            </a:r>
            <a:r>
              <a:rPr lang="en-US" altLang="zh-CN" b="1" dirty="0">
                <a:solidFill>
                  <a:srgbClr val="314865"/>
                </a:solidFill>
                <a:latin typeface="微软雅黑" panose="020B0503020204020204" pitchFamily="34" charset="-122"/>
                <a:ea typeface="微软雅黑" panose="020B0503020204020204" pitchFamily="34" charset="-122"/>
              </a:rPr>
              <a:t>3</a:t>
            </a:r>
            <a:endParaRPr lang="zh-CN" altLang="en-US" b="1" dirty="0">
              <a:solidFill>
                <a:srgbClr val="314865"/>
              </a:solidFill>
              <a:latin typeface="微软雅黑" panose="020B0503020204020204" pitchFamily="34" charset="-122"/>
              <a:ea typeface="微软雅黑" panose="020B0503020204020204" pitchFamily="34" charset="-122"/>
            </a:endParaRPr>
          </a:p>
        </p:txBody>
      </p:sp>
      <p:sp>
        <p:nvSpPr>
          <p:cNvPr id="14" name="右弧形箭头 13"/>
          <p:cNvSpPr/>
          <p:nvPr/>
        </p:nvSpPr>
        <p:spPr>
          <a:xfrm rot="9229339">
            <a:off x="3513760" y="2561714"/>
            <a:ext cx="453650" cy="853502"/>
          </a:xfrm>
          <a:prstGeom prst="curvedLeftArrow">
            <a:avLst/>
          </a:prstGeom>
          <a:solidFill>
            <a:srgbClr val="314865"/>
          </a:solidFill>
          <a:ln w="19050">
            <a:noFill/>
          </a:ln>
        </p:spPr>
        <p:txBody>
          <a:bodyPr vert="horz" wrap="square" lIns="82296" tIns="41148" rIns="82296" bIns="41148" numCol="1" anchor="t" anchorCtr="0" compatLnSpc="1"/>
          <a:lstStyle/>
          <a:p>
            <a:endParaRPr lang="zh-CN" altLang="en-US" sz="1620" kern="0">
              <a:solidFill>
                <a:schemeClr val="bg2">
                  <a:lumMod val="10000"/>
                </a:schemeClr>
              </a:solidFill>
              <a:latin typeface="Calibri" panose="020F0502020204030204"/>
              <a:ea typeface="微软雅黑" panose="020B0503020204020204" pitchFamily="34" charset="-122"/>
            </a:endParaRPr>
          </a:p>
        </p:txBody>
      </p:sp>
      <p:sp>
        <p:nvSpPr>
          <p:cNvPr id="15" name="TextBox 31"/>
          <p:cNvSpPr txBox="1"/>
          <p:nvPr/>
        </p:nvSpPr>
        <p:spPr>
          <a:xfrm>
            <a:off x="2382614" y="3023877"/>
            <a:ext cx="1219171" cy="313932"/>
          </a:xfrm>
          <a:prstGeom prst="rect">
            <a:avLst/>
          </a:prstGeom>
          <a:noFill/>
        </p:spPr>
        <p:txBody>
          <a:bodyPr wrap="square" rtlCol="0">
            <a:spAutoFit/>
          </a:bodyPr>
          <a:lstStyle/>
          <a:p>
            <a:pPr algn="ctr"/>
            <a:r>
              <a:rPr lang="zh-CN" altLang="en-US" sz="1440" b="1" dirty="0">
                <a:solidFill>
                  <a:schemeClr val="bg2">
                    <a:lumMod val="10000"/>
                  </a:schemeClr>
                </a:solidFill>
                <a:latin typeface="Broadway BT"/>
                <a:ea typeface="微软雅黑" panose="020B0503020204020204" pitchFamily="34" charset="-122"/>
              </a:rPr>
              <a:t>补充性文字</a:t>
            </a:r>
            <a:endParaRPr lang="zh-CN" altLang="en-US" sz="1440" b="1" dirty="0">
              <a:solidFill>
                <a:schemeClr val="bg2">
                  <a:lumMod val="10000"/>
                </a:schemeClr>
              </a:solidFill>
              <a:latin typeface="Broadway BT"/>
              <a:ea typeface="微软雅黑" panose="020B0503020204020204" pitchFamily="34" charset="-122"/>
            </a:endParaRPr>
          </a:p>
        </p:txBody>
      </p:sp>
      <p:cxnSp>
        <p:nvCxnSpPr>
          <p:cNvPr id="16" name="直接连接符 15"/>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8"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选题内容</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14:bounceEnd="52000">
                                          <p:cBhvr additive="base">
                                            <p:cTn id="16" dur="500" fill="hold"/>
                                            <p:tgtEl>
                                              <p:spTgt spid="18"/>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3" presetClass="entr" presetSubtype="32"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strVal val="4*#ppt_w"/>
                                              </p:val>
                                            </p:tav>
                                            <p:tav tm="100000">
                                              <p:val>
                                                <p:strVal val="#ppt_w"/>
                                              </p:val>
                                            </p:tav>
                                          </p:tavLst>
                                        </p:anim>
                                        <p:anim calcmode="lin" valueType="num">
                                          <p:cBhvr>
                                            <p:cTn id="22" dur="500" fill="hold"/>
                                            <p:tgtEl>
                                              <p:spTgt spid="3"/>
                                            </p:tgtEl>
                                            <p:attrNameLst>
                                              <p:attrName>ppt_h</p:attrName>
                                            </p:attrNameLst>
                                          </p:cBhvr>
                                          <p:tavLst>
                                            <p:tav tm="0">
                                              <p:val>
                                                <p:strVal val="4*#ppt_h"/>
                                              </p:val>
                                            </p:tav>
                                            <p:tav tm="100000">
                                              <p:val>
                                                <p:strVal val="#ppt_h"/>
                                              </p:val>
                                            </p:tav>
                                          </p:tavLst>
                                        </p:anim>
                                      </p:childTnLst>
                                    </p:cTn>
                                  </p:par>
                                  <p:par>
                                    <p:cTn id="23" presetID="23" presetClass="entr" presetSubtype="32"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strVal val="4*#ppt_w"/>
                                              </p:val>
                                            </p:tav>
                                            <p:tav tm="100000">
                                              <p:val>
                                                <p:strVal val="#ppt_w"/>
                                              </p:val>
                                            </p:tav>
                                          </p:tavLst>
                                        </p:anim>
                                        <p:anim calcmode="lin" valueType="num">
                                          <p:cBhvr>
                                            <p:cTn id="26" dur="500" fill="hold"/>
                                            <p:tgtEl>
                                              <p:spTgt spid="2"/>
                                            </p:tgtEl>
                                            <p:attrNameLst>
                                              <p:attrName>ppt_h</p:attrName>
                                            </p:attrNameLst>
                                          </p:cBhvr>
                                          <p:tavLst>
                                            <p:tav tm="0">
                                              <p:val>
                                                <p:strVal val="4*#ppt_h"/>
                                              </p:val>
                                            </p:tav>
                                            <p:tav tm="100000">
                                              <p:val>
                                                <p:strVal val="#ppt_h"/>
                                              </p:val>
                                            </p:tav>
                                          </p:tavLst>
                                        </p:anim>
                                      </p:childTnLst>
                                    </p:cTn>
                                  </p:par>
                                  <p:par>
                                    <p:cTn id="27" presetID="23" presetClass="entr" presetSubtype="32" fill="hold" grpId="0" nodeType="withEffect">
                                      <p:stCondLst>
                                        <p:cond delay="500"/>
                                      </p:stCondLst>
                                      <p:childTnLst>
                                        <p:set>
                                          <p:cBhvr>
                                            <p:cTn id="28" dur="1" fill="hold">
                                              <p:stCondLst>
                                                <p:cond delay="0"/>
                                              </p:stCondLst>
                                            </p:cTn>
                                            <p:tgtEl>
                                              <p:spTgt spid="4"/>
                                            </p:tgtEl>
                                            <p:attrNameLst>
                                              <p:attrName>style.visibility</p:attrName>
                                            </p:attrNameLst>
                                          </p:cBhvr>
                                          <p:to>
                                            <p:strVal val="visible"/>
                                          </p:to>
                                        </p:set>
                                        <p:anim calcmode="lin" valueType="num">
                                          <p:cBhvr>
                                            <p:cTn id="29" dur="250" fill="hold"/>
                                            <p:tgtEl>
                                              <p:spTgt spid="4"/>
                                            </p:tgtEl>
                                            <p:attrNameLst>
                                              <p:attrName>ppt_w</p:attrName>
                                            </p:attrNameLst>
                                          </p:cBhvr>
                                          <p:tavLst>
                                            <p:tav tm="0">
                                              <p:val>
                                                <p:strVal val="4*#ppt_w"/>
                                              </p:val>
                                            </p:tav>
                                            <p:tav tm="100000">
                                              <p:val>
                                                <p:strVal val="#ppt_w"/>
                                              </p:val>
                                            </p:tav>
                                          </p:tavLst>
                                        </p:anim>
                                        <p:anim calcmode="lin" valueType="num">
                                          <p:cBhvr>
                                            <p:cTn id="30" dur="250" fill="hold"/>
                                            <p:tgtEl>
                                              <p:spTgt spid="4"/>
                                            </p:tgtEl>
                                            <p:attrNameLst>
                                              <p:attrName>ppt_h</p:attrName>
                                            </p:attrNameLst>
                                          </p:cBhvr>
                                          <p:tavLst>
                                            <p:tav tm="0">
                                              <p:val>
                                                <p:strVal val="4*#ppt_h"/>
                                              </p:val>
                                            </p:tav>
                                            <p:tav tm="100000">
                                              <p:val>
                                                <p:strVal val="#ppt_h"/>
                                              </p:val>
                                            </p:tav>
                                          </p:tavLst>
                                        </p:anim>
                                      </p:childTnLst>
                                    </p:cTn>
                                  </p:par>
                                </p:childTnLst>
                              </p:cTn>
                            </p:par>
                            <p:par>
                              <p:cTn id="31" fill="hold">
                                <p:stCondLst>
                                  <p:cond delay="1500"/>
                                </p:stCondLst>
                                <p:childTnLst>
                                  <p:par>
                                    <p:cTn id="32" presetID="49" presetClass="entr" presetSubtype="0" decel="10000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style.rotation</p:attrName>
                                            </p:attrNameLst>
                                          </p:cBhvr>
                                          <p:tavLst>
                                            <p:tav tm="0">
                                              <p:val>
                                                <p:fltVal val="360"/>
                                              </p:val>
                                            </p:tav>
                                            <p:tav tm="100000">
                                              <p:val>
                                                <p:fltVal val="0"/>
                                              </p:val>
                                            </p:tav>
                                          </p:tavLst>
                                        </p:anim>
                                        <p:animEffect transition="in" filter="fade">
                                          <p:cBhvr>
                                            <p:cTn id="37" dur="500"/>
                                            <p:tgtEl>
                                              <p:spTgt spid="11"/>
                                            </p:tgtEl>
                                          </p:cBhvr>
                                        </p:animEffect>
                                      </p:childTnLst>
                                    </p:cTn>
                                  </p:par>
                                  <p:par>
                                    <p:cTn id="38" presetID="49" presetClass="entr" presetSubtype="0" decel="10000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 calcmode="lin" valueType="num">
                                          <p:cBhvr>
                                            <p:cTn id="42" dur="500" fill="hold"/>
                                            <p:tgtEl>
                                              <p:spTgt spid="13"/>
                                            </p:tgtEl>
                                            <p:attrNameLst>
                                              <p:attrName>style.rotation</p:attrName>
                                            </p:attrNameLst>
                                          </p:cBhvr>
                                          <p:tavLst>
                                            <p:tav tm="0">
                                              <p:val>
                                                <p:fltVal val="360"/>
                                              </p:val>
                                            </p:tav>
                                            <p:tav tm="100000">
                                              <p:val>
                                                <p:fltVal val="0"/>
                                              </p:val>
                                            </p:tav>
                                          </p:tavLst>
                                        </p:anim>
                                        <p:animEffect transition="in" filter="fade">
                                          <p:cBhvr>
                                            <p:cTn id="43" dur="500"/>
                                            <p:tgtEl>
                                              <p:spTgt spid="13"/>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 calcmode="lin" valueType="num">
                                          <p:cBhvr>
                                            <p:cTn id="48" dur="500" fill="hold"/>
                                            <p:tgtEl>
                                              <p:spTgt spid="12"/>
                                            </p:tgtEl>
                                            <p:attrNameLst>
                                              <p:attrName>style.rotation</p:attrName>
                                            </p:attrNameLst>
                                          </p:cBhvr>
                                          <p:tavLst>
                                            <p:tav tm="0">
                                              <p:val>
                                                <p:fltVal val="360"/>
                                              </p:val>
                                            </p:tav>
                                            <p:tav tm="100000">
                                              <p:val>
                                                <p:fltVal val="0"/>
                                              </p:val>
                                            </p:tav>
                                          </p:tavLst>
                                        </p:anim>
                                        <p:animEffect transition="in" filter="fade">
                                          <p:cBhvr>
                                            <p:cTn id="49" dur="500"/>
                                            <p:tgtEl>
                                              <p:spTgt spid="12"/>
                                            </p:tgtEl>
                                          </p:cBhvr>
                                        </p:animEffect>
                                      </p:childTnLst>
                                    </p:cTn>
                                  </p:par>
                                </p:childTnLst>
                              </p:cTn>
                            </p:par>
                            <p:par>
                              <p:cTn id="50" fill="hold">
                                <p:stCondLst>
                                  <p:cond delay="2000"/>
                                </p:stCondLst>
                                <p:childTnLst>
                                  <p:par>
                                    <p:cTn id="51" presetID="22" presetClass="entr" presetSubtype="8"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par>
                                    <p:cTn id="54" presetID="22" presetClass="entr" presetSubtype="1"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up)">
                                          <p:cBhvr>
                                            <p:cTn id="56" dur="500"/>
                                            <p:tgtEl>
                                              <p:spTgt spid="7"/>
                                            </p:tgtEl>
                                          </p:cBhvr>
                                        </p:animEffect>
                                      </p:childTnLst>
                                    </p:cTn>
                                  </p:par>
                                  <p:par>
                                    <p:cTn id="57" presetID="22" presetClass="entr" presetSubtype="2"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right)">
                                          <p:cBhvr>
                                            <p:cTn id="59" dur="500"/>
                                            <p:tgtEl>
                                              <p:spTgt spid="9"/>
                                            </p:tgtEl>
                                          </p:cBhvr>
                                        </p:animEffect>
                                      </p:childTnLst>
                                    </p:cTn>
                                  </p:par>
                                </p:childTnLst>
                              </p:cTn>
                            </p:par>
                            <p:par>
                              <p:cTn id="60" fill="hold">
                                <p:stCondLst>
                                  <p:cond delay="2500"/>
                                </p:stCondLst>
                                <p:childTnLst>
                                  <p:par>
                                    <p:cTn id="61" presetID="22" presetClass="entr" presetSubtype="2"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right)">
                                          <p:cBhvr>
                                            <p:cTn id="63" dur="500"/>
                                            <p:tgtEl>
                                              <p:spTgt spid="10"/>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right)">
                                          <p:cBhvr>
                                            <p:cTn id="66" dur="500"/>
                                            <p:tgtEl>
                                              <p:spTgt spid="8"/>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right)">
                                          <p:cBhvr>
                                            <p:cTn id="69" dur="500"/>
                                            <p:tgtEl>
                                              <p:spTgt spid="6"/>
                                            </p:tgtEl>
                                          </p:cBhvr>
                                        </p:animEffect>
                                      </p:childTnLst>
                                    </p:cTn>
                                  </p:par>
                                </p:childTnLst>
                              </p:cTn>
                            </p:par>
                            <p:par>
                              <p:cTn id="70" fill="hold">
                                <p:stCondLst>
                                  <p:cond delay="3000"/>
                                </p:stCondLst>
                                <p:childTnLst>
                                  <p:par>
                                    <p:cTn id="71" presetID="22" presetClass="entr" presetSubtype="4"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down)">
                                          <p:cBhvr>
                                            <p:cTn id="73" dur="500"/>
                                            <p:tgtEl>
                                              <p:spTgt spid="14"/>
                                            </p:tgtEl>
                                          </p:cBhvr>
                                        </p:animEffect>
                                      </p:childTnLst>
                                    </p:cTn>
                                  </p:par>
                                </p:childTnLst>
                              </p:cTn>
                            </p:par>
                            <p:par>
                              <p:cTn id="74" fill="hold">
                                <p:stCondLst>
                                  <p:cond delay="3500"/>
                                </p:stCondLst>
                                <p:childTnLst>
                                  <p:par>
                                    <p:cTn id="75" presetID="16" presetClass="entr" presetSubtype="37"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arn(outVertical)">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p:bldP spid="8" grpId="0"/>
          <p:bldP spid="10" grpId="0"/>
          <p:bldP spid="11" grpId="0"/>
          <p:bldP spid="12" grpId="0"/>
          <p:bldP spid="13" grpId="0"/>
          <p:bldP spid="14" grpId="0" animBg="1"/>
          <p:bldP spid="15" grpId="0"/>
          <p:bldP spid="1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3" presetClass="entr" presetSubtype="32"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strVal val="4*#ppt_w"/>
                                              </p:val>
                                            </p:tav>
                                            <p:tav tm="100000">
                                              <p:val>
                                                <p:strVal val="#ppt_w"/>
                                              </p:val>
                                            </p:tav>
                                          </p:tavLst>
                                        </p:anim>
                                        <p:anim calcmode="lin" valueType="num">
                                          <p:cBhvr>
                                            <p:cTn id="22" dur="500" fill="hold"/>
                                            <p:tgtEl>
                                              <p:spTgt spid="3"/>
                                            </p:tgtEl>
                                            <p:attrNameLst>
                                              <p:attrName>ppt_h</p:attrName>
                                            </p:attrNameLst>
                                          </p:cBhvr>
                                          <p:tavLst>
                                            <p:tav tm="0">
                                              <p:val>
                                                <p:strVal val="4*#ppt_h"/>
                                              </p:val>
                                            </p:tav>
                                            <p:tav tm="100000">
                                              <p:val>
                                                <p:strVal val="#ppt_h"/>
                                              </p:val>
                                            </p:tav>
                                          </p:tavLst>
                                        </p:anim>
                                      </p:childTnLst>
                                    </p:cTn>
                                  </p:par>
                                  <p:par>
                                    <p:cTn id="23" presetID="23" presetClass="entr" presetSubtype="32"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strVal val="4*#ppt_w"/>
                                              </p:val>
                                            </p:tav>
                                            <p:tav tm="100000">
                                              <p:val>
                                                <p:strVal val="#ppt_w"/>
                                              </p:val>
                                            </p:tav>
                                          </p:tavLst>
                                        </p:anim>
                                        <p:anim calcmode="lin" valueType="num">
                                          <p:cBhvr>
                                            <p:cTn id="26" dur="500" fill="hold"/>
                                            <p:tgtEl>
                                              <p:spTgt spid="2"/>
                                            </p:tgtEl>
                                            <p:attrNameLst>
                                              <p:attrName>ppt_h</p:attrName>
                                            </p:attrNameLst>
                                          </p:cBhvr>
                                          <p:tavLst>
                                            <p:tav tm="0">
                                              <p:val>
                                                <p:strVal val="4*#ppt_h"/>
                                              </p:val>
                                            </p:tav>
                                            <p:tav tm="100000">
                                              <p:val>
                                                <p:strVal val="#ppt_h"/>
                                              </p:val>
                                            </p:tav>
                                          </p:tavLst>
                                        </p:anim>
                                      </p:childTnLst>
                                    </p:cTn>
                                  </p:par>
                                  <p:par>
                                    <p:cTn id="27" presetID="23" presetClass="entr" presetSubtype="32" fill="hold" grpId="0" nodeType="withEffect">
                                      <p:stCondLst>
                                        <p:cond delay="500"/>
                                      </p:stCondLst>
                                      <p:childTnLst>
                                        <p:set>
                                          <p:cBhvr>
                                            <p:cTn id="28" dur="1" fill="hold">
                                              <p:stCondLst>
                                                <p:cond delay="0"/>
                                              </p:stCondLst>
                                            </p:cTn>
                                            <p:tgtEl>
                                              <p:spTgt spid="4"/>
                                            </p:tgtEl>
                                            <p:attrNameLst>
                                              <p:attrName>style.visibility</p:attrName>
                                            </p:attrNameLst>
                                          </p:cBhvr>
                                          <p:to>
                                            <p:strVal val="visible"/>
                                          </p:to>
                                        </p:set>
                                        <p:anim calcmode="lin" valueType="num">
                                          <p:cBhvr>
                                            <p:cTn id="29" dur="250" fill="hold"/>
                                            <p:tgtEl>
                                              <p:spTgt spid="4"/>
                                            </p:tgtEl>
                                            <p:attrNameLst>
                                              <p:attrName>ppt_w</p:attrName>
                                            </p:attrNameLst>
                                          </p:cBhvr>
                                          <p:tavLst>
                                            <p:tav tm="0">
                                              <p:val>
                                                <p:strVal val="4*#ppt_w"/>
                                              </p:val>
                                            </p:tav>
                                            <p:tav tm="100000">
                                              <p:val>
                                                <p:strVal val="#ppt_w"/>
                                              </p:val>
                                            </p:tav>
                                          </p:tavLst>
                                        </p:anim>
                                        <p:anim calcmode="lin" valueType="num">
                                          <p:cBhvr>
                                            <p:cTn id="30" dur="250" fill="hold"/>
                                            <p:tgtEl>
                                              <p:spTgt spid="4"/>
                                            </p:tgtEl>
                                            <p:attrNameLst>
                                              <p:attrName>ppt_h</p:attrName>
                                            </p:attrNameLst>
                                          </p:cBhvr>
                                          <p:tavLst>
                                            <p:tav tm="0">
                                              <p:val>
                                                <p:strVal val="4*#ppt_h"/>
                                              </p:val>
                                            </p:tav>
                                            <p:tav tm="100000">
                                              <p:val>
                                                <p:strVal val="#ppt_h"/>
                                              </p:val>
                                            </p:tav>
                                          </p:tavLst>
                                        </p:anim>
                                      </p:childTnLst>
                                    </p:cTn>
                                  </p:par>
                                </p:childTnLst>
                              </p:cTn>
                            </p:par>
                            <p:par>
                              <p:cTn id="31" fill="hold">
                                <p:stCondLst>
                                  <p:cond delay="1500"/>
                                </p:stCondLst>
                                <p:childTnLst>
                                  <p:par>
                                    <p:cTn id="32" presetID="49" presetClass="entr" presetSubtype="0" decel="10000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style.rotation</p:attrName>
                                            </p:attrNameLst>
                                          </p:cBhvr>
                                          <p:tavLst>
                                            <p:tav tm="0">
                                              <p:val>
                                                <p:fltVal val="360"/>
                                              </p:val>
                                            </p:tav>
                                            <p:tav tm="100000">
                                              <p:val>
                                                <p:fltVal val="0"/>
                                              </p:val>
                                            </p:tav>
                                          </p:tavLst>
                                        </p:anim>
                                        <p:animEffect transition="in" filter="fade">
                                          <p:cBhvr>
                                            <p:cTn id="37" dur="500"/>
                                            <p:tgtEl>
                                              <p:spTgt spid="11"/>
                                            </p:tgtEl>
                                          </p:cBhvr>
                                        </p:animEffect>
                                      </p:childTnLst>
                                    </p:cTn>
                                  </p:par>
                                  <p:par>
                                    <p:cTn id="38" presetID="49" presetClass="entr" presetSubtype="0" decel="10000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 calcmode="lin" valueType="num">
                                          <p:cBhvr>
                                            <p:cTn id="42" dur="500" fill="hold"/>
                                            <p:tgtEl>
                                              <p:spTgt spid="13"/>
                                            </p:tgtEl>
                                            <p:attrNameLst>
                                              <p:attrName>style.rotation</p:attrName>
                                            </p:attrNameLst>
                                          </p:cBhvr>
                                          <p:tavLst>
                                            <p:tav tm="0">
                                              <p:val>
                                                <p:fltVal val="360"/>
                                              </p:val>
                                            </p:tav>
                                            <p:tav tm="100000">
                                              <p:val>
                                                <p:fltVal val="0"/>
                                              </p:val>
                                            </p:tav>
                                          </p:tavLst>
                                        </p:anim>
                                        <p:animEffect transition="in" filter="fade">
                                          <p:cBhvr>
                                            <p:cTn id="43" dur="500"/>
                                            <p:tgtEl>
                                              <p:spTgt spid="13"/>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 calcmode="lin" valueType="num">
                                          <p:cBhvr>
                                            <p:cTn id="48" dur="500" fill="hold"/>
                                            <p:tgtEl>
                                              <p:spTgt spid="12"/>
                                            </p:tgtEl>
                                            <p:attrNameLst>
                                              <p:attrName>style.rotation</p:attrName>
                                            </p:attrNameLst>
                                          </p:cBhvr>
                                          <p:tavLst>
                                            <p:tav tm="0">
                                              <p:val>
                                                <p:fltVal val="360"/>
                                              </p:val>
                                            </p:tav>
                                            <p:tav tm="100000">
                                              <p:val>
                                                <p:fltVal val="0"/>
                                              </p:val>
                                            </p:tav>
                                          </p:tavLst>
                                        </p:anim>
                                        <p:animEffect transition="in" filter="fade">
                                          <p:cBhvr>
                                            <p:cTn id="49" dur="500"/>
                                            <p:tgtEl>
                                              <p:spTgt spid="12"/>
                                            </p:tgtEl>
                                          </p:cBhvr>
                                        </p:animEffect>
                                      </p:childTnLst>
                                    </p:cTn>
                                  </p:par>
                                </p:childTnLst>
                              </p:cTn>
                            </p:par>
                            <p:par>
                              <p:cTn id="50" fill="hold">
                                <p:stCondLst>
                                  <p:cond delay="2000"/>
                                </p:stCondLst>
                                <p:childTnLst>
                                  <p:par>
                                    <p:cTn id="51" presetID="22" presetClass="entr" presetSubtype="8"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par>
                                    <p:cTn id="54" presetID="22" presetClass="entr" presetSubtype="1"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up)">
                                          <p:cBhvr>
                                            <p:cTn id="56" dur="500"/>
                                            <p:tgtEl>
                                              <p:spTgt spid="7"/>
                                            </p:tgtEl>
                                          </p:cBhvr>
                                        </p:animEffect>
                                      </p:childTnLst>
                                    </p:cTn>
                                  </p:par>
                                  <p:par>
                                    <p:cTn id="57" presetID="22" presetClass="entr" presetSubtype="2"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right)">
                                          <p:cBhvr>
                                            <p:cTn id="59" dur="500"/>
                                            <p:tgtEl>
                                              <p:spTgt spid="9"/>
                                            </p:tgtEl>
                                          </p:cBhvr>
                                        </p:animEffect>
                                      </p:childTnLst>
                                    </p:cTn>
                                  </p:par>
                                </p:childTnLst>
                              </p:cTn>
                            </p:par>
                            <p:par>
                              <p:cTn id="60" fill="hold">
                                <p:stCondLst>
                                  <p:cond delay="2500"/>
                                </p:stCondLst>
                                <p:childTnLst>
                                  <p:par>
                                    <p:cTn id="61" presetID="22" presetClass="entr" presetSubtype="2"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right)">
                                          <p:cBhvr>
                                            <p:cTn id="63" dur="500"/>
                                            <p:tgtEl>
                                              <p:spTgt spid="10"/>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right)">
                                          <p:cBhvr>
                                            <p:cTn id="66" dur="500"/>
                                            <p:tgtEl>
                                              <p:spTgt spid="8"/>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right)">
                                          <p:cBhvr>
                                            <p:cTn id="69" dur="500"/>
                                            <p:tgtEl>
                                              <p:spTgt spid="6"/>
                                            </p:tgtEl>
                                          </p:cBhvr>
                                        </p:animEffect>
                                      </p:childTnLst>
                                    </p:cTn>
                                  </p:par>
                                </p:childTnLst>
                              </p:cTn>
                            </p:par>
                            <p:par>
                              <p:cTn id="70" fill="hold">
                                <p:stCondLst>
                                  <p:cond delay="3000"/>
                                </p:stCondLst>
                                <p:childTnLst>
                                  <p:par>
                                    <p:cTn id="71" presetID="22" presetClass="entr" presetSubtype="4"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down)">
                                          <p:cBhvr>
                                            <p:cTn id="73" dur="500"/>
                                            <p:tgtEl>
                                              <p:spTgt spid="14"/>
                                            </p:tgtEl>
                                          </p:cBhvr>
                                        </p:animEffect>
                                      </p:childTnLst>
                                    </p:cTn>
                                  </p:par>
                                </p:childTnLst>
                              </p:cTn>
                            </p:par>
                            <p:par>
                              <p:cTn id="74" fill="hold">
                                <p:stCondLst>
                                  <p:cond delay="3500"/>
                                </p:stCondLst>
                                <p:childTnLst>
                                  <p:par>
                                    <p:cTn id="75" presetID="16" presetClass="entr" presetSubtype="37"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arn(outVertical)">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p:bldP spid="8" grpId="0"/>
          <p:bldP spid="10" grpId="0"/>
          <p:bldP spid="11" grpId="0"/>
          <p:bldP spid="12" grpId="0"/>
          <p:bldP spid="13" grpId="0"/>
          <p:bldP spid="14" grpId="0" animBg="1"/>
          <p:bldP spid="15" grpId="0"/>
          <p:bldP spid="18"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ln>
        </p:spPr>
        <p:txBody>
          <a:bodyPr anchor="ctr"/>
          <a:lstStyle/>
          <a:p>
            <a:pPr algn="ctr"/>
            <a:endParaRPr lang="zh-CN" altLang="zh-CN" sz="16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ln>
          </p:spPr>
          <p:txBody>
            <a:bodyPr>
              <a:spAutoFit/>
            </a:bodyPr>
            <a:lstStyle/>
            <a:p>
              <a:pPr algn="ctr">
                <a:lnSpc>
                  <a:spcPct val="150000"/>
                </a:lnSpc>
              </a:pPr>
              <a:r>
                <a:rPr lang="en-US" altLang="zh-CN" sz="32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dirty="0">
                <a:solidFill>
                  <a:srgbClr val="314865"/>
                </a:solidFill>
                <a:ea typeface="微软雅黑" panose="020B0503020204020204" pitchFamily="34" charset="-122"/>
              </a:endParaRPr>
            </a:p>
          </p:txBody>
        </p:sp>
      </p:grpSp>
      <p:sp>
        <p:nvSpPr>
          <p:cNvPr id="6" name="Text Box 39"/>
          <p:cNvSpPr>
            <a:spLocks noChangeArrowheads="1"/>
          </p:cNvSpPr>
          <p:nvPr/>
        </p:nvSpPr>
        <p:spPr bwMode="auto">
          <a:xfrm>
            <a:off x="1790898" y="2127371"/>
            <a:ext cx="5319211" cy="1015663"/>
          </a:xfrm>
          <a:prstGeom prst="rect">
            <a:avLst/>
          </a:prstGeom>
          <a:noFill/>
          <a:ln w="9525">
            <a:noFill/>
            <a:miter lim="800000"/>
          </a:ln>
        </p:spPr>
        <p:txBody>
          <a:bodyPr wrap="square">
            <a:spAutoFit/>
          </a:bodyPr>
          <a:lstStyle/>
          <a:p>
            <a:pPr algn="ctr">
              <a:lnSpc>
                <a:spcPct val="150000"/>
              </a:lnSpc>
              <a:buClr>
                <a:schemeClr val="tx1"/>
              </a:buClr>
            </a:pPr>
            <a:r>
              <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研究思路与分析方法</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1790898" cy="449319"/>
            <a:chOff x="-1" y="588691"/>
            <a:chExt cx="3026771" cy="449319"/>
          </a:xfrm>
          <a:solidFill>
            <a:srgbClr val="314865"/>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1" fmla="*/ 0 w 2849910"/>
                <a:gd name="connsiteY0-2" fmla="*/ 0 h 484751"/>
                <a:gd name="connsiteX1-3" fmla="*/ 2411760 w 2849910"/>
                <a:gd name="connsiteY1-4" fmla="*/ 0 h 484751"/>
                <a:gd name="connsiteX2-5" fmla="*/ 2849910 w 2849910"/>
                <a:gd name="connsiteY2-6" fmla="*/ 484751 h 484751"/>
                <a:gd name="connsiteX3-7" fmla="*/ 0 w 2849910"/>
                <a:gd name="connsiteY3-8" fmla="*/ 484751 h 484751"/>
                <a:gd name="connsiteX4-9" fmla="*/ 0 w 2849910"/>
                <a:gd name="connsiteY4-10" fmla="*/ 0 h 4847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1"/>
                </a:solidFill>
                <a:ea typeface="微软雅黑" panose="020B0503020204020204" pitchFamily="34" charset="-122"/>
              </a:endParaRPr>
            </a:p>
          </p:txBody>
        </p:sp>
        <p:sp>
          <p:nvSpPr>
            <p:cNvPr id="10" name="矩形 9"/>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anose="020B0503020204020204" pitchFamily="34" charset="-122"/>
                  <a:ea typeface="微软雅黑" panose="020B0503020204020204" pitchFamily="34" charset="-122"/>
                </a:rPr>
                <a:t>过渡页</a:t>
              </a:r>
              <a:endParaRPr lang="zh-CN" altLang="en-US" sz="2000" b="1" dirty="0">
                <a:solidFill>
                  <a:schemeClr val="bg1"/>
                </a:solidFill>
                <a:ea typeface="微软雅黑" panose="020B0503020204020204" pitchFamily="34" charset="-122"/>
              </a:endParaRPr>
            </a:p>
          </p:txBody>
        </p:sp>
      </p:grpSp>
      <p:sp>
        <p:nvSpPr>
          <p:cNvPr id="12" name="TextBox 11"/>
          <p:cNvSpPr txBox="1"/>
          <p:nvPr/>
        </p:nvSpPr>
        <p:spPr>
          <a:xfrm>
            <a:off x="978331" y="4655164"/>
            <a:ext cx="1224136" cy="123111"/>
          </a:xfrm>
          <a:prstGeom prst="rect">
            <a:avLst/>
          </a:prstGeom>
          <a:noFill/>
        </p:spPr>
        <p:txBody>
          <a:bodyPr wrap="square" rtlCol="0">
            <a:spAutoFit/>
          </a:bodyPr>
          <a:lstStyle/>
          <a:p>
            <a:pPr defTabSz="914400">
              <a:lnSpc>
                <a:spcPct val="200000"/>
              </a:lnSpc>
            </a:pPr>
            <a:r>
              <a:rPr lang="en-US" altLang="zh-CN" sz="100" dirty="0" smtClean="0">
                <a:solidFill>
                  <a:schemeClr val="bg1"/>
                </a:solidFill>
                <a:latin typeface="微软雅黑" panose="020B0503020204020204" pitchFamily="34" charset="-122"/>
                <a:ea typeface="微软雅黑" panose="020B0503020204020204" pitchFamily="34" charset="-122"/>
              </a:rPr>
              <a:t>PPT</a:t>
            </a:r>
            <a:r>
              <a:rPr lang="zh-CN" altLang="en-US" sz="100" dirty="0" smtClean="0">
                <a:solidFill>
                  <a:schemeClr val="bg1"/>
                </a:solidFill>
                <a:latin typeface="微软雅黑" panose="020B0503020204020204" pitchFamily="34" charset="-122"/>
                <a:ea typeface="微软雅黑" panose="020B0503020204020204" pitchFamily="34" charset="-122"/>
              </a:rPr>
              <a:t>下载 </a:t>
            </a:r>
            <a:r>
              <a:rPr lang="en-US" altLang="zh-CN" sz="100" dirty="0">
                <a:solidFill>
                  <a:schemeClr val="bg1"/>
                </a:solidFill>
                <a:latin typeface="微软雅黑" panose="020B0503020204020204" pitchFamily="34" charset="-122"/>
                <a:ea typeface="微软雅黑" panose="020B0503020204020204" pitchFamily="34" charset="-122"/>
              </a:rPr>
              <a:t>http://www.1ppt.com/xiazai/</a:t>
            </a:r>
            <a:endParaRPr lang="en-US" altLang="zh-CN" sz="1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3849638" y="782196"/>
            <a:ext cx="1024639" cy="338554"/>
          </a:xfrm>
          <a:prstGeom prst="rect">
            <a:avLst/>
          </a:prstGeom>
          <a:noFill/>
        </p:spPr>
        <p:txBody>
          <a:bodyPr wrap="none" rtlCol="0">
            <a:spAutoFit/>
          </a:bodyPr>
          <a:lstStyle/>
          <a:p>
            <a:r>
              <a:rPr lang="zh-CN" altLang="en-US" sz="1600" b="1" dirty="0">
                <a:solidFill>
                  <a:srgbClr val="314865"/>
                </a:solidFill>
                <a:ea typeface="微软雅黑" panose="020B0503020204020204" pitchFamily="34" charset="-122"/>
              </a:rPr>
              <a:t>添加标题</a:t>
            </a:r>
            <a:endParaRPr lang="zh-CN" altLang="en-US" sz="1600" b="1" dirty="0">
              <a:solidFill>
                <a:srgbClr val="314865"/>
              </a:solidFill>
              <a:ea typeface="微软雅黑" panose="020B0503020204020204" pitchFamily="34" charset="-122"/>
            </a:endParaRPr>
          </a:p>
        </p:txBody>
      </p:sp>
      <p:sp>
        <p:nvSpPr>
          <p:cNvPr id="35" name="TextBox 34"/>
          <p:cNvSpPr txBox="1"/>
          <p:nvPr/>
        </p:nvSpPr>
        <p:spPr>
          <a:xfrm>
            <a:off x="3849638" y="1317610"/>
            <a:ext cx="4314001" cy="523220"/>
          </a:xfrm>
          <a:prstGeom prst="rect">
            <a:avLst/>
          </a:prstGeom>
          <a:noFill/>
        </p:spPr>
        <p:txBody>
          <a:bodyPr wrap="none" rtlCol="0">
            <a:spAutoFit/>
          </a:bodyPr>
          <a:lstStyle/>
          <a:p>
            <a:r>
              <a:rPr lang="zh-CN" altLang="en-US" sz="1400" dirty="0">
                <a:latin typeface="+mj-ea"/>
                <a:ea typeface="+mj-ea"/>
              </a:rPr>
              <a:t>单击此处添加文本，单击此处添加文本，单击此处添</a:t>
            </a:r>
            <a:endParaRPr lang="en-US" altLang="zh-CN" sz="1400" dirty="0">
              <a:latin typeface="+mj-ea"/>
              <a:ea typeface="+mj-ea"/>
            </a:endParaRPr>
          </a:p>
          <a:p>
            <a:r>
              <a:rPr lang="zh-CN" altLang="en-US" sz="1400" dirty="0">
                <a:latin typeface="+mj-ea"/>
                <a:ea typeface="+mj-ea"/>
              </a:rPr>
              <a:t>加文本，单击此处添加文本，单击此处添加文本。</a:t>
            </a:r>
            <a:endParaRPr lang="zh-CN" altLang="en-US" sz="1400" dirty="0">
              <a:latin typeface="+mj-ea"/>
              <a:ea typeface="+mj-ea"/>
            </a:endParaRPr>
          </a:p>
        </p:txBody>
      </p:sp>
      <p:sp>
        <p:nvSpPr>
          <p:cNvPr id="36" name="矩形 35"/>
          <p:cNvSpPr/>
          <p:nvPr/>
        </p:nvSpPr>
        <p:spPr>
          <a:xfrm>
            <a:off x="3849638" y="1192758"/>
            <a:ext cx="4337099" cy="4571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7" name="TextBox 36"/>
          <p:cNvSpPr txBox="1"/>
          <p:nvPr/>
        </p:nvSpPr>
        <p:spPr>
          <a:xfrm>
            <a:off x="3849638" y="2006332"/>
            <a:ext cx="1024639" cy="338554"/>
          </a:xfrm>
          <a:prstGeom prst="rect">
            <a:avLst/>
          </a:prstGeom>
          <a:noFill/>
        </p:spPr>
        <p:txBody>
          <a:bodyPr wrap="none" rtlCol="0">
            <a:spAutoFit/>
          </a:bodyPr>
          <a:lstStyle/>
          <a:p>
            <a:r>
              <a:rPr lang="zh-CN" altLang="en-US" sz="1600" b="1" dirty="0">
                <a:solidFill>
                  <a:srgbClr val="314865"/>
                </a:solidFill>
                <a:ea typeface="微软雅黑" panose="020B0503020204020204" pitchFamily="34" charset="-122"/>
              </a:rPr>
              <a:t>添加标题</a:t>
            </a:r>
            <a:endParaRPr lang="zh-CN" altLang="en-US" sz="1600" b="1" dirty="0">
              <a:solidFill>
                <a:srgbClr val="314865"/>
              </a:solidFill>
              <a:ea typeface="微软雅黑" panose="020B0503020204020204" pitchFamily="34" charset="-122"/>
            </a:endParaRPr>
          </a:p>
        </p:txBody>
      </p:sp>
      <p:sp>
        <p:nvSpPr>
          <p:cNvPr id="38" name="TextBox 37"/>
          <p:cNvSpPr txBox="1"/>
          <p:nvPr/>
        </p:nvSpPr>
        <p:spPr>
          <a:xfrm>
            <a:off x="3849638" y="2541746"/>
            <a:ext cx="4314001" cy="523220"/>
          </a:xfrm>
          <a:prstGeom prst="rect">
            <a:avLst/>
          </a:prstGeom>
          <a:noFill/>
        </p:spPr>
        <p:txBody>
          <a:bodyPr wrap="none" rtlCol="0">
            <a:spAutoFit/>
          </a:bodyPr>
          <a:lstStyle/>
          <a:p>
            <a:r>
              <a:rPr lang="zh-CN" altLang="en-US" sz="1400" dirty="0">
                <a:ea typeface="微软雅黑" panose="020B0503020204020204" pitchFamily="34" charset="-122"/>
              </a:rPr>
              <a:t>单击此处添加文本，单击此处添加文本，单击此处添</a:t>
            </a:r>
            <a:endParaRPr lang="en-US" altLang="zh-CN" sz="1400" dirty="0">
              <a:ea typeface="微软雅黑" panose="020B0503020204020204" pitchFamily="34" charset="-122"/>
            </a:endParaRPr>
          </a:p>
          <a:p>
            <a:r>
              <a:rPr lang="zh-CN" altLang="en-US" sz="1400" dirty="0">
                <a:ea typeface="微软雅黑" panose="020B0503020204020204" pitchFamily="34" charset="-122"/>
              </a:rPr>
              <a:t>加文本，单击此处添加文本，单击此处添加文本。</a:t>
            </a:r>
            <a:endParaRPr lang="zh-CN" altLang="en-US" sz="1400" dirty="0">
              <a:ea typeface="微软雅黑" panose="020B0503020204020204" pitchFamily="34" charset="-122"/>
            </a:endParaRPr>
          </a:p>
        </p:txBody>
      </p:sp>
      <p:sp>
        <p:nvSpPr>
          <p:cNvPr id="39" name="矩形 38"/>
          <p:cNvSpPr/>
          <p:nvPr/>
        </p:nvSpPr>
        <p:spPr>
          <a:xfrm>
            <a:off x="3849638" y="2416894"/>
            <a:ext cx="4337099" cy="4571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0" name="TextBox 39"/>
          <p:cNvSpPr txBox="1"/>
          <p:nvPr/>
        </p:nvSpPr>
        <p:spPr>
          <a:xfrm>
            <a:off x="3849638" y="3302476"/>
            <a:ext cx="1024639" cy="338554"/>
          </a:xfrm>
          <a:prstGeom prst="rect">
            <a:avLst/>
          </a:prstGeom>
          <a:noFill/>
        </p:spPr>
        <p:txBody>
          <a:bodyPr wrap="none" rtlCol="0">
            <a:spAutoFit/>
          </a:bodyPr>
          <a:lstStyle/>
          <a:p>
            <a:r>
              <a:rPr lang="zh-CN" altLang="en-US" sz="1600" b="1" dirty="0">
                <a:solidFill>
                  <a:srgbClr val="314865"/>
                </a:solidFill>
                <a:ea typeface="微软雅黑" panose="020B0503020204020204" pitchFamily="34" charset="-122"/>
              </a:rPr>
              <a:t>添加标题</a:t>
            </a:r>
            <a:endParaRPr lang="zh-CN" altLang="en-US" sz="1600" b="1" dirty="0">
              <a:solidFill>
                <a:srgbClr val="314865"/>
              </a:solidFill>
              <a:ea typeface="微软雅黑" panose="020B0503020204020204" pitchFamily="34" charset="-122"/>
            </a:endParaRPr>
          </a:p>
        </p:txBody>
      </p:sp>
      <p:sp>
        <p:nvSpPr>
          <p:cNvPr id="41" name="TextBox 40"/>
          <p:cNvSpPr txBox="1"/>
          <p:nvPr/>
        </p:nvSpPr>
        <p:spPr>
          <a:xfrm>
            <a:off x="3849638" y="3837890"/>
            <a:ext cx="4314001" cy="523220"/>
          </a:xfrm>
          <a:prstGeom prst="rect">
            <a:avLst/>
          </a:prstGeom>
          <a:noFill/>
        </p:spPr>
        <p:txBody>
          <a:bodyPr wrap="none" rtlCol="0">
            <a:spAutoFit/>
          </a:bodyPr>
          <a:lstStyle/>
          <a:p>
            <a:r>
              <a:rPr lang="zh-CN" altLang="en-US" sz="1400" dirty="0">
                <a:ea typeface="微软雅黑" panose="020B0503020204020204" pitchFamily="34" charset="-122"/>
              </a:rPr>
              <a:t>单击此处添加文本，单击此处添加文本，单击此处添</a:t>
            </a:r>
            <a:endParaRPr lang="en-US" altLang="zh-CN" sz="1400" dirty="0">
              <a:ea typeface="微软雅黑" panose="020B0503020204020204" pitchFamily="34" charset="-122"/>
            </a:endParaRPr>
          </a:p>
          <a:p>
            <a:r>
              <a:rPr lang="zh-CN" altLang="en-US" sz="1400" dirty="0">
                <a:ea typeface="微软雅黑" panose="020B0503020204020204" pitchFamily="34" charset="-122"/>
              </a:rPr>
              <a:t>加文本，单击此处添加文本，单击此处添加文本。</a:t>
            </a:r>
            <a:endParaRPr lang="zh-CN" altLang="en-US" sz="1400" dirty="0">
              <a:ea typeface="微软雅黑" panose="020B0503020204020204" pitchFamily="34" charset="-122"/>
            </a:endParaRPr>
          </a:p>
        </p:txBody>
      </p:sp>
      <p:sp>
        <p:nvSpPr>
          <p:cNvPr id="42" name="矩形 41"/>
          <p:cNvSpPr/>
          <p:nvPr/>
        </p:nvSpPr>
        <p:spPr>
          <a:xfrm>
            <a:off x="3849638" y="3713038"/>
            <a:ext cx="4337099" cy="4571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44"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621826" y="932180"/>
            <a:ext cx="1877393" cy="2486858"/>
          </a:xfrm>
          <a:prstGeom prst="rect">
            <a:avLst/>
          </a:prstGeom>
          <a:solidFill>
            <a:srgbClr val="0071C1"/>
          </a:solidFill>
          <a:ln>
            <a:noFill/>
          </a:ln>
        </p:spPr>
      </p:pic>
      <p:cxnSp>
        <p:nvCxnSpPr>
          <p:cNvPr id="25" name="直接连接符 24"/>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7"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研究思路</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14:bounceEnd="52000">
                                          <p:cBhvr additive="base">
                                            <p:cTn id="16" dur="500" fill="hold"/>
                                            <p:tgtEl>
                                              <p:spTgt spid="27"/>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0-#ppt_w/2"/>
                                              </p:val>
                                            </p:tav>
                                            <p:tav tm="100000">
                                              <p:val>
                                                <p:strVal val="#ppt_x"/>
                                              </p:val>
                                            </p:tav>
                                          </p:tavLst>
                                        </p:anim>
                                        <p:anim calcmode="lin" valueType="num">
                                          <p:cBhvr additive="base">
                                            <p:cTn id="22" dur="500" fill="hold"/>
                                            <p:tgtEl>
                                              <p:spTgt spid="44"/>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1+#ppt_w/2"/>
                                              </p:val>
                                            </p:tav>
                                            <p:tav tm="100000">
                                              <p:val>
                                                <p:strVal val="#ppt_x"/>
                                              </p:val>
                                            </p:tav>
                                          </p:tavLst>
                                        </p:anim>
                                        <p:anim calcmode="lin" valueType="num">
                                          <p:cBhvr additive="base">
                                            <p:cTn id="27" dur="500" fill="hold"/>
                                            <p:tgtEl>
                                              <p:spTgt spid="3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5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1+#ppt_w/2"/>
                                              </p:val>
                                            </p:tav>
                                            <p:tav tm="100000">
                                              <p:val>
                                                <p:strVal val="#ppt_x"/>
                                              </p:val>
                                            </p:tav>
                                          </p:tavLst>
                                        </p:anim>
                                        <p:anim calcmode="lin" valueType="num">
                                          <p:cBhvr additive="base">
                                            <p:cTn id="31" dur="5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7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1+#ppt_w/2"/>
                                              </p:val>
                                            </p:tav>
                                            <p:tav tm="100000">
                                              <p:val>
                                                <p:strVal val="#ppt_x"/>
                                              </p:val>
                                            </p:tav>
                                          </p:tavLst>
                                        </p:anim>
                                        <p:anim calcmode="lin" valueType="num">
                                          <p:cBhvr additive="base">
                                            <p:cTn id="35" dur="500" fill="hold"/>
                                            <p:tgtEl>
                                              <p:spTgt spid="42"/>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12" presetClass="entr" presetSubtype="4"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p:tgtEl>
                                              <p:spTgt spid="34"/>
                                            </p:tgtEl>
                                            <p:attrNameLst>
                                              <p:attrName>ppt_y</p:attrName>
                                            </p:attrNameLst>
                                          </p:cBhvr>
                                          <p:tavLst>
                                            <p:tav tm="0">
                                              <p:val>
                                                <p:strVal val="#ppt_y+#ppt_h*1.125000"/>
                                              </p:val>
                                            </p:tav>
                                            <p:tav tm="100000">
                                              <p:val>
                                                <p:strVal val="#ppt_y"/>
                                              </p:val>
                                            </p:tav>
                                          </p:tavLst>
                                        </p:anim>
                                        <p:animEffect transition="in" filter="wipe(up)">
                                          <p:cBhvr>
                                            <p:cTn id="40" dur="500"/>
                                            <p:tgtEl>
                                              <p:spTgt spid="34"/>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p:tgtEl>
                                              <p:spTgt spid="35"/>
                                            </p:tgtEl>
                                            <p:attrNameLst>
                                              <p:attrName>ppt_y</p:attrName>
                                            </p:attrNameLst>
                                          </p:cBhvr>
                                          <p:tavLst>
                                            <p:tav tm="0">
                                              <p:val>
                                                <p:strVal val="#ppt_y-#ppt_h*1.125000"/>
                                              </p:val>
                                            </p:tav>
                                            <p:tav tm="100000">
                                              <p:val>
                                                <p:strVal val="#ppt_y"/>
                                              </p:val>
                                            </p:tav>
                                          </p:tavLst>
                                        </p:anim>
                                        <p:animEffect transition="in" filter="wipe(down)">
                                          <p:cBhvr>
                                            <p:cTn id="44" dur="500"/>
                                            <p:tgtEl>
                                              <p:spTgt spid="35"/>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p:tgtEl>
                                              <p:spTgt spid="37"/>
                                            </p:tgtEl>
                                            <p:attrNameLst>
                                              <p:attrName>ppt_y</p:attrName>
                                            </p:attrNameLst>
                                          </p:cBhvr>
                                          <p:tavLst>
                                            <p:tav tm="0">
                                              <p:val>
                                                <p:strVal val="#ppt_y+#ppt_h*1.125000"/>
                                              </p:val>
                                            </p:tav>
                                            <p:tav tm="100000">
                                              <p:val>
                                                <p:strVal val="#ppt_y"/>
                                              </p:val>
                                            </p:tav>
                                          </p:tavLst>
                                        </p:anim>
                                        <p:animEffect transition="in" filter="wipe(up)">
                                          <p:cBhvr>
                                            <p:cTn id="48" dur="500"/>
                                            <p:tgtEl>
                                              <p:spTgt spid="37"/>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p:tgtEl>
                                              <p:spTgt spid="38"/>
                                            </p:tgtEl>
                                            <p:attrNameLst>
                                              <p:attrName>ppt_y</p:attrName>
                                            </p:attrNameLst>
                                          </p:cBhvr>
                                          <p:tavLst>
                                            <p:tav tm="0">
                                              <p:val>
                                                <p:strVal val="#ppt_y-#ppt_h*1.125000"/>
                                              </p:val>
                                            </p:tav>
                                            <p:tav tm="100000">
                                              <p:val>
                                                <p:strVal val="#ppt_y"/>
                                              </p:val>
                                            </p:tav>
                                          </p:tavLst>
                                        </p:anim>
                                        <p:animEffect transition="in" filter="wipe(down)">
                                          <p:cBhvr>
                                            <p:cTn id="52" dur="500"/>
                                            <p:tgtEl>
                                              <p:spTgt spid="38"/>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p:tgtEl>
                                              <p:spTgt spid="41"/>
                                            </p:tgtEl>
                                            <p:attrNameLst>
                                              <p:attrName>ppt_y</p:attrName>
                                            </p:attrNameLst>
                                          </p:cBhvr>
                                          <p:tavLst>
                                            <p:tav tm="0">
                                              <p:val>
                                                <p:strVal val="#ppt_y-#ppt_h*1.125000"/>
                                              </p:val>
                                            </p:tav>
                                            <p:tav tm="100000">
                                              <p:val>
                                                <p:strVal val="#ppt_y"/>
                                              </p:val>
                                            </p:tav>
                                          </p:tavLst>
                                        </p:anim>
                                        <p:animEffect transition="in" filter="wipe(down)">
                                          <p:cBhvr>
                                            <p:cTn id="56" dur="500"/>
                                            <p:tgtEl>
                                              <p:spTgt spid="41"/>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p:tgtEl>
                                              <p:spTgt spid="40"/>
                                            </p:tgtEl>
                                            <p:attrNameLst>
                                              <p:attrName>ppt_y</p:attrName>
                                            </p:attrNameLst>
                                          </p:cBhvr>
                                          <p:tavLst>
                                            <p:tav tm="0">
                                              <p:val>
                                                <p:strVal val="#ppt_y+#ppt_h*1.125000"/>
                                              </p:val>
                                            </p:tav>
                                            <p:tav tm="100000">
                                              <p:val>
                                                <p:strVal val="#ppt_y"/>
                                              </p:val>
                                            </p:tav>
                                          </p:tavLst>
                                        </p:anim>
                                        <p:animEffect transition="in" filter="wipe(up)">
                                          <p:cBhvr>
                                            <p:cTn id="6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animBg="1"/>
          <p:bldP spid="37" grpId="0"/>
          <p:bldP spid="38" grpId="0"/>
          <p:bldP spid="39" grpId="0" animBg="1"/>
          <p:bldP spid="40" grpId="0"/>
          <p:bldP spid="41" grpId="0"/>
          <p:bldP spid="42" grpId="0" animBg="1"/>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0-#ppt_w/2"/>
                                              </p:val>
                                            </p:tav>
                                            <p:tav tm="100000">
                                              <p:val>
                                                <p:strVal val="#ppt_x"/>
                                              </p:val>
                                            </p:tav>
                                          </p:tavLst>
                                        </p:anim>
                                        <p:anim calcmode="lin" valueType="num">
                                          <p:cBhvr additive="base">
                                            <p:cTn id="22" dur="500" fill="hold"/>
                                            <p:tgtEl>
                                              <p:spTgt spid="44"/>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1+#ppt_w/2"/>
                                              </p:val>
                                            </p:tav>
                                            <p:tav tm="100000">
                                              <p:val>
                                                <p:strVal val="#ppt_x"/>
                                              </p:val>
                                            </p:tav>
                                          </p:tavLst>
                                        </p:anim>
                                        <p:anim calcmode="lin" valueType="num">
                                          <p:cBhvr additive="base">
                                            <p:cTn id="27" dur="500" fill="hold"/>
                                            <p:tgtEl>
                                              <p:spTgt spid="3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5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1+#ppt_w/2"/>
                                              </p:val>
                                            </p:tav>
                                            <p:tav tm="100000">
                                              <p:val>
                                                <p:strVal val="#ppt_x"/>
                                              </p:val>
                                            </p:tav>
                                          </p:tavLst>
                                        </p:anim>
                                        <p:anim calcmode="lin" valueType="num">
                                          <p:cBhvr additive="base">
                                            <p:cTn id="31" dur="5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7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1+#ppt_w/2"/>
                                              </p:val>
                                            </p:tav>
                                            <p:tav tm="100000">
                                              <p:val>
                                                <p:strVal val="#ppt_x"/>
                                              </p:val>
                                            </p:tav>
                                          </p:tavLst>
                                        </p:anim>
                                        <p:anim calcmode="lin" valueType="num">
                                          <p:cBhvr additive="base">
                                            <p:cTn id="35" dur="500" fill="hold"/>
                                            <p:tgtEl>
                                              <p:spTgt spid="42"/>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12" presetClass="entr" presetSubtype="4"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p:tgtEl>
                                              <p:spTgt spid="34"/>
                                            </p:tgtEl>
                                            <p:attrNameLst>
                                              <p:attrName>ppt_y</p:attrName>
                                            </p:attrNameLst>
                                          </p:cBhvr>
                                          <p:tavLst>
                                            <p:tav tm="0">
                                              <p:val>
                                                <p:strVal val="#ppt_y+#ppt_h*1.125000"/>
                                              </p:val>
                                            </p:tav>
                                            <p:tav tm="100000">
                                              <p:val>
                                                <p:strVal val="#ppt_y"/>
                                              </p:val>
                                            </p:tav>
                                          </p:tavLst>
                                        </p:anim>
                                        <p:animEffect transition="in" filter="wipe(up)">
                                          <p:cBhvr>
                                            <p:cTn id="40" dur="500"/>
                                            <p:tgtEl>
                                              <p:spTgt spid="34"/>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p:tgtEl>
                                              <p:spTgt spid="35"/>
                                            </p:tgtEl>
                                            <p:attrNameLst>
                                              <p:attrName>ppt_y</p:attrName>
                                            </p:attrNameLst>
                                          </p:cBhvr>
                                          <p:tavLst>
                                            <p:tav tm="0">
                                              <p:val>
                                                <p:strVal val="#ppt_y-#ppt_h*1.125000"/>
                                              </p:val>
                                            </p:tav>
                                            <p:tav tm="100000">
                                              <p:val>
                                                <p:strVal val="#ppt_y"/>
                                              </p:val>
                                            </p:tav>
                                          </p:tavLst>
                                        </p:anim>
                                        <p:animEffect transition="in" filter="wipe(down)">
                                          <p:cBhvr>
                                            <p:cTn id="44" dur="500"/>
                                            <p:tgtEl>
                                              <p:spTgt spid="35"/>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p:tgtEl>
                                              <p:spTgt spid="37"/>
                                            </p:tgtEl>
                                            <p:attrNameLst>
                                              <p:attrName>ppt_y</p:attrName>
                                            </p:attrNameLst>
                                          </p:cBhvr>
                                          <p:tavLst>
                                            <p:tav tm="0">
                                              <p:val>
                                                <p:strVal val="#ppt_y+#ppt_h*1.125000"/>
                                              </p:val>
                                            </p:tav>
                                            <p:tav tm="100000">
                                              <p:val>
                                                <p:strVal val="#ppt_y"/>
                                              </p:val>
                                            </p:tav>
                                          </p:tavLst>
                                        </p:anim>
                                        <p:animEffect transition="in" filter="wipe(up)">
                                          <p:cBhvr>
                                            <p:cTn id="48" dur="500"/>
                                            <p:tgtEl>
                                              <p:spTgt spid="37"/>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p:tgtEl>
                                              <p:spTgt spid="38"/>
                                            </p:tgtEl>
                                            <p:attrNameLst>
                                              <p:attrName>ppt_y</p:attrName>
                                            </p:attrNameLst>
                                          </p:cBhvr>
                                          <p:tavLst>
                                            <p:tav tm="0">
                                              <p:val>
                                                <p:strVal val="#ppt_y-#ppt_h*1.125000"/>
                                              </p:val>
                                            </p:tav>
                                            <p:tav tm="100000">
                                              <p:val>
                                                <p:strVal val="#ppt_y"/>
                                              </p:val>
                                            </p:tav>
                                          </p:tavLst>
                                        </p:anim>
                                        <p:animEffect transition="in" filter="wipe(down)">
                                          <p:cBhvr>
                                            <p:cTn id="52" dur="500"/>
                                            <p:tgtEl>
                                              <p:spTgt spid="38"/>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p:tgtEl>
                                              <p:spTgt spid="41"/>
                                            </p:tgtEl>
                                            <p:attrNameLst>
                                              <p:attrName>ppt_y</p:attrName>
                                            </p:attrNameLst>
                                          </p:cBhvr>
                                          <p:tavLst>
                                            <p:tav tm="0">
                                              <p:val>
                                                <p:strVal val="#ppt_y-#ppt_h*1.125000"/>
                                              </p:val>
                                            </p:tav>
                                            <p:tav tm="100000">
                                              <p:val>
                                                <p:strVal val="#ppt_y"/>
                                              </p:val>
                                            </p:tav>
                                          </p:tavLst>
                                        </p:anim>
                                        <p:animEffect transition="in" filter="wipe(down)">
                                          <p:cBhvr>
                                            <p:cTn id="56" dur="500"/>
                                            <p:tgtEl>
                                              <p:spTgt spid="41"/>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p:tgtEl>
                                              <p:spTgt spid="40"/>
                                            </p:tgtEl>
                                            <p:attrNameLst>
                                              <p:attrName>ppt_y</p:attrName>
                                            </p:attrNameLst>
                                          </p:cBhvr>
                                          <p:tavLst>
                                            <p:tav tm="0">
                                              <p:val>
                                                <p:strVal val="#ppt_y+#ppt_h*1.125000"/>
                                              </p:val>
                                            </p:tav>
                                            <p:tav tm="100000">
                                              <p:val>
                                                <p:strVal val="#ppt_y"/>
                                              </p:val>
                                            </p:tav>
                                          </p:tavLst>
                                        </p:anim>
                                        <p:animEffect transition="in" filter="wipe(up)">
                                          <p:cBhvr>
                                            <p:cTn id="6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animBg="1"/>
          <p:bldP spid="37" grpId="0"/>
          <p:bldP spid="38" grpId="0"/>
          <p:bldP spid="39" grpId="0" animBg="1"/>
          <p:bldP spid="40" grpId="0"/>
          <p:bldP spid="41" grpId="0"/>
          <p:bldP spid="42" grpId="0" animBg="1"/>
          <p:bldP spid="27"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2333751" y="1193060"/>
            <a:ext cx="1933575" cy="1296590"/>
            <a:chOff x="2033718" y="1221601"/>
            <a:chExt cx="1933575" cy="1296590"/>
          </a:xfrm>
        </p:grpSpPr>
        <p:sp>
          <p:nvSpPr>
            <p:cNvPr id="2" name="AutoShape 3"/>
            <p:cNvSpPr>
              <a:spLocks noChangeArrowheads="1"/>
            </p:cNvSpPr>
            <p:nvPr/>
          </p:nvSpPr>
          <p:spPr bwMode="auto">
            <a:xfrm rot="5400000">
              <a:off x="2352211" y="903108"/>
              <a:ext cx="1296590" cy="1933575"/>
            </a:xfrm>
            <a:prstGeom prst="upArrowCallout">
              <a:avLst>
                <a:gd name="adj1" fmla="val 33824"/>
                <a:gd name="adj2" fmla="val 25000"/>
                <a:gd name="adj3" fmla="val 20477"/>
                <a:gd name="adj4" fmla="val 86269"/>
              </a:avLst>
            </a:prstGeom>
            <a:solidFill>
              <a:srgbClr val="314865"/>
            </a:solidFill>
            <a:ln>
              <a:noFill/>
            </a:ln>
            <a:effectLst/>
          </p:spPr>
          <p:txBody>
            <a:bodyPr wrap="none" anchor="ctr"/>
            <a:lstStyle/>
            <a:p>
              <a:pPr>
                <a:defRPr/>
              </a:pPr>
              <a:endParaRPr lang="zh-CN" altLang="en-US" kern="0" dirty="0">
                <a:solidFill>
                  <a:sysClr val="windowText" lastClr="000000"/>
                </a:solidFill>
                <a:latin typeface="+mj-ea"/>
                <a:ea typeface="+mj-ea"/>
              </a:endParaRPr>
            </a:p>
          </p:txBody>
        </p:sp>
        <p:sp>
          <p:nvSpPr>
            <p:cNvPr id="14" name="文本框 13"/>
            <p:cNvSpPr txBox="1"/>
            <p:nvPr/>
          </p:nvSpPr>
          <p:spPr>
            <a:xfrm>
              <a:off x="2033718" y="1338972"/>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sp>
          <p:nvSpPr>
            <p:cNvPr id="15" name="文本框 14"/>
            <p:cNvSpPr txBox="1"/>
            <p:nvPr/>
          </p:nvSpPr>
          <p:spPr>
            <a:xfrm>
              <a:off x="2033718" y="1579490"/>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sp>
          <p:nvSpPr>
            <p:cNvPr id="16" name="文本框 15"/>
            <p:cNvSpPr txBox="1"/>
            <p:nvPr/>
          </p:nvSpPr>
          <p:spPr>
            <a:xfrm>
              <a:off x="2033718" y="1841355"/>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sp>
          <p:nvSpPr>
            <p:cNvPr id="17" name="文本框 16"/>
            <p:cNvSpPr txBox="1"/>
            <p:nvPr/>
          </p:nvSpPr>
          <p:spPr>
            <a:xfrm>
              <a:off x="2033718" y="2078727"/>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grpSp>
      <p:grpSp>
        <p:nvGrpSpPr>
          <p:cNvPr id="37" name="组合 36"/>
          <p:cNvGrpSpPr/>
          <p:nvPr/>
        </p:nvGrpSpPr>
        <p:grpSpPr>
          <a:xfrm>
            <a:off x="5628210" y="1193060"/>
            <a:ext cx="2155810" cy="1296590"/>
            <a:chOff x="5328177" y="1221601"/>
            <a:chExt cx="2155810" cy="1296590"/>
          </a:xfrm>
        </p:grpSpPr>
        <p:sp>
          <p:nvSpPr>
            <p:cNvPr id="4" name="AutoShape 5"/>
            <p:cNvSpPr>
              <a:spLocks noChangeArrowheads="1"/>
            </p:cNvSpPr>
            <p:nvPr/>
          </p:nvSpPr>
          <p:spPr bwMode="auto">
            <a:xfrm rot="16200000">
              <a:off x="5652028" y="897750"/>
              <a:ext cx="1296590" cy="1944291"/>
            </a:xfrm>
            <a:prstGeom prst="upArrowCallout">
              <a:avLst>
                <a:gd name="adj1" fmla="val 33824"/>
                <a:gd name="adj2" fmla="val 25000"/>
                <a:gd name="adj3" fmla="val 20591"/>
                <a:gd name="adj4" fmla="val 86269"/>
              </a:avLst>
            </a:prstGeom>
            <a:solidFill>
              <a:srgbClr val="314865"/>
            </a:solidFill>
            <a:ln>
              <a:noFill/>
            </a:ln>
            <a:effectLst/>
          </p:spPr>
          <p:txBody>
            <a:bodyPr wrap="none" anchor="ctr"/>
            <a:lstStyle/>
            <a:p>
              <a:pPr>
                <a:defRPr/>
              </a:pPr>
              <a:endParaRPr lang="zh-CN" altLang="en-US" kern="0" dirty="0">
                <a:solidFill>
                  <a:sysClr val="windowText" lastClr="000000"/>
                </a:solidFill>
                <a:latin typeface="+mj-ea"/>
                <a:ea typeface="+mj-ea"/>
              </a:endParaRPr>
            </a:p>
          </p:txBody>
        </p:sp>
        <p:sp>
          <p:nvSpPr>
            <p:cNvPr id="18" name="文本框 17"/>
            <p:cNvSpPr txBox="1"/>
            <p:nvPr/>
          </p:nvSpPr>
          <p:spPr>
            <a:xfrm>
              <a:off x="5598114" y="1338972"/>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sp>
          <p:nvSpPr>
            <p:cNvPr id="19" name="文本框 18"/>
            <p:cNvSpPr txBox="1"/>
            <p:nvPr/>
          </p:nvSpPr>
          <p:spPr>
            <a:xfrm>
              <a:off x="5598114" y="1579490"/>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sp>
          <p:nvSpPr>
            <p:cNvPr id="20" name="文本框 19"/>
            <p:cNvSpPr txBox="1"/>
            <p:nvPr/>
          </p:nvSpPr>
          <p:spPr>
            <a:xfrm>
              <a:off x="5598114" y="1841355"/>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sp>
          <p:nvSpPr>
            <p:cNvPr id="21" name="文本框 20"/>
            <p:cNvSpPr txBox="1"/>
            <p:nvPr/>
          </p:nvSpPr>
          <p:spPr>
            <a:xfrm>
              <a:off x="5598114" y="2078727"/>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grpSp>
      <p:grpSp>
        <p:nvGrpSpPr>
          <p:cNvPr id="35" name="组合 34"/>
          <p:cNvGrpSpPr/>
          <p:nvPr/>
        </p:nvGrpSpPr>
        <p:grpSpPr>
          <a:xfrm>
            <a:off x="4278042" y="1193059"/>
            <a:ext cx="2131534" cy="1512094"/>
            <a:chOff x="3978009" y="1221600"/>
            <a:chExt cx="2131534" cy="1512094"/>
          </a:xfrm>
        </p:grpSpPr>
        <p:sp>
          <p:nvSpPr>
            <p:cNvPr id="3" name="AutoShape 4"/>
            <p:cNvSpPr>
              <a:spLocks noChangeArrowheads="1"/>
            </p:cNvSpPr>
            <p:nvPr/>
          </p:nvSpPr>
          <p:spPr bwMode="auto">
            <a:xfrm rot="10800000">
              <a:off x="3978009" y="1221600"/>
              <a:ext cx="1322785" cy="1512094"/>
            </a:xfrm>
            <a:prstGeom prst="upArrowCallout">
              <a:avLst>
                <a:gd name="adj1" fmla="val 33824"/>
                <a:gd name="adj2" fmla="val 25000"/>
                <a:gd name="adj3" fmla="val 15697"/>
                <a:gd name="adj4" fmla="val 86269"/>
              </a:avLst>
            </a:prstGeom>
            <a:solidFill>
              <a:srgbClr val="314865"/>
            </a:solidFill>
            <a:ln>
              <a:noFill/>
            </a:ln>
            <a:effectLst/>
          </p:spPr>
          <p:txBody>
            <a:bodyPr wrap="none" anchor="ctr"/>
            <a:lstStyle/>
            <a:p>
              <a:pPr>
                <a:defRPr/>
              </a:pPr>
              <a:endParaRPr lang="zh-CN" altLang="en-US" kern="0" dirty="0">
                <a:solidFill>
                  <a:sysClr val="windowText" lastClr="000000"/>
                </a:solidFill>
                <a:latin typeface="+mj-ea"/>
                <a:ea typeface="+mj-ea"/>
              </a:endParaRPr>
            </a:p>
          </p:txBody>
        </p:sp>
        <p:sp>
          <p:nvSpPr>
            <p:cNvPr id="22" name="文本框 21"/>
            <p:cNvSpPr txBox="1"/>
            <p:nvPr/>
          </p:nvSpPr>
          <p:spPr>
            <a:xfrm>
              <a:off x="4223670" y="1455479"/>
              <a:ext cx="1885873" cy="923330"/>
            </a:xfrm>
            <a:prstGeom prst="rect">
              <a:avLst/>
            </a:prstGeom>
            <a:noFill/>
          </p:spPr>
          <p:txBody>
            <a:bodyPr wrap="square" rtlCol="0">
              <a:spAutoFit/>
            </a:bodyPr>
            <a:lstStyle/>
            <a:p>
              <a:r>
                <a:rPr lang="zh-CN" altLang="en-US" sz="2700" dirty="0">
                  <a:solidFill>
                    <a:schemeClr val="bg1"/>
                  </a:solidFill>
                  <a:latin typeface="+mj-ea"/>
                  <a:ea typeface="+mj-ea"/>
                </a:rPr>
                <a:t>添加</a:t>
              </a:r>
              <a:endParaRPr lang="en-US" altLang="zh-CN" sz="2700" dirty="0">
                <a:solidFill>
                  <a:schemeClr val="bg1"/>
                </a:solidFill>
                <a:latin typeface="+mj-ea"/>
                <a:ea typeface="+mj-ea"/>
              </a:endParaRPr>
            </a:p>
            <a:p>
              <a:r>
                <a:rPr lang="zh-CN" altLang="en-US" sz="2700" dirty="0">
                  <a:solidFill>
                    <a:schemeClr val="bg1"/>
                  </a:solidFill>
                  <a:latin typeface="+mj-ea"/>
                  <a:ea typeface="+mj-ea"/>
                </a:rPr>
                <a:t>文字</a:t>
              </a:r>
              <a:endParaRPr lang="zh-CN" altLang="en-US" sz="2700" dirty="0">
                <a:solidFill>
                  <a:schemeClr val="bg1"/>
                </a:solidFill>
                <a:latin typeface="+mj-ea"/>
                <a:ea typeface="+mj-ea"/>
              </a:endParaRPr>
            </a:p>
          </p:txBody>
        </p:sp>
      </p:grpSp>
      <p:grpSp>
        <p:nvGrpSpPr>
          <p:cNvPr id="38" name="组合 37"/>
          <p:cNvGrpSpPr/>
          <p:nvPr/>
        </p:nvGrpSpPr>
        <p:grpSpPr>
          <a:xfrm>
            <a:off x="2333750" y="2934074"/>
            <a:ext cx="5394320" cy="418493"/>
            <a:chOff x="2033717" y="2962615"/>
            <a:chExt cx="5394320" cy="418493"/>
          </a:xfrm>
        </p:grpSpPr>
        <p:grpSp>
          <p:nvGrpSpPr>
            <p:cNvPr id="5" name="Group 11"/>
            <p:cNvGrpSpPr/>
            <p:nvPr/>
          </p:nvGrpSpPr>
          <p:grpSpPr bwMode="auto">
            <a:xfrm>
              <a:off x="2033717" y="2962615"/>
              <a:ext cx="5232797" cy="418493"/>
              <a:chOff x="0" y="0"/>
              <a:chExt cx="4354" cy="809"/>
            </a:xfrm>
            <a:solidFill>
              <a:srgbClr val="2B2E30"/>
            </a:solidFill>
          </p:grpSpPr>
          <p:sp>
            <p:nvSpPr>
              <p:cNvPr id="6" name="Rectangle 12"/>
              <p:cNvSpPr>
                <a:spLocks noChangeArrowheads="1"/>
              </p:cNvSpPr>
              <p:nvPr/>
            </p:nvSpPr>
            <p:spPr bwMode="auto">
              <a:xfrm>
                <a:off x="0" y="0"/>
                <a:ext cx="4354" cy="809"/>
              </a:xfrm>
              <a:prstGeom prst="rect">
                <a:avLst/>
              </a:prstGeom>
              <a:solidFill>
                <a:srgbClr val="E2E9E9"/>
              </a:solidFill>
              <a:ln w="3175" cmpd="sng">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rgbClr val="646464"/>
                  </a:solidFill>
                  <a:latin typeface="+mj-ea"/>
                  <a:ea typeface="+mj-ea"/>
                </a:endParaRPr>
              </a:p>
            </p:txBody>
          </p:sp>
          <p:sp>
            <p:nvSpPr>
              <p:cNvPr id="7" name="Line 13"/>
              <p:cNvSpPr>
                <a:spLocks noChangeShapeType="1"/>
              </p:cNvSpPr>
              <p:nvPr/>
            </p:nvSpPr>
            <p:spPr bwMode="auto">
              <a:xfrm>
                <a:off x="0" y="809"/>
                <a:ext cx="4354" cy="0"/>
              </a:xfrm>
              <a:prstGeom prst="line">
                <a:avLst/>
              </a:prstGeom>
              <a:grpFill/>
              <a:ln w="19050" cmpd="sng">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rgbClr val="646464"/>
                  </a:solidFill>
                  <a:latin typeface="+mj-ea"/>
                  <a:ea typeface="+mj-ea"/>
                </a:endParaRPr>
              </a:p>
            </p:txBody>
          </p:sp>
        </p:grpSp>
        <p:sp>
          <p:nvSpPr>
            <p:cNvPr id="23" name="文本框 22"/>
            <p:cNvSpPr txBox="1"/>
            <p:nvPr/>
          </p:nvSpPr>
          <p:spPr>
            <a:xfrm>
              <a:off x="2092136" y="3046305"/>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sp>
          <p:nvSpPr>
            <p:cNvPr id="24" name="文本框 23"/>
            <p:cNvSpPr txBox="1"/>
            <p:nvPr/>
          </p:nvSpPr>
          <p:spPr>
            <a:xfrm>
              <a:off x="3805167" y="3045508"/>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sp>
          <p:nvSpPr>
            <p:cNvPr id="25" name="文本框 24"/>
            <p:cNvSpPr txBox="1"/>
            <p:nvPr/>
          </p:nvSpPr>
          <p:spPr>
            <a:xfrm>
              <a:off x="5542164" y="3044163"/>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grpSp>
      <p:grpSp>
        <p:nvGrpSpPr>
          <p:cNvPr id="39" name="组合 38"/>
          <p:cNvGrpSpPr/>
          <p:nvPr/>
        </p:nvGrpSpPr>
        <p:grpSpPr>
          <a:xfrm>
            <a:off x="2339704" y="3447233"/>
            <a:ext cx="5383955" cy="418493"/>
            <a:chOff x="2039671" y="3475774"/>
            <a:chExt cx="5383955" cy="418493"/>
          </a:xfrm>
        </p:grpSpPr>
        <p:grpSp>
          <p:nvGrpSpPr>
            <p:cNvPr id="8" name="Group 15"/>
            <p:cNvGrpSpPr/>
            <p:nvPr/>
          </p:nvGrpSpPr>
          <p:grpSpPr bwMode="auto">
            <a:xfrm>
              <a:off x="2039671" y="3475774"/>
              <a:ext cx="5232797" cy="418493"/>
              <a:chOff x="0" y="0"/>
              <a:chExt cx="4354" cy="809"/>
            </a:xfrm>
            <a:solidFill>
              <a:srgbClr val="2B2E30"/>
            </a:solidFill>
          </p:grpSpPr>
          <p:sp>
            <p:nvSpPr>
              <p:cNvPr id="9" name="Rectangle 16"/>
              <p:cNvSpPr>
                <a:spLocks noChangeArrowheads="1"/>
              </p:cNvSpPr>
              <p:nvPr/>
            </p:nvSpPr>
            <p:spPr bwMode="auto">
              <a:xfrm>
                <a:off x="0" y="0"/>
                <a:ext cx="4354" cy="809"/>
              </a:xfrm>
              <a:prstGeom prst="rect">
                <a:avLst/>
              </a:prstGeom>
              <a:solidFill>
                <a:srgbClr val="E2E9E9"/>
              </a:solidFill>
              <a:ln w="3175" cmpd="sng">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mj-ea"/>
                  <a:ea typeface="+mj-ea"/>
                </a:endParaRPr>
              </a:p>
            </p:txBody>
          </p:sp>
          <p:sp>
            <p:nvSpPr>
              <p:cNvPr id="10" name="Line 17"/>
              <p:cNvSpPr>
                <a:spLocks noChangeShapeType="1"/>
              </p:cNvSpPr>
              <p:nvPr/>
            </p:nvSpPr>
            <p:spPr bwMode="auto">
              <a:xfrm>
                <a:off x="0" y="809"/>
                <a:ext cx="4354" cy="0"/>
              </a:xfrm>
              <a:prstGeom prst="line">
                <a:avLst/>
              </a:prstGeom>
              <a:grpFill/>
              <a:ln w="19050" cmpd="sng">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mj-ea"/>
                  <a:ea typeface="+mj-ea"/>
                </a:endParaRPr>
              </a:p>
            </p:txBody>
          </p:sp>
        </p:grpSp>
        <p:sp>
          <p:nvSpPr>
            <p:cNvPr id="26" name="文本框 25"/>
            <p:cNvSpPr txBox="1"/>
            <p:nvPr/>
          </p:nvSpPr>
          <p:spPr>
            <a:xfrm>
              <a:off x="2087724" y="3556118"/>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sp>
          <p:nvSpPr>
            <p:cNvPr id="27" name="文本框 26"/>
            <p:cNvSpPr txBox="1"/>
            <p:nvPr/>
          </p:nvSpPr>
          <p:spPr>
            <a:xfrm>
              <a:off x="3800755" y="3555321"/>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sp>
          <p:nvSpPr>
            <p:cNvPr id="28" name="文本框 27"/>
            <p:cNvSpPr txBox="1"/>
            <p:nvPr/>
          </p:nvSpPr>
          <p:spPr>
            <a:xfrm>
              <a:off x="5537753" y="3553976"/>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grpSp>
      <p:grpSp>
        <p:nvGrpSpPr>
          <p:cNvPr id="40" name="组合 39"/>
          <p:cNvGrpSpPr/>
          <p:nvPr/>
        </p:nvGrpSpPr>
        <p:grpSpPr>
          <a:xfrm>
            <a:off x="2339704" y="3959357"/>
            <a:ext cx="5383955" cy="418493"/>
            <a:chOff x="2039671" y="3987898"/>
            <a:chExt cx="5383955" cy="418493"/>
          </a:xfrm>
        </p:grpSpPr>
        <p:grpSp>
          <p:nvGrpSpPr>
            <p:cNvPr id="11" name="Group 15"/>
            <p:cNvGrpSpPr/>
            <p:nvPr/>
          </p:nvGrpSpPr>
          <p:grpSpPr bwMode="auto">
            <a:xfrm>
              <a:off x="2039671" y="3987898"/>
              <a:ext cx="5232797" cy="418493"/>
              <a:chOff x="0" y="0"/>
              <a:chExt cx="4354" cy="809"/>
            </a:xfrm>
            <a:solidFill>
              <a:srgbClr val="2B2E30"/>
            </a:solidFill>
          </p:grpSpPr>
          <p:sp>
            <p:nvSpPr>
              <p:cNvPr id="12" name="Rectangle 16"/>
              <p:cNvSpPr>
                <a:spLocks noChangeArrowheads="1"/>
              </p:cNvSpPr>
              <p:nvPr/>
            </p:nvSpPr>
            <p:spPr bwMode="auto">
              <a:xfrm>
                <a:off x="0" y="0"/>
                <a:ext cx="4354" cy="809"/>
              </a:xfrm>
              <a:prstGeom prst="rect">
                <a:avLst/>
              </a:prstGeom>
              <a:solidFill>
                <a:srgbClr val="E2E9E9"/>
              </a:solidFill>
              <a:ln w="3175" cmpd="sng">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mj-ea"/>
                  <a:ea typeface="+mj-ea"/>
                </a:endParaRPr>
              </a:p>
            </p:txBody>
          </p:sp>
          <p:sp>
            <p:nvSpPr>
              <p:cNvPr id="13" name="Line 17"/>
              <p:cNvSpPr>
                <a:spLocks noChangeShapeType="1"/>
              </p:cNvSpPr>
              <p:nvPr/>
            </p:nvSpPr>
            <p:spPr bwMode="auto">
              <a:xfrm>
                <a:off x="0" y="809"/>
                <a:ext cx="4354" cy="0"/>
              </a:xfrm>
              <a:prstGeom prst="line">
                <a:avLst/>
              </a:prstGeom>
              <a:grpFill/>
              <a:ln w="19050" cmpd="sng">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mj-ea"/>
                  <a:ea typeface="+mj-ea"/>
                </a:endParaRPr>
              </a:p>
            </p:txBody>
          </p:sp>
        </p:grpSp>
        <p:sp>
          <p:nvSpPr>
            <p:cNvPr id="29" name="文本框 28"/>
            <p:cNvSpPr txBox="1"/>
            <p:nvPr/>
          </p:nvSpPr>
          <p:spPr>
            <a:xfrm>
              <a:off x="2087724" y="4061400"/>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sp>
          <p:nvSpPr>
            <p:cNvPr id="30" name="文本框 29"/>
            <p:cNvSpPr txBox="1"/>
            <p:nvPr/>
          </p:nvSpPr>
          <p:spPr>
            <a:xfrm>
              <a:off x="3800755" y="4060604"/>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sp>
          <p:nvSpPr>
            <p:cNvPr id="31" name="文本框 30"/>
            <p:cNvSpPr txBox="1"/>
            <p:nvPr/>
          </p:nvSpPr>
          <p:spPr>
            <a:xfrm>
              <a:off x="5537753" y="4059258"/>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grpSp>
      <p:cxnSp>
        <p:nvCxnSpPr>
          <p:cNvPr id="32" name="直接连接符 3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研究思路</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14:bounceEnd="52000">
                                          <p:cBhvr additive="base">
                                            <p:cTn id="16" dur="500" fill="hold"/>
                                            <p:tgtEl>
                                              <p:spTgt spid="3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1000" fill="hold"/>
                                            <p:tgtEl>
                                              <p:spTgt spid="35"/>
                                            </p:tgtEl>
                                            <p:attrNameLst>
                                              <p:attrName>ppt_w</p:attrName>
                                            </p:attrNameLst>
                                          </p:cBhvr>
                                          <p:tavLst>
                                            <p:tav tm="0">
                                              <p:val>
                                                <p:fltVal val="0"/>
                                              </p:val>
                                            </p:tav>
                                            <p:tav tm="100000">
                                              <p:val>
                                                <p:strVal val="#ppt_w"/>
                                              </p:val>
                                            </p:tav>
                                          </p:tavLst>
                                        </p:anim>
                                        <p:anim calcmode="lin" valueType="num">
                                          <p:cBhvr>
                                            <p:cTn id="22" dur="1000" fill="hold"/>
                                            <p:tgtEl>
                                              <p:spTgt spid="35"/>
                                            </p:tgtEl>
                                            <p:attrNameLst>
                                              <p:attrName>ppt_h</p:attrName>
                                            </p:attrNameLst>
                                          </p:cBhvr>
                                          <p:tavLst>
                                            <p:tav tm="0">
                                              <p:val>
                                                <p:fltVal val="0"/>
                                              </p:val>
                                            </p:tav>
                                            <p:tav tm="100000">
                                              <p:val>
                                                <p:strVal val="#ppt_h"/>
                                              </p:val>
                                            </p:tav>
                                          </p:tavLst>
                                        </p:anim>
                                        <p:anim calcmode="lin" valueType="num">
                                          <p:cBhvr>
                                            <p:cTn id="23" dur="1000" fill="hold"/>
                                            <p:tgtEl>
                                              <p:spTgt spid="35"/>
                                            </p:tgtEl>
                                            <p:attrNameLst>
                                              <p:attrName>style.rotation</p:attrName>
                                            </p:attrNameLst>
                                          </p:cBhvr>
                                          <p:tavLst>
                                            <p:tav tm="0">
                                              <p:val>
                                                <p:fltVal val="90"/>
                                              </p:val>
                                            </p:tav>
                                            <p:tav tm="100000">
                                              <p:val>
                                                <p:fltVal val="0"/>
                                              </p:val>
                                            </p:tav>
                                          </p:tavLst>
                                        </p:anim>
                                        <p:animEffect transition="in" filter="fade">
                                          <p:cBhvr>
                                            <p:cTn id="24" dur="1000"/>
                                            <p:tgtEl>
                                              <p:spTgt spid="35"/>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right)">
                                          <p:cBhvr>
                                            <p:cTn id="28" dur="500"/>
                                            <p:tgtEl>
                                              <p:spTgt spid="36"/>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ppt_x"/>
                                              </p:val>
                                            </p:tav>
                                            <p:tav tm="100000">
                                              <p:val>
                                                <p:strVal val="#ppt_x"/>
                                              </p:val>
                                            </p:tav>
                                          </p:tavLst>
                                        </p:anim>
                                        <p:anim calcmode="lin" valueType="num">
                                          <p:cBhvr additive="base">
                                            <p:cTn id="37" dur="500" fill="hold"/>
                                            <p:tgtEl>
                                              <p:spTgt spid="3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additive="base">
                                            <p:cTn id="46" dur="500" fill="hold"/>
                                            <p:tgtEl>
                                              <p:spTgt spid="40"/>
                                            </p:tgtEl>
                                            <p:attrNameLst>
                                              <p:attrName>ppt_x</p:attrName>
                                            </p:attrNameLst>
                                          </p:cBhvr>
                                          <p:tavLst>
                                            <p:tav tm="0">
                                              <p:val>
                                                <p:strVal val="#ppt_x"/>
                                              </p:val>
                                            </p:tav>
                                            <p:tav tm="100000">
                                              <p:val>
                                                <p:strVal val="#ppt_x"/>
                                              </p:val>
                                            </p:tav>
                                          </p:tavLst>
                                        </p:anim>
                                        <p:anim calcmode="lin" valueType="num">
                                          <p:cBhvr additive="base">
                                            <p:cTn id="47"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ppt_x"/>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1000" fill="hold"/>
                                            <p:tgtEl>
                                              <p:spTgt spid="35"/>
                                            </p:tgtEl>
                                            <p:attrNameLst>
                                              <p:attrName>ppt_w</p:attrName>
                                            </p:attrNameLst>
                                          </p:cBhvr>
                                          <p:tavLst>
                                            <p:tav tm="0">
                                              <p:val>
                                                <p:fltVal val="0"/>
                                              </p:val>
                                            </p:tav>
                                            <p:tav tm="100000">
                                              <p:val>
                                                <p:strVal val="#ppt_w"/>
                                              </p:val>
                                            </p:tav>
                                          </p:tavLst>
                                        </p:anim>
                                        <p:anim calcmode="lin" valueType="num">
                                          <p:cBhvr>
                                            <p:cTn id="22" dur="1000" fill="hold"/>
                                            <p:tgtEl>
                                              <p:spTgt spid="35"/>
                                            </p:tgtEl>
                                            <p:attrNameLst>
                                              <p:attrName>ppt_h</p:attrName>
                                            </p:attrNameLst>
                                          </p:cBhvr>
                                          <p:tavLst>
                                            <p:tav tm="0">
                                              <p:val>
                                                <p:fltVal val="0"/>
                                              </p:val>
                                            </p:tav>
                                            <p:tav tm="100000">
                                              <p:val>
                                                <p:strVal val="#ppt_h"/>
                                              </p:val>
                                            </p:tav>
                                          </p:tavLst>
                                        </p:anim>
                                        <p:anim calcmode="lin" valueType="num">
                                          <p:cBhvr>
                                            <p:cTn id="23" dur="1000" fill="hold"/>
                                            <p:tgtEl>
                                              <p:spTgt spid="35"/>
                                            </p:tgtEl>
                                            <p:attrNameLst>
                                              <p:attrName>style.rotation</p:attrName>
                                            </p:attrNameLst>
                                          </p:cBhvr>
                                          <p:tavLst>
                                            <p:tav tm="0">
                                              <p:val>
                                                <p:fltVal val="90"/>
                                              </p:val>
                                            </p:tav>
                                            <p:tav tm="100000">
                                              <p:val>
                                                <p:fltVal val="0"/>
                                              </p:val>
                                            </p:tav>
                                          </p:tavLst>
                                        </p:anim>
                                        <p:animEffect transition="in" filter="fade">
                                          <p:cBhvr>
                                            <p:cTn id="24" dur="1000"/>
                                            <p:tgtEl>
                                              <p:spTgt spid="35"/>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right)">
                                          <p:cBhvr>
                                            <p:cTn id="28" dur="500"/>
                                            <p:tgtEl>
                                              <p:spTgt spid="36"/>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ppt_x"/>
                                              </p:val>
                                            </p:tav>
                                            <p:tav tm="100000">
                                              <p:val>
                                                <p:strVal val="#ppt_x"/>
                                              </p:val>
                                            </p:tav>
                                          </p:tavLst>
                                        </p:anim>
                                        <p:anim calcmode="lin" valueType="num">
                                          <p:cBhvr additive="base">
                                            <p:cTn id="37" dur="500" fill="hold"/>
                                            <p:tgtEl>
                                              <p:spTgt spid="3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additive="base">
                                            <p:cTn id="46" dur="500" fill="hold"/>
                                            <p:tgtEl>
                                              <p:spTgt spid="40"/>
                                            </p:tgtEl>
                                            <p:attrNameLst>
                                              <p:attrName>ppt_x</p:attrName>
                                            </p:attrNameLst>
                                          </p:cBhvr>
                                          <p:tavLst>
                                            <p:tav tm="0">
                                              <p:val>
                                                <p:strVal val="#ppt_x"/>
                                              </p:val>
                                            </p:tav>
                                            <p:tav tm="100000">
                                              <p:val>
                                                <p:strVal val="#ppt_x"/>
                                              </p:val>
                                            </p:tav>
                                          </p:tavLst>
                                        </p:anim>
                                        <p:anim calcmode="lin" valueType="num">
                                          <p:cBhvr additive="base">
                                            <p:cTn id="47"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6336" y="1144219"/>
            <a:ext cx="3307556" cy="3014599"/>
          </a:xfrm>
          <a:prstGeom prst="rect">
            <a:avLst/>
          </a:prstGeom>
          <a:noFill/>
        </p:spPr>
      </p:sp>
      <p:sp>
        <p:nvSpPr>
          <p:cNvPr id="4" name="任意多边形 3"/>
          <p:cNvSpPr/>
          <p:nvPr/>
        </p:nvSpPr>
        <p:spPr>
          <a:xfrm>
            <a:off x="2793378" y="1097909"/>
            <a:ext cx="1047591" cy="954803"/>
          </a:xfrm>
          <a:custGeom>
            <a:avLst/>
            <a:gdLst>
              <a:gd name="connsiteX0" fmla="*/ 0 w 1303267"/>
              <a:gd name="connsiteY0" fmla="*/ 989517 h 989517"/>
              <a:gd name="connsiteX1" fmla="*/ 651634 w 1303267"/>
              <a:gd name="connsiteY1" fmla="*/ 0 h 989517"/>
              <a:gd name="connsiteX2" fmla="*/ 651634 w 1303267"/>
              <a:gd name="connsiteY2" fmla="*/ 0 h 989517"/>
              <a:gd name="connsiteX3" fmla="*/ 1303267 w 1303267"/>
              <a:gd name="connsiteY3" fmla="*/ 989517 h 989517"/>
              <a:gd name="connsiteX4" fmla="*/ 0 w 1303267"/>
              <a:gd name="connsiteY4" fmla="*/ 989517 h 989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267" h="989517">
                <a:moveTo>
                  <a:pt x="0" y="989517"/>
                </a:moveTo>
                <a:lnTo>
                  <a:pt x="651634" y="0"/>
                </a:lnTo>
                <a:lnTo>
                  <a:pt x="651634" y="0"/>
                </a:lnTo>
                <a:lnTo>
                  <a:pt x="1303267" y="989517"/>
                </a:lnTo>
                <a:lnTo>
                  <a:pt x="0" y="989517"/>
                </a:lnTo>
                <a:close/>
              </a:path>
            </a:pathLst>
          </a:custGeom>
          <a:solidFill>
            <a:srgbClr val="314865"/>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altLang="zh-CN" sz="1200" b="1" kern="1200" dirty="0">
              <a:solidFill>
                <a:schemeClr val="bg1"/>
              </a:solidFill>
              <a:latin typeface="+mj-ea"/>
              <a:ea typeface="+mj-ea"/>
              <a:cs typeface="Arial" panose="020B0604020202020204" pitchFamily="34" charset="0"/>
            </a:endParaRPr>
          </a:p>
          <a:p>
            <a:pPr lvl="0" algn="ctr" defTabSz="533400">
              <a:lnSpc>
                <a:spcPct val="90000"/>
              </a:lnSpc>
              <a:spcBef>
                <a:spcPct val="0"/>
              </a:spcBef>
              <a:spcAft>
                <a:spcPct val="35000"/>
              </a:spcAft>
            </a:pPr>
            <a:endParaRPr lang="en-US" altLang="zh-CN" sz="1200" b="1" dirty="0">
              <a:solidFill>
                <a:schemeClr val="bg1"/>
              </a:solidFill>
              <a:latin typeface="+mj-ea"/>
              <a:ea typeface="+mj-ea"/>
              <a:cs typeface="Arial" panose="020B0604020202020204" pitchFamily="34" charset="0"/>
            </a:endParaRPr>
          </a:p>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anose="020B0604020202020204" pitchFamily="34" charset="0"/>
              </a:rPr>
              <a:t>添加文本</a:t>
            </a:r>
            <a:endParaRPr lang="en-US" sz="1200" b="1" kern="1200" dirty="0">
              <a:solidFill>
                <a:schemeClr val="bg1"/>
              </a:solidFill>
              <a:latin typeface="+mj-ea"/>
              <a:ea typeface="+mj-ea"/>
              <a:cs typeface="Arial" panose="020B0604020202020204" pitchFamily="34" charset="0"/>
            </a:endParaRPr>
          </a:p>
        </p:txBody>
      </p:sp>
      <p:sp>
        <p:nvSpPr>
          <p:cNvPr id="5" name="任意多边形 4"/>
          <p:cNvSpPr/>
          <p:nvPr/>
        </p:nvSpPr>
        <p:spPr>
          <a:xfrm>
            <a:off x="2416718" y="2067386"/>
            <a:ext cx="1800912" cy="686598"/>
          </a:xfrm>
          <a:custGeom>
            <a:avLst/>
            <a:gdLst>
              <a:gd name="connsiteX0" fmla="*/ 0 w 2240444"/>
              <a:gd name="connsiteY0" fmla="*/ 711560 h 711560"/>
              <a:gd name="connsiteX1" fmla="*/ 468591 w 2240444"/>
              <a:gd name="connsiteY1" fmla="*/ 0 h 711560"/>
              <a:gd name="connsiteX2" fmla="*/ 1771853 w 2240444"/>
              <a:gd name="connsiteY2" fmla="*/ 0 h 711560"/>
              <a:gd name="connsiteX3" fmla="*/ 2240444 w 2240444"/>
              <a:gd name="connsiteY3" fmla="*/ 711560 h 711560"/>
              <a:gd name="connsiteX4" fmla="*/ 0 w 2240444"/>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0444" h="711560">
                <a:moveTo>
                  <a:pt x="0" y="711560"/>
                </a:moveTo>
                <a:lnTo>
                  <a:pt x="468591" y="0"/>
                </a:lnTo>
                <a:lnTo>
                  <a:pt x="1771853" y="0"/>
                </a:lnTo>
                <a:lnTo>
                  <a:pt x="2240444" y="711560"/>
                </a:lnTo>
                <a:lnTo>
                  <a:pt x="0" y="711560"/>
                </a:lnTo>
                <a:close/>
              </a:path>
            </a:pathLst>
          </a:custGeom>
          <a:solidFill>
            <a:srgbClr val="C00000"/>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407318" tIns="15240" rIns="407317"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anose="020B0604020202020204" pitchFamily="34" charset="0"/>
              </a:rPr>
              <a:t>添加文本</a:t>
            </a:r>
            <a:endParaRPr lang="en-US" sz="1200" b="1" kern="1200" dirty="0">
              <a:solidFill>
                <a:schemeClr val="bg1"/>
              </a:solidFill>
              <a:latin typeface="+mj-ea"/>
              <a:ea typeface="+mj-ea"/>
              <a:cs typeface="Arial" panose="020B0604020202020204" pitchFamily="34" charset="0"/>
            </a:endParaRPr>
          </a:p>
        </p:txBody>
      </p:sp>
      <p:sp>
        <p:nvSpPr>
          <p:cNvPr id="6" name="任意多边形 5"/>
          <p:cNvSpPr/>
          <p:nvPr/>
        </p:nvSpPr>
        <p:spPr>
          <a:xfrm>
            <a:off x="2040057" y="2768830"/>
            <a:ext cx="2554234" cy="686598"/>
          </a:xfrm>
          <a:custGeom>
            <a:avLst/>
            <a:gdLst>
              <a:gd name="connsiteX0" fmla="*/ 0 w 3177622"/>
              <a:gd name="connsiteY0" fmla="*/ 711560 h 711560"/>
              <a:gd name="connsiteX1" fmla="*/ 468591 w 3177622"/>
              <a:gd name="connsiteY1" fmla="*/ 0 h 711560"/>
              <a:gd name="connsiteX2" fmla="*/ 2709031 w 3177622"/>
              <a:gd name="connsiteY2" fmla="*/ 0 h 711560"/>
              <a:gd name="connsiteX3" fmla="*/ 3177622 w 3177622"/>
              <a:gd name="connsiteY3" fmla="*/ 711560 h 711560"/>
              <a:gd name="connsiteX4" fmla="*/ 0 w 3177622"/>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622" h="711560">
                <a:moveTo>
                  <a:pt x="0" y="711560"/>
                </a:moveTo>
                <a:lnTo>
                  <a:pt x="468591" y="0"/>
                </a:lnTo>
                <a:lnTo>
                  <a:pt x="2709031" y="0"/>
                </a:lnTo>
                <a:lnTo>
                  <a:pt x="3177622" y="711560"/>
                </a:lnTo>
                <a:lnTo>
                  <a:pt x="0" y="711560"/>
                </a:lnTo>
                <a:close/>
              </a:path>
            </a:pathLst>
          </a:custGeom>
          <a:solidFill>
            <a:srgbClr val="314865"/>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324" tIns="15240" rIns="571324"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anose="020B0604020202020204" pitchFamily="34" charset="0"/>
              </a:rPr>
              <a:t>添加文本</a:t>
            </a:r>
            <a:endParaRPr lang="en-US" sz="1200" b="1" kern="1200" dirty="0">
              <a:solidFill>
                <a:schemeClr val="bg1"/>
              </a:solidFill>
              <a:latin typeface="+mj-ea"/>
              <a:ea typeface="+mj-ea"/>
              <a:cs typeface="Arial" panose="020B0604020202020204" pitchFamily="34" charset="0"/>
            </a:endParaRPr>
          </a:p>
        </p:txBody>
      </p:sp>
      <p:sp>
        <p:nvSpPr>
          <p:cNvPr id="7" name="任意多边形 6"/>
          <p:cNvSpPr/>
          <p:nvPr/>
        </p:nvSpPr>
        <p:spPr>
          <a:xfrm>
            <a:off x="1656336" y="3472220"/>
            <a:ext cx="3307556" cy="686598"/>
          </a:xfrm>
          <a:custGeom>
            <a:avLst/>
            <a:gdLst>
              <a:gd name="connsiteX0" fmla="*/ 0 w 4114800"/>
              <a:gd name="connsiteY0" fmla="*/ 711560 h 711560"/>
              <a:gd name="connsiteX1" fmla="*/ 468591 w 4114800"/>
              <a:gd name="connsiteY1" fmla="*/ 0 h 711560"/>
              <a:gd name="connsiteX2" fmla="*/ 3646209 w 4114800"/>
              <a:gd name="connsiteY2" fmla="*/ 0 h 711560"/>
              <a:gd name="connsiteX3" fmla="*/ 4114800 w 4114800"/>
              <a:gd name="connsiteY3" fmla="*/ 711560 h 711560"/>
              <a:gd name="connsiteX4" fmla="*/ 0 w 4114800"/>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711560">
                <a:moveTo>
                  <a:pt x="0" y="711560"/>
                </a:moveTo>
                <a:lnTo>
                  <a:pt x="468591" y="0"/>
                </a:lnTo>
                <a:lnTo>
                  <a:pt x="3646209" y="0"/>
                </a:lnTo>
                <a:lnTo>
                  <a:pt x="4114800" y="711560"/>
                </a:lnTo>
                <a:lnTo>
                  <a:pt x="0" y="711560"/>
                </a:lnTo>
                <a:close/>
              </a:path>
            </a:pathLst>
          </a:custGeom>
          <a:solidFill>
            <a:srgbClr val="FFC000"/>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735329" tIns="15240" rIns="735331"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anose="020B0604020202020204" pitchFamily="34" charset="0"/>
              </a:rPr>
              <a:t>添加文本</a:t>
            </a:r>
            <a:endParaRPr lang="en-US" sz="1200" b="1" kern="1200" dirty="0">
              <a:solidFill>
                <a:schemeClr val="bg1"/>
              </a:solidFill>
              <a:latin typeface="+mj-ea"/>
              <a:ea typeface="+mj-ea"/>
              <a:cs typeface="Arial" panose="020B0604020202020204" pitchFamily="34" charset="0"/>
            </a:endParaRPr>
          </a:p>
        </p:txBody>
      </p:sp>
      <p:grpSp>
        <p:nvGrpSpPr>
          <p:cNvPr id="45" name="组合 44"/>
          <p:cNvGrpSpPr/>
          <p:nvPr/>
        </p:nvGrpSpPr>
        <p:grpSpPr>
          <a:xfrm>
            <a:off x="5287529" y="1189790"/>
            <a:ext cx="3183478" cy="475167"/>
            <a:chOff x="4932040" y="1169183"/>
            <a:chExt cx="3960440" cy="492443"/>
          </a:xfrm>
        </p:grpSpPr>
        <p:sp>
          <p:nvSpPr>
            <p:cNvPr id="38" name="Content Placeholder 9"/>
            <p:cNvSpPr txBox="1"/>
            <p:nvPr/>
          </p:nvSpPr>
          <p:spPr>
            <a:xfrm>
              <a:off x="4932040" y="1235977"/>
              <a:ext cx="609600" cy="365760"/>
            </a:xfrm>
            <a:prstGeom prst="rect">
              <a:avLst/>
            </a:prstGeom>
            <a:solidFill>
              <a:srgbClr val="314865"/>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anose="020B0604020202020204" pitchFamily="34" charset="0"/>
                <a:buNone/>
                <a:defRPr sz="1700" b="0" kern="1200">
                  <a:solidFill>
                    <a:schemeClr val="bg1"/>
                  </a:solidFill>
                  <a:latin typeface="Bebas Neue"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ysClr val="window" lastClr="FFFFFF"/>
                </a:solidFill>
                <a:effectLst/>
                <a:uLnTx/>
                <a:uFillTx/>
                <a:latin typeface="+mj-lt"/>
                <a:ea typeface="+mn-ea"/>
                <a:cs typeface="Arial" panose="020B0604020202020204" pitchFamily="34" charset="0"/>
              </a:endParaRPr>
            </a:p>
          </p:txBody>
        </p:sp>
        <p:sp>
          <p:nvSpPr>
            <p:cNvPr id="28" name="矩形 27"/>
            <p:cNvSpPr/>
            <p:nvPr/>
          </p:nvSpPr>
          <p:spPr>
            <a:xfrm>
              <a:off x="5624395" y="1169183"/>
              <a:ext cx="3268085" cy="492443"/>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rPr>
                <a:t>单击此处添加</a:t>
              </a:r>
              <a:r>
                <a:rPr lang="zh-CN" altLang="en-US" sz="1300" dirty="0">
                  <a:solidFill>
                    <a:sysClr val="windowText" lastClr="000000">
                      <a:lumMod val="85000"/>
                      <a:lumOff val="15000"/>
                    </a:sysClr>
                  </a:solidFill>
                  <a:ea typeface="微软雅黑" panose="020B0503020204020204" pitchFamily="34" charset="-122"/>
                </a:rPr>
                <a:t>文本，单击此处添加文本，单击此处添加文本，单击此处添加文本。</a:t>
              </a:r>
              <a:endParaRPr lang="en-US" altLang="zh-CN" sz="130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6" name="组合 45"/>
          <p:cNvGrpSpPr/>
          <p:nvPr/>
        </p:nvGrpSpPr>
        <p:grpSpPr>
          <a:xfrm>
            <a:off x="5287529" y="2031441"/>
            <a:ext cx="3183478" cy="475167"/>
            <a:chOff x="4932040" y="2010834"/>
            <a:chExt cx="3960440" cy="492443"/>
          </a:xfrm>
        </p:grpSpPr>
        <p:sp>
          <p:nvSpPr>
            <p:cNvPr id="39" name="Content Placeholder 10"/>
            <p:cNvSpPr txBox="1"/>
            <p:nvPr/>
          </p:nvSpPr>
          <p:spPr>
            <a:xfrm>
              <a:off x="4932040" y="2074176"/>
              <a:ext cx="609600" cy="365760"/>
            </a:xfrm>
            <a:prstGeom prst="rect">
              <a:avLst/>
            </a:prstGeom>
            <a:solidFill>
              <a:srgbClr val="C00000"/>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anose="020B0604020202020204" pitchFamily="34" charset="0"/>
                <a:buNone/>
                <a:defRPr sz="1700" b="0" kern="1200">
                  <a:solidFill>
                    <a:schemeClr val="bg1"/>
                  </a:solidFill>
                  <a:latin typeface="Bebas Neue"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ysClr val="window" lastClr="FFFFFF"/>
                </a:solidFill>
                <a:effectLst/>
                <a:uLnTx/>
                <a:uFillTx/>
                <a:latin typeface="+mj-lt"/>
                <a:ea typeface="+mn-ea"/>
                <a:cs typeface="Arial" panose="020B0604020202020204" pitchFamily="34" charset="0"/>
              </a:endParaRPr>
            </a:p>
          </p:txBody>
        </p:sp>
        <p:sp>
          <p:nvSpPr>
            <p:cNvPr id="42" name="矩形 41"/>
            <p:cNvSpPr/>
            <p:nvPr/>
          </p:nvSpPr>
          <p:spPr>
            <a:xfrm>
              <a:off x="5624395" y="2010834"/>
              <a:ext cx="3268085" cy="492443"/>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rPr>
                <a:t>单击此处添加</a:t>
              </a:r>
              <a:r>
                <a:rPr lang="zh-CN" altLang="en-US" sz="1300" dirty="0">
                  <a:solidFill>
                    <a:sysClr val="windowText" lastClr="000000">
                      <a:lumMod val="85000"/>
                      <a:lumOff val="15000"/>
                    </a:sysClr>
                  </a:solidFill>
                  <a:ea typeface="微软雅黑" panose="020B0503020204020204" pitchFamily="34" charset="-122"/>
                </a:rPr>
                <a:t>文本，单击此处添加文本，单击此处添加文本，单击此处添加文本。</a:t>
              </a:r>
              <a:endParaRPr lang="en-US" altLang="zh-CN" sz="130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7" name="组合 46"/>
          <p:cNvGrpSpPr/>
          <p:nvPr/>
        </p:nvGrpSpPr>
        <p:grpSpPr>
          <a:xfrm>
            <a:off x="5287529" y="2844242"/>
            <a:ext cx="3183478" cy="475167"/>
            <a:chOff x="4932040" y="2823635"/>
            <a:chExt cx="3960440" cy="492443"/>
          </a:xfrm>
        </p:grpSpPr>
        <p:sp>
          <p:nvSpPr>
            <p:cNvPr id="40" name="Content Placeholder 11"/>
            <p:cNvSpPr txBox="1"/>
            <p:nvPr/>
          </p:nvSpPr>
          <p:spPr>
            <a:xfrm>
              <a:off x="4932040" y="2886977"/>
              <a:ext cx="609600" cy="365760"/>
            </a:xfrm>
            <a:prstGeom prst="rect">
              <a:avLst/>
            </a:prstGeom>
            <a:solidFill>
              <a:srgbClr val="314865"/>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anose="020B0604020202020204" pitchFamily="34" charset="0"/>
                <a:buNone/>
                <a:defRPr sz="1700" b="0" kern="1200">
                  <a:solidFill>
                    <a:schemeClr val="bg1"/>
                  </a:solidFill>
                  <a:latin typeface="Bebas Neue"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ysClr val="window" lastClr="FFFFFF"/>
                </a:solidFill>
                <a:effectLst/>
                <a:uLnTx/>
                <a:uFillTx/>
                <a:latin typeface="+mj-lt"/>
                <a:ea typeface="+mn-ea"/>
                <a:cs typeface="Arial" panose="020B0604020202020204" pitchFamily="34" charset="0"/>
              </a:endParaRPr>
            </a:p>
          </p:txBody>
        </p:sp>
        <p:sp>
          <p:nvSpPr>
            <p:cNvPr id="43" name="矩形 42"/>
            <p:cNvSpPr/>
            <p:nvPr/>
          </p:nvSpPr>
          <p:spPr>
            <a:xfrm>
              <a:off x="5624395" y="2823635"/>
              <a:ext cx="3268085" cy="492443"/>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rPr>
                <a:t>单击此处添加</a:t>
              </a:r>
              <a:r>
                <a:rPr lang="zh-CN" altLang="en-US" sz="1300" dirty="0">
                  <a:solidFill>
                    <a:sysClr val="windowText" lastClr="000000">
                      <a:lumMod val="85000"/>
                      <a:lumOff val="15000"/>
                    </a:sysClr>
                  </a:solidFill>
                  <a:ea typeface="微软雅黑" panose="020B0503020204020204" pitchFamily="34" charset="-122"/>
                </a:rPr>
                <a:t>文本，单击此处添加文本，单击此处添加文本，单击此处添加文本。</a:t>
              </a:r>
              <a:endParaRPr lang="en-US" altLang="zh-CN" sz="130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8" name="组合 47"/>
          <p:cNvGrpSpPr/>
          <p:nvPr/>
        </p:nvGrpSpPr>
        <p:grpSpPr>
          <a:xfrm>
            <a:off x="5287529" y="3612082"/>
            <a:ext cx="3183478" cy="475167"/>
            <a:chOff x="4932040" y="3591475"/>
            <a:chExt cx="3960440" cy="492443"/>
          </a:xfrm>
        </p:grpSpPr>
        <p:sp>
          <p:nvSpPr>
            <p:cNvPr id="41" name="Content Placeholder 12"/>
            <p:cNvSpPr txBox="1"/>
            <p:nvPr/>
          </p:nvSpPr>
          <p:spPr>
            <a:xfrm>
              <a:off x="4932040" y="3699777"/>
              <a:ext cx="609600" cy="365760"/>
            </a:xfrm>
            <a:prstGeom prst="rect">
              <a:avLst/>
            </a:prstGeom>
            <a:solidFill>
              <a:srgbClr val="FFC000"/>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anose="020B0604020202020204" pitchFamily="34" charset="0"/>
                <a:buNone/>
                <a:defRPr sz="1700" b="0" kern="1200">
                  <a:solidFill>
                    <a:schemeClr val="bg1"/>
                  </a:solidFill>
                  <a:latin typeface="Bebas Neue"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1600" b="0" i="0" u="none" strike="noStrike" kern="1200" cap="none" spc="0" normalizeH="0" baseline="0" noProof="0" dirty="0">
                <a:ln>
                  <a:noFill/>
                </a:ln>
                <a:solidFill>
                  <a:sysClr val="window" lastClr="FFFFFF"/>
                </a:solidFill>
                <a:effectLst/>
                <a:uLnTx/>
                <a:uFillTx/>
                <a:latin typeface="+mj-lt"/>
                <a:ea typeface="+mn-ea"/>
                <a:cs typeface="Arial" panose="020B0604020202020204" pitchFamily="34" charset="0"/>
              </a:endParaRPr>
            </a:p>
          </p:txBody>
        </p:sp>
        <p:sp>
          <p:nvSpPr>
            <p:cNvPr id="44" name="矩形 43"/>
            <p:cNvSpPr/>
            <p:nvPr/>
          </p:nvSpPr>
          <p:spPr>
            <a:xfrm>
              <a:off x="5624395" y="3591475"/>
              <a:ext cx="3268085" cy="492443"/>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rPr>
                <a:t>单击此处添加</a:t>
              </a:r>
              <a:r>
                <a:rPr lang="zh-CN" altLang="en-US" sz="1300" dirty="0">
                  <a:solidFill>
                    <a:sysClr val="windowText" lastClr="000000">
                      <a:lumMod val="85000"/>
                      <a:lumOff val="15000"/>
                    </a:sysClr>
                  </a:solidFill>
                  <a:ea typeface="微软雅黑" panose="020B0503020204020204" pitchFamily="34" charset="-122"/>
                </a:rPr>
                <a:t>文本，单击此处添加文本，单击此处添加文本，单击此处添加文本。</a:t>
              </a:r>
              <a:endParaRPr lang="en-US" altLang="zh-CN" sz="130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endParaRPr>
            </a:p>
          </p:txBody>
        </p:sp>
      </p:grpSp>
      <p:cxnSp>
        <p:nvCxnSpPr>
          <p:cNvPr id="29" name="直接连接符 2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分析方法</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52000">
                                          <p:cBhvr additive="base">
                                            <p:cTn id="16"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fill="hold"/>
                                            <p:tgtEl>
                                              <p:spTgt spid="45"/>
                                            </p:tgtEl>
                                            <p:attrNameLst>
                                              <p:attrName>ppt_x</p:attrName>
                                            </p:attrNameLst>
                                          </p:cBhvr>
                                          <p:tavLst>
                                            <p:tav tm="0">
                                              <p:val>
                                                <p:strVal val="1+#ppt_w/2"/>
                                              </p:val>
                                            </p:tav>
                                            <p:tav tm="100000">
                                              <p:val>
                                                <p:strVal val="#ppt_x"/>
                                              </p:val>
                                            </p:tav>
                                          </p:tavLst>
                                        </p:anim>
                                        <p:anim calcmode="lin" valueType="num">
                                          <p:cBhvr additive="base">
                                            <p:cTn id="41" dur="500" fill="hold"/>
                                            <p:tgtEl>
                                              <p:spTgt spid="45"/>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300"/>
                                      </p:stCondLst>
                                      <p:childTnLst>
                                        <p:set>
                                          <p:cBhvr>
                                            <p:cTn id="43" dur="1" fill="hold">
                                              <p:stCondLst>
                                                <p:cond delay="0"/>
                                              </p:stCondLst>
                                            </p:cTn>
                                            <p:tgtEl>
                                              <p:spTgt spid="46"/>
                                            </p:tgtEl>
                                            <p:attrNameLst>
                                              <p:attrName>style.visibility</p:attrName>
                                            </p:attrNameLst>
                                          </p:cBhvr>
                                          <p:to>
                                            <p:strVal val="visible"/>
                                          </p:to>
                                        </p:set>
                                        <p:anim calcmode="lin" valueType="num">
                                          <p:cBhvr additive="base">
                                            <p:cTn id="44" dur="500" fill="hold"/>
                                            <p:tgtEl>
                                              <p:spTgt spid="46"/>
                                            </p:tgtEl>
                                            <p:attrNameLst>
                                              <p:attrName>ppt_x</p:attrName>
                                            </p:attrNameLst>
                                          </p:cBhvr>
                                          <p:tavLst>
                                            <p:tav tm="0">
                                              <p:val>
                                                <p:strVal val="1+#ppt_w/2"/>
                                              </p:val>
                                            </p:tav>
                                            <p:tav tm="100000">
                                              <p:val>
                                                <p:strVal val="#ppt_x"/>
                                              </p:val>
                                            </p:tav>
                                          </p:tavLst>
                                        </p:anim>
                                        <p:anim calcmode="lin" valueType="num">
                                          <p:cBhvr additive="base">
                                            <p:cTn id="45" dur="500" fill="hold"/>
                                            <p:tgtEl>
                                              <p:spTgt spid="46"/>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50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700"/>
                                      </p:stCondLst>
                                      <p:childTnLst>
                                        <p:set>
                                          <p:cBhvr>
                                            <p:cTn id="51" dur="1" fill="hold">
                                              <p:stCondLst>
                                                <p:cond delay="0"/>
                                              </p:stCondLst>
                                            </p:cTn>
                                            <p:tgtEl>
                                              <p:spTgt spid="48"/>
                                            </p:tgtEl>
                                            <p:attrNameLst>
                                              <p:attrName>style.visibility</p:attrName>
                                            </p:attrNameLst>
                                          </p:cBhvr>
                                          <p:to>
                                            <p:strVal val="visible"/>
                                          </p:to>
                                        </p:set>
                                        <p:anim calcmode="lin" valueType="num">
                                          <p:cBhvr additive="base">
                                            <p:cTn id="52" dur="500" fill="hold"/>
                                            <p:tgtEl>
                                              <p:spTgt spid="48"/>
                                            </p:tgtEl>
                                            <p:attrNameLst>
                                              <p:attrName>ppt_x</p:attrName>
                                            </p:attrNameLst>
                                          </p:cBhvr>
                                          <p:tavLst>
                                            <p:tav tm="0">
                                              <p:val>
                                                <p:strVal val="1+#ppt_w/2"/>
                                              </p:val>
                                            </p:tav>
                                            <p:tav tm="100000">
                                              <p:val>
                                                <p:strVal val="#ppt_x"/>
                                              </p:val>
                                            </p:tav>
                                          </p:tavLst>
                                        </p:anim>
                                        <p:anim calcmode="lin" valueType="num">
                                          <p:cBhvr additive="base">
                                            <p:cTn id="53" dur="500" fill="hold"/>
                                            <p:tgtEl>
                                              <p:spTgt spid="48"/>
                                            </p:tgtEl>
                                            <p:attrNameLst>
                                              <p:attrName>ppt_y</p:attrName>
                                            </p:attrNameLst>
                                          </p:cBhvr>
                                          <p:tavLst>
                                            <p:tav tm="0">
                                              <p:val>
                                                <p:strVal val="#ppt_y"/>
                                              </p:val>
                                            </p:tav>
                                            <p:tav tm="100000">
                                              <p:val>
                                                <p:strVal val="#ppt_y"/>
                                              </p:val>
                                            </p:tav>
                                          </p:tavLst>
                                        </p:anim>
                                      </p:childTnLst>
                                    </p:cTn>
                                  </p:par>
                                </p:childTnLst>
                              </p:cTn>
                            </p:par>
                            <p:par>
                              <p:cTn id="54" fill="hold">
                                <p:stCondLst>
                                  <p:cond delay="3000"/>
                                </p:stCondLst>
                                <p:childTnLst>
                                  <p:par>
                                    <p:cTn id="55" presetID="2" presetClass="entr" presetSubtype="4"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fill="hold"/>
                                            <p:tgtEl>
                                              <p:spTgt spid="45"/>
                                            </p:tgtEl>
                                            <p:attrNameLst>
                                              <p:attrName>ppt_x</p:attrName>
                                            </p:attrNameLst>
                                          </p:cBhvr>
                                          <p:tavLst>
                                            <p:tav tm="0">
                                              <p:val>
                                                <p:strVal val="1+#ppt_w/2"/>
                                              </p:val>
                                            </p:tav>
                                            <p:tav tm="100000">
                                              <p:val>
                                                <p:strVal val="#ppt_x"/>
                                              </p:val>
                                            </p:tav>
                                          </p:tavLst>
                                        </p:anim>
                                        <p:anim calcmode="lin" valueType="num">
                                          <p:cBhvr additive="base">
                                            <p:cTn id="41" dur="500" fill="hold"/>
                                            <p:tgtEl>
                                              <p:spTgt spid="45"/>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300"/>
                                      </p:stCondLst>
                                      <p:childTnLst>
                                        <p:set>
                                          <p:cBhvr>
                                            <p:cTn id="43" dur="1" fill="hold">
                                              <p:stCondLst>
                                                <p:cond delay="0"/>
                                              </p:stCondLst>
                                            </p:cTn>
                                            <p:tgtEl>
                                              <p:spTgt spid="46"/>
                                            </p:tgtEl>
                                            <p:attrNameLst>
                                              <p:attrName>style.visibility</p:attrName>
                                            </p:attrNameLst>
                                          </p:cBhvr>
                                          <p:to>
                                            <p:strVal val="visible"/>
                                          </p:to>
                                        </p:set>
                                        <p:anim calcmode="lin" valueType="num">
                                          <p:cBhvr additive="base">
                                            <p:cTn id="44" dur="500" fill="hold"/>
                                            <p:tgtEl>
                                              <p:spTgt spid="46"/>
                                            </p:tgtEl>
                                            <p:attrNameLst>
                                              <p:attrName>ppt_x</p:attrName>
                                            </p:attrNameLst>
                                          </p:cBhvr>
                                          <p:tavLst>
                                            <p:tav tm="0">
                                              <p:val>
                                                <p:strVal val="1+#ppt_w/2"/>
                                              </p:val>
                                            </p:tav>
                                            <p:tav tm="100000">
                                              <p:val>
                                                <p:strVal val="#ppt_x"/>
                                              </p:val>
                                            </p:tav>
                                          </p:tavLst>
                                        </p:anim>
                                        <p:anim calcmode="lin" valueType="num">
                                          <p:cBhvr additive="base">
                                            <p:cTn id="45" dur="500" fill="hold"/>
                                            <p:tgtEl>
                                              <p:spTgt spid="46"/>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50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700"/>
                                      </p:stCondLst>
                                      <p:childTnLst>
                                        <p:set>
                                          <p:cBhvr>
                                            <p:cTn id="51" dur="1" fill="hold">
                                              <p:stCondLst>
                                                <p:cond delay="0"/>
                                              </p:stCondLst>
                                            </p:cTn>
                                            <p:tgtEl>
                                              <p:spTgt spid="48"/>
                                            </p:tgtEl>
                                            <p:attrNameLst>
                                              <p:attrName>style.visibility</p:attrName>
                                            </p:attrNameLst>
                                          </p:cBhvr>
                                          <p:to>
                                            <p:strVal val="visible"/>
                                          </p:to>
                                        </p:set>
                                        <p:anim calcmode="lin" valueType="num">
                                          <p:cBhvr additive="base">
                                            <p:cTn id="52" dur="500" fill="hold"/>
                                            <p:tgtEl>
                                              <p:spTgt spid="48"/>
                                            </p:tgtEl>
                                            <p:attrNameLst>
                                              <p:attrName>ppt_x</p:attrName>
                                            </p:attrNameLst>
                                          </p:cBhvr>
                                          <p:tavLst>
                                            <p:tav tm="0">
                                              <p:val>
                                                <p:strVal val="1+#ppt_w/2"/>
                                              </p:val>
                                            </p:tav>
                                            <p:tav tm="100000">
                                              <p:val>
                                                <p:strVal val="#ppt_x"/>
                                              </p:val>
                                            </p:tav>
                                          </p:tavLst>
                                        </p:anim>
                                        <p:anim calcmode="lin" valueType="num">
                                          <p:cBhvr additive="base">
                                            <p:cTn id="53" dur="500" fill="hold"/>
                                            <p:tgtEl>
                                              <p:spTgt spid="48"/>
                                            </p:tgtEl>
                                            <p:attrNameLst>
                                              <p:attrName>ppt_y</p:attrName>
                                            </p:attrNameLst>
                                          </p:cBhvr>
                                          <p:tavLst>
                                            <p:tav tm="0">
                                              <p:val>
                                                <p:strVal val="#ppt_y"/>
                                              </p:val>
                                            </p:tav>
                                            <p:tav tm="100000">
                                              <p:val>
                                                <p:strVal val="#ppt_y"/>
                                              </p:val>
                                            </p:tav>
                                          </p:tavLst>
                                        </p:anim>
                                      </p:childTnLst>
                                    </p:cTn>
                                  </p:par>
                                </p:childTnLst>
                              </p:cTn>
                            </p:par>
                            <p:par>
                              <p:cTn id="54" fill="hold">
                                <p:stCondLst>
                                  <p:cond delay="3000"/>
                                </p:stCondLst>
                                <p:childTnLst>
                                  <p:par>
                                    <p:cTn id="55" presetID="2" presetClass="entr" presetSubtype="4"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5"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187"/>
          <p:cNvSpPr>
            <a:spLocks noEditPoints="1"/>
          </p:cNvSpPr>
          <p:nvPr/>
        </p:nvSpPr>
        <p:spPr bwMode="auto">
          <a:xfrm>
            <a:off x="4745466" y="3991850"/>
            <a:ext cx="14937" cy="41824"/>
          </a:xfrm>
          <a:custGeom>
            <a:avLst/>
            <a:gdLst/>
            <a:ahLst/>
            <a:cxnLst>
              <a:cxn ang="0">
                <a:pos x="1" y="2"/>
              </a:cxn>
              <a:cxn ang="0">
                <a:pos x="1" y="2"/>
              </a:cxn>
              <a:cxn ang="0">
                <a:pos x="0" y="2"/>
              </a:cxn>
              <a:cxn ang="0">
                <a:pos x="0" y="2"/>
              </a:cxn>
              <a:cxn ang="0">
                <a:pos x="1" y="2"/>
              </a:cxn>
              <a:cxn ang="0">
                <a:pos x="1" y="2"/>
              </a:cxn>
              <a:cxn ang="0">
                <a:pos x="1" y="5"/>
              </a:cxn>
              <a:cxn ang="0">
                <a:pos x="1" y="5"/>
              </a:cxn>
              <a:cxn ang="0">
                <a:pos x="2" y="5"/>
              </a:cxn>
              <a:cxn ang="0">
                <a:pos x="2" y="6"/>
              </a:cxn>
              <a:cxn ang="0">
                <a:pos x="1" y="6"/>
              </a:cxn>
              <a:cxn ang="0">
                <a:pos x="1" y="5"/>
              </a:cxn>
              <a:cxn ang="0">
                <a:pos x="1" y="2"/>
              </a:cxn>
              <a:cxn ang="0">
                <a:pos x="1" y="0"/>
              </a:cxn>
              <a:cxn ang="0">
                <a:pos x="1" y="0"/>
              </a:cxn>
              <a:cxn ang="0">
                <a:pos x="1" y="1"/>
              </a:cxn>
              <a:cxn ang="0">
                <a:pos x="1" y="1"/>
              </a:cxn>
              <a:cxn ang="0">
                <a:pos x="1" y="0"/>
              </a:cxn>
            </a:cxnLst>
            <a:rect l="0" t="0" r="r" b="b"/>
            <a:pathLst>
              <a:path w="2" h="6">
                <a:moveTo>
                  <a:pt x="1" y="2"/>
                </a:moveTo>
                <a:cubicBezTo>
                  <a:pt x="1" y="2"/>
                  <a:pt x="1" y="2"/>
                  <a:pt x="1" y="2"/>
                </a:cubicBezTo>
                <a:cubicBezTo>
                  <a:pt x="0" y="2"/>
                  <a:pt x="0" y="2"/>
                  <a:pt x="0" y="2"/>
                </a:cubicBezTo>
                <a:cubicBezTo>
                  <a:pt x="0" y="2"/>
                  <a:pt x="0" y="2"/>
                  <a:pt x="0" y="2"/>
                </a:cubicBezTo>
                <a:cubicBezTo>
                  <a:pt x="1" y="2"/>
                  <a:pt x="1" y="2"/>
                  <a:pt x="1" y="2"/>
                </a:cubicBezTo>
                <a:cubicBezTo>
                  <a:pt x="1" y="2"/>
                  <a:pt x="1" y="2"/>
                  <a:pt x="1" y="2"/>
                </a:cubicBezTo>
                <a:cubicBezTo>
                  <a:pt x="1" y="5"/>
                  <a:pt x="1" y="5"/>
                  <a:pt x="1" y="5"/>
                </a:cubicBezTo>
                <a:cubicBezTo>
                  <a:pt x="1" y="5"/>
                  <a:pt x="1" y="5"/>
                  <a:pt x="1" y="5"/>
                </a:cubicBezTo>
                <a:cubicBezTo>
                  <a:pt x="2" y="5"/>
                  <a:pt x="2" y="5"/>
                  <a:pt x="2" y="5"/>
                </a:cubicBezTo>
                <a:cubicBezTo>
                  <a:pt x="2" y="6"/>
                  <a:pt x="2" y="6"/>
                  <a:pt x="2" y="6"/>
                </a:cubicBezTo>
                <a:cubicBezTo>
                  <a:pt x="1" y="6"/>
                  <a:pt x="1" y="6"/>
                  <a:pt x="1" y="6"/>
                </a:cubicBezTo>
                <a:cubicBezTo>
                  <a:pt x="1" y="6"/>
                  <a:pt x="1" y="6"/>
                  <a:pt x="1" y="5"/>
                </a:cubicBezTo>
                <a:lnTo>
                  <a:pt x="1" y="2"/>
                </a:lnTo>
                <a:close/>
                <a:moveTo>
                  <a:pt x="1" y="0"/>
                </a:moveTo>
                <a:cubicBezTo>
                  <a:pt x="1" y="0"/>
                  <a:pt x="1" y="0"/>
                  <a:pt x="1" y="0"/>
                </a:cubicBezTo>
                <a:cubicBezTo>
                  <a:pt x="1" y="1"/>
                  <a:pt x="1" y="1"/>
                  <a:pt x="1" y="1"/>
                </a:cubicBezTo>
                <a:cubicBezTo>
                  <a:pt x="1" y="1"/>
                  <a:pt x="1" y="1"/>
                  <a:pt x="1" y="1"/>
                </a:cubicBezTo>
                <a:lnTo>
                  <a:pt x="1" y="0"/>
                </a:lnTo>
                <a:close/>
              </a:path>
            </a:pathLst>
          </a:custGeom>
          <a:solidFill>
            <a:srgbClr val="FFFFFF"/>
          </a:solidFill>
          <a:ln w="9525">
            <a:noFill/>
            <a:round/>
          </a:ln>
        </p:spPr>
        <p:txBody>
          <a:bodyPr vert="horz" wrap="square" lIns="91440" tIns="45720" rIns="91440" bIns="45720" numCol="1" anchor="t" anchorCtr="0" compatLnSpc="1"/>
          <a:lstStyle/>
          <a:p>
            <a:endParaRPr lang="zh-CN" altLang="en-US" sz="1000" baseline="-25000" dirty="0">
              <a:latin typeface="+mj-ea"/>
              <a:ea typeface="+mj-ea"/>
            </a:endParaRPr>
          </a:p>
        </p:txBody>
      </p:sp>
      <p:cxnSp>
        <p:nvCxnSpPr>
          <p:cNvPr id="41" name="直接箭头连接符 40"/>
          <p:cNvCxnSpPr/>
          <p:nvPr/>
        </p:nvCxnSpPr>
        <p:spPr>
          <a:xfrm>
            <a:off x="1832772" y="2571750"/>
            <a:ext cx="6682578" cy="0"/>
          </a:xfrm>
          <a:prstGeom prst="straightConnector1">
            <a:avLst/>
          </a:prstGeom>
          <a:ln w="63500" cmpd="sng">
            <a:solidFill>
              <a:srgbClr val="314865"/>
            </a:solidFill>
            <a:tailEnd type="arrow"/>
          </a:ln>
          <a:effectLst/>
        </p:spPr>
        <p:style>
          <a:lnRef idx="1">
            <a:schemeClr val="accent1"/>
          </a:lnRef>
          <a:fillRef idx="0">
            <a:schemeClr val="accent1"/>
          </a:fillRef>
          <a:effectRef idx="0">
            <a:schemeClr val="accent1"/>
          </a:effectRef>
          <a:fontRef idx="minor">
            <a:schemeClr val="tx1"/>
          </a:fontRef>
        </p:style>
      </p:cxnSp>
      <p:grpSp>
        <p:nvGrpSpPr>
          <p:cNvPr id="42" name="组合 2495"/>
          <p:cNvGrpSpPr/>
          <p:nvPr/>
        </p:nvGrpSpPr>
        <p:grpSpPr>
          <a:xfrm>
            <a:off x="1571604" y="3106017"/>
            <a:ext cx="1857388" cy="1401544"/>
            <a:chOff x="785786" y="3000378"/>
            <a:chExt cx="1857388" cy="1401544"/>
          </a:xfrm>
        </p:grpSpPr>
        <p:sp>
          <p:nvSpPr>
            <p:cNvPr id="43" name="Freeform 7"/>
            <p:cNvSpPr/>
            <p:nvPr/>
          </p:nvSpPr>
          <p:spPr bwMode="auto">
            <a:xfrm rot="10800000">
              <a:off x="785786" y="300037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ln>
          </p:spPr>
          <p:txBody>
            <a:bodyPr vert="horz" wrap="square" lIns="91440" tIns="45720" rIns="91440" bIns="45720" numCol="1" anchor="t" anchorCtr="0" compatLnSpc="1"/>
            <a:lstStyle/>
            <a:p>
              <a:endParaRPr lang="zh-CN" altLang="en-US" sz="1000" dirty="0">
                <a:latin typeface="+mj-ea"/>
                <a:ea typeface="+mj-ea"/>
              </a:endParaRPr>
            </a:p>
          </p:txBody>
        </p:sp>
        <p:sp>
          <p:nvSpPr>
            <p:cNvPr id="44" name="Freeform 11"/>
            <p:cNvSpPr/>
            <p:nvPr/>
          </p:nvSpPr>
          <p:spPr bwMode="auto">
            <a:xfrm>
              <a:off x="1643042" y="3143253"/>
              <a:ext cx="128459" cy="519809"/>
            </a:xfrm>
            <a:custGeom>
              <a:avLst/>
              <a:gdLst/>
              <a:ahLst/>
              <a:cxnLst>
                <a:cxn ang="0">
                  <a:pos x="0" y="26"/>
                </a:cxn>
                <a:cxn ang="0">
                  <a:pos x="31" y="0"/>
                </a:cxn>
                <a:cxn ang="0">
                  <a:pos x="43" y="0"/>
                </a:cxn>
                <a:cxn ang="0">
                  <a:pos x="43" y="174"/>
                </a:cxn>
                <a:cxn ang="0">
                  <a:pos x="31" y="174"/>
                </a:cxn>
                <a:cxn ang="0">
                  <a:pos x="31" y="14"/>
                </a:cxn>
                <a:cxn ang="0">
                  <a:pos x="7" y="33"/>
                </a:cxn>
                <a:cxn ang="0">
                  <a:pos x="0" y="26"/>
                </a:cxn>
              </a:cxnLst>
              <a:rect l="0" t="0" r="r" b="b"/>
              <a:pathLst>
                <a:path w="43" h="174">
                  <a:moveTo>
                    <a:pt x="0" y="26"/>
                  </a:moveTo>
                  <a:lnTo>
                    <a:pt x="31" y="0"/>
                  </a:lnTo>
                  <a:lnTo>
                    <a:pt x="43" y="0"/>
                  </a:lnTo>
                  <a:lnTo>
                    <a:pt x="43" y="174"/>
                  </a:lnTo>
                  <a:lnTo>
                    <a:pt x="31" y="174"/>
                  </a:lnTo>
                  <a:lnTo>
                    <a:pt x="31" y="14"/>
                  </a:lnTo>
                  <a:lnTo>
                    <a:pt x="7" y="33"/>
                  </a:lnTo>
                  <a:lnTo>
                    <a:pt x="0" y="26"/>
                  </a:lnTo>
                  <a:close/>
                </a:path>
              </a:pathLst>
            </a:custGeom>
            <a:solidFill>
              <a:srgbClr val="FFFFFF"/>
            </a:solidFill>
            <a:ln w="9525">
              <a:noFill/>
              <a:round/>
            </a:ln>
          </p:spPr>
          <p:txBody>
            <a:bodyPr vert="horz" wrap="square" lIns="91440" tIns="45720" rIns="91440" bIns="45720" numCol="1" anchor="t" anchorCtr="0" compatLnSpc="1"/>
            <a:lstStyle/>
            <a:p>
              <a:endParaRPr lang="zh-CN" altLang="en-US" sz="1000" baseline="-25000" dirty="0">
                <a:latin typeface="+mj-ea"/>
                <a:ea typeface="+mj-ea"/>
              </a:endParaRPr>
            </a:p>
          </p:txBody>
        </p:sp>
        <p:sp>
          <p:nvSpPr>
            <p:cNvPr id="45" name="TextBox 2475"/>
            <p:cNvSpPr txBox="1"/>
            <p:nvPr/>
          </p:nvSpPr>
          <p:spPr>
            <a:xfrm>
              <a:off x="1035819" y="3694036"/>
              <a:ext cx="1357322" cy="707886"/>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请输入文字请输入文字，请输入文字请输入文字</a:t>
              </a:r>
              <a:endParaRPr lang="zh-CN" altLang="en-US" sz="1000" dirty="0">
                <a:solidFill>
                  <a:schemeClr val="bg1"/>
                </a:solidFill>
                <a:latin typeface="+mj-ea"/>
                <a:ea typeface="+mj-ea"/>
              </a:endParaRPr>
            </a:p>
            <a:p>
              <a:endParaRPr lang="zh-CN" altLang="en-US" sz="1000" dirty="0">
                <a:solidFill>
                  <a:schemeClr val="bg1"/>
                </a:solidFill>
                <a:latin typeface="+mj-ea"/>
                <a:ea typeface="+mj-ea"/>
              </a:endParaRPr>
            </a:p>
          </p:txBody>
        </p:sp>
      </p:grpSp>
      <p:grpSp>
        <p:nvGrpSpPr>
          <p:cNvPr id="50" name="组合 2497"/>
          <p:cNvGrpSpPr/>
          <p:nvPr/>
        </p:nvGrpSpPr>
        <p:grpSpPr>
          <a:xfrm>
            <a:off x="5510694" y="915988"/>
            <a:ext cx="1857388" cy="1298572"/>
            <a:chOff x="5072066" y="915988"/>
            <a:chExt cx="1857388" cy="1298572"/>
          </a:xfrm>
        </p:grpSpPr>
        <p:sp>
          <p:nvSpPr>
            <p:cNvPr id="51" name="Freeform 7"/>
            <p:cNvSpPr/>
            <p:nvPr/>
          </p:nvSpPr>
          <p:spPr bwMode="auto">
            <a:xfrm>
              <a:off x="5072066" y="91598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ln>
          </p:spPr>
          <p:txBody>
            <a:bodyPr vert="horz" wrap="square" lIns="91440" tIns="45720" rIns="91440" bIns="45720" numCol="1" anchor="t" anchorCtr="0" compatLnSpc="1"/>
            <a:lstStyle/>
            <a:p>
              <a:endParaRPr lang="zh-CN" altLang="en-US" sz="1000" dirty="0">
                <a:latin typeface="+mj-ea"/>
                <a:ea typeface="+mj-ea"/>
              </a:endParaRPr>
            </a:p>
          </p:txBody>
        </p:sp>
        <p:sp>
          <p:nvSpPr>
            <p:cNvPr id="52" name="Freeform 14"/>
            <p:cNvSpPr/>
            <p:nvPr/>
          </p:nvSpPr>
          <p:spPr bwMode="auto">
            <a:xfrm>
              <a:off x="5857884" y="1357304"/>
              <a:ext cx="295753" cy="522796"/>
            </a:xfrm>
            <a:custGeom>
              <a:avLst/>
              <a:gdLst/>
              <a:ahLst/>
              <a:cxnLst>
                <a:cxn ang="0">
                  <a:pos x="0" y="111"/>
                </a:cxn>
                <a:cxn ang="0">
                  <a:pos x="0" y="99"/>
                </a:cxn>
                <a:cxn ang="0">
                  <a:pos x="0" y="99"/>
                </a:cxn>
                <a:cxn ang="0">
                  <a:pos x="59" y="0"/>
                </a:cxn>
                <a:cxn ang="0">
                  <a:pos x="68" y="5"/>
                </a:cxn>
                <a:cxn ang="0">
                  <a:pos x="11" y="99"/>
                </a:cxn>
                <a:cxn ang="0">
                  <a:pos x="63" y="99"/>
                </a:cxn>
                <a:cxn ang="0">
                  <a:pos x="63" y="61"/>
                </a:cxn>
                <a:cxn ang="0">
                  <a:pos x="75" y="61"/>
                </a:cxn>
                <a:cxn ang="0">
                  <a:pos x="75" y="99"/>
                </a:cxn>
                <a:cxn ang="0">
                  <a:pos x="99" y="99"/>
                </a:cxn>
                <a:cxn ang="0">
                  <a:pos x="99" y="111"/>
                </a:cxn>
                <a:cxn ang="0">
                  <a:pos x="75" y="111"/>
                </a:cxn>
                <a:cxn ang="0">
                  <a:pos x="75" y="175"/>
                </a:cxn>
                <a:cxn ang="0">
                  <a:pos x="63" y="175"/>
                </a:cxn>
                <a:cxn ang="0">
                  <a:pos x="63" y="111"/>
                </a:cxn>
                <a:cxn ang="0">
                  <a:pos x="0" y="111"/>
                </a:cxn>
              </a:cxnLst>
              <a:rect l="0" t="0" r="r" b="b"/>
              <a:pathLst>
                <a:path w="99" h="175">
                  <a:moveTo>
                    <a:pt x="0" y="111"/>
                  </a:moveTo>
                  <a:lnTo>
                    <a:pt x="0" y="99"/>
                  </a:lnTo>
                  <a:lnTo>
                    <a:pt x="0" y="99"/>
                  </a:lnTo>
                  <a:lnTo>
                    <a:pt x="59" y="0"/>
                  </a:lnTo>
                  <a:lnTo>
                    <a:pt x="68" y="5"/>
                  </a:lnTo>
                  <a:lnTo>
                    <a:pt x="11" y="99"/>
                  </a:lnTo>
                  <a:lnTo>
                    <a:pt x="63" y="99"/>
                  </a:lnTo>
                  <a:lnTo>
                    <a:pt x="63" y="61"/>
                  </a:lnTo>
                  <a:lnTo>
                    <a:pt x="75" y="61"/>
                  </a:lnTo>
                  <a:lnTo>
                    <a:pt x="75" y="99"/>
                  </a:lnTo>
                  <a:lnTo>
                    <a:pt x="99" y="99"/>
                  </a:lnTo>
                  <a:lnTo>
                    <a:pt x="99" y="111"/>
                  </a:lnTo>
                  <a:lnTo>
                    <a:pt x="75" y="111"/>
                  </a:lnTo>
                  <a:lnTo>
                    <a:pt x="75" y="175"/>
                  </a:lnTo>
                  <a:lnTo>
                    <a:pt x="63" y="175"/>
                  </a:lnTo>
                  <a:lnTo>
                    <a:pt x="63" y="111"/>
                  </a:lnTo>
                  <a:lnTo>
                    <a:pt x="0" y="111"/>
                  </a:lnTo>
                  <a:close/>
                </a:path>
              </a:pathLst>
            </a:custGeom>
            <a:solidFill>
              <a:srgbClr val="FFFFFF"/>
            </a:solidFill>
            <a:ln w="9525">
              <a:noFill/>
              <a:round/>
            </a:ln>
          </p:spPr>
          <p:txBody>
            <a:bodyPr vert="horz" wrap="square" lIns="91440" tIns="45720" rIns="91440" bIns="45720" numCol="1" anchor="t" anchorCtr="0" compatLnSpc="1"/>
            <a:lstStyle/>
            <a:p>
              <a:endParaRPr lang="zh-CN" altLang="en-US" sz="1000" baseline="-25000" dirty="0">
                <a:latin typeface="+mj-ea"/>
                <a:ea typeface="+mj-ea"/>
              </a:endParaRPr>
            </a:p>
          </p:txBody>
        </p:sp>
        <p:sp>
          <p:nvSpPr>
            <p:cNvPr id="53" name="TextBox 2479"/>
            <p:cNvSpPr txBox="1"/>
            <p:nvPr/>
          </p:nvSpPr>
          <p:spPr>
            <a:xfrm>
              <a:off x="5357818" y="957252"/>
              <a:ext cx="1357322" cy="553998"/>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a:t>
              </a:r>
              <a:endParaRPr lang="zh-CN" altLang="en-US" sz="1000" dirty="0">
                <a:solidFill>
                  <a:schemeClr val="bg1"/>
                </a:solidFill>
                <a:latin typeface="+mj-ea"/>
                <a:ea typeface="+mj-ea"/>
              </a:endParaRPr>
            </a:p>
          </p:txBody>
        </p:sp>
      </p:grpSp>
      <p:grpSp>
        <p:nvGrpSpPr>
          <p:cNvPr id="54" name="组合 2498"/>
          <p:cNvGrpSpPr/>
          <p:nvPr/>
        </p:nvGrpSpPr>
        <p:grpSpPr>
          <a:xfrm>
            <a:off x="4031084" y="3063156"/>
            <a:ext cx="1857388" cy="1298572"/>
            <a:chOff x="3643306" y="3071816"/>
            <a:chExt cx="1857388" cy="1298572"/>
          </a:xfrm>
        </p:grpSpPr>
        <p:sp>
          <p:nvSpPr>
            <p:cNvPr id="55" name="Freeform 7"/>
            <p:cNvSpPr/>
            <p:nvPr/>
          </p:nvSpPr>
          <p:spPr bwMode="auto">
            <a:xfrm rot="10800000">
              <a:off x="3643306" y="3071816"/>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ln>
          </p:spPr>
          <p:txBody>
            <a:bodyPr vert="horz" wrap="square" lIns="91440" tIns="45720" rIns="91440" bIns="45720" numCol="1" anchor="t" anchorCtr="0" compatLnSpc="1"/>
            <a:lstStyle/>
            <a:p>
              <a:endParaRPr lang="zh-CN" altLang="en-US" sz="1000" dirty="0">
                <a:latin typeface="+mj-ea"/>
                <a:ea typeface="+mj-ea"/>
              </a:endParaRPr>
            </a:p>
          </p:txBody>
        </p:sp>
        <p:sp>
          <p:nvSpPr>
            <p:cNvPr id="56" name="Freeform 13"/>
            <p:cNvSpPr/>
            <p:nvPr/>
          </p:nvSpPr>
          <p:spPr bwMode="auto">
            <a:xfrm>
              <a:off x="4427110" y="3214692"/>
              <a:ext cx="289778" cy="537733"/>
            </a:xfrm>
            <a:custGeom>
              <a:avLst/>
              <a:gdLst/>
              <a:ahLst/>
              <a:cxnLst>
                <a:cxn ang="0">
                  <a:pos x="3" y="65"/>
                </a:cxn>
                <a:cxn ang="0">
                  <a:pos x="10" y="70"/>
                </a:cxn>
                <a:cxn ang="0">
                  <a:pos x="18" y="72"/>
                </a:cxn>
                <a:cxn ang="0">
                  <a:pos x="25" y="70"/>
                </a:cxn>
                <a:cxn ang="0">
                  <a:pos x="31" y="67"/>
                </a:cxn>
                <a:cxn ang="0">
                  <a:pos x="35" y="62"/>
                </a:cxn>
                <a:cxn ang="0">
                  <a:pos x="36" y="55"/>
                </a:cxn>
                <a:cxn ang="0">
                  <a:pos x="35" y="49"/>
                </a:cxn>
                <a:cxn ang="0">
                  <a:pos x="31" y="45"/>
                </a:cxn>
                <a:cxn ang="0">
                  <a:pos x="26" y="41"/>
                </a:cxn>
                <a:cxn ang="0">
                  <a:pos x="19" y="39"/>
                </a:cxn>
                <a:cxn ang="0">
                  <a:pos x="9" y="39"/>
                </a:cxn>
                <a:cxn ang="0">
                  <a:pos x="9" y="35"/>
                </a:cxn>
                <a:cxn ang="0">
                  <a:pos x="19" y="35"/>
                </a:cxn>
                <a:cxn ang="0">
                  <a:pos x="26" y="33"/>
                </a:cxn>
                <a:cxn ang="0">
                  <a:pos x="31" y="30"/>
                </a:cxn>
                <a:cxn ang="0">
                  <a:pos x="35" y="25"/>
                </a:cxn>
                <a:cxn ang="0">
                  <a:pos x="36" y="20"/>
                </a:cxn>
                <a:cxn ang="0">
                  <a:pos x="35" y="14"/>
                </a:cxn>
                <a:cxn ang="0">
                  <a:pos x="31" y="9"/>
                </a:cxn>
                <a:cxn ang="0">
                  <a:pos x="25" y="6"/>
                </a:cxn>
                <a:cxn ang="0">
                  <a:pos x="18" y="5"/>
                </a:cxn>
                <a:cxn ang="0">
                  <a:pos x="10" y="6"/>
                </a:cxn>
                <a:cxn ang="0">
                  <a:pos x="3" y="11"/>
                </a:cxn>
                <a:cxn ang="0">
                  <a:pos x="0" y="7"/>
                </a:cxn>
                <a:cxn ang="0">
                  <a:pos x="8" y="2"/>
                </a:cxn>
                <a:cxn ang="0">
                  <a:pos x="18" y="0"/>
                </a:cxn>
                <a:cxn ang="0">
                  <a:pos x="27" y="2"/>
                </a:cxn>
                <a:cxn ang="0">
                  <a:pos x="34" y="6"/>
                </a:cxn>
                <a:cxn ang="0">
                  <a:pos x="39" y="12"/>
                </a:cxn>
                <a:cxn ang="0">
                  <a:pos x="41" y="20"/>
                </a:cxn>
                <a:cxn ang="0">
                  <a:pos x="37" y="30"/>
                </a:cxn>
                <a:cxn ang="0">
                  <a:pos x="28" y="37"/>
                </a:cxn>
                <a:cxn ang="0">
                  <a:pos x="37" y="45"/>
                </a:cxn>
                <a:cxn ang="0">
                  <a:pos x="40" y="55"/>
                </a:cxn>
                <a:cxn ang="0">
                  <a:pos x="39" y="63"/>
                </a:cxn>
                <a:cxn ang="0">
                  <a:pos x="34" y="70"/>
                </a:cxn>
                <a:cxn ang="0">
                  <a:pos x="27" y="75"/>
                </a:cxn>
                <a:cxn ang="0">
                  <a:pos x="18" y="76"/>
                </a:cxn>
                <a:cxn ang="0">
                  <a:pos x="8" y="74"/>
                </a:cxn>
                <a:cxn ang="0">
                  <a:pos x="0" y="69"/>
                </a:cxn>
                <a:cxn ang="0">
                  <a:pos x="3" y="65"/>
                </a:cxn>
              </a:cxnLst>
              <a:rect l="0" t="0" r="r" b="b"/>
              <a:pathLst>
                <a:path w="41" h="76">
                  <a:moveTo>
                    <a:pt x="3" y="65"/>
                  </a:moveTo>
                  <a:cubicBezTo>
                    <a:pt x="5" y="67"/>
                    <a:pt x="7" y="69"/>
                    <a:pt x="10" y="70"/>
                  </a:cubicBezTo>
                  <a:cubicBezTo>
                    <a:pt x="12" y="71"/>
                    <a:pt x="15" y="72"/>
                    <a:pt x="18" y="72"/>
                  </a:cubicBezTo>
                  <a:cubicBezTo>
                    <a:pt x="20" y="72"/>
                    <a:pt x="23" y="71"/>
                    <a:pt x="25" y="70"/>
                  </a:cubicBezTo>
                  <a:cubicBezTo>
                    <a:pt x="27" y="70"/>
                    <a:pt x="29" y="68"/>
                    <a:pt x="31" y="67"/>
                  </a:cubicBezTo>
                  <a:cubicBezTo>
                    <a:pt x="32" y="65"/>
                    <a:pt x="34" y="64"/>
                    <a:pt x="35" y="62"/>
                  </a:cubicBezTo>
                  <a:cubicBezTo>
                    <a:pt x="35" y="60"/>
                    <a:pt x="36" y="58"/>
                    <a:pt x="36" y="55"/>
                  </a:cubicBezTo>
                  <a:cubicBezTo>
                    <a:pt x="36" y="53"/>
                    <a:pt x="36" y="51"/>
                    <a:pt x="35" y="49"/>
                  </a:cubicBezTo>
                  <a:cubicBezTo>
                    <a:pt x="34" y="48"/>
                    <a:pt x="33" y="46"/>
                    <a:pt x="31" y="45"/>
                  </a:cubicBezTo>
                  <a:cubicBezTo>
                    <a:pt x="30" y="43"/>
                    <a:pt x="28" y="42"/>
                    <a:pt x="26" y="41"/>
                  </a:cubicBezTo>
                  <a:cubicBezTo>
                    <a:pt x="24" y="40"/>
                    <a:pt x="22" y="40"/>
                    <a:pt x="19" y="39"/>
                  </a:cubicBezTo>
                  <a:cubicBezTo>
                    <a:pt x="9" y="39"/>
                    <a:pt x="9" y="39"/>
                    <a:pt x="9" y="39"/>
                  </a:cubicBezTo>
                  <a:cubicBezTo>
                    <a:pt x="9" y="35"/>
                    <a:pt x="9" y="35"/>
                    <a:pt x="9" y="35"/>
                  </a:cubicBezTo>
                  <a:cubicBezTo>
                    <a:pt x="19" y="35"/>
                    <a:pt x="19" y="35"/>
                    <a:pt x="19" y="35"/>
                  </a:cubicBezTo>
                  <a:cubicBezTo>
                    <a:pt x="22" y="35"/>
                    <a:pt x="24" y="34"/>
                    <a:pt x="26" y="33"/>
                  </a:cubicBezTo>
                  <a:cubicBezTo>
                    <a:pt x="28" y="32"/>
                    <a:pt x="30" y="31"/>
                    <a:pt x="31" y="30"/>
                  </a:cubicBezTo>
                  <a:cubicBezTo>
                    <a:pt x="33" y="29"/>
                    <a:pt x="34" y="27"/>
                    <a:pt x="35" y="25"/>
                  </a:cubicBezTo>
                  <a:cubicBezTo>
                    <a:pt x="36" y="24"/>
                    <a:pt x="36" y="22"/>
                    <a:pt x="36" y="20"/>
                  </a:cubicBezTo>
                  <a:cubicBezTo>
                    <a:pt x="36" y="18"/>
                    <a:pt x="36" y="16"/>
                    <a:pt x="35" y="14"/>
                  </a:cubicBezTo>
                  <a:cubicBezTo>
                    <a:pt x="34" y="12"/>
                    <a:pt x="32" y="10"/>
                    <a:pt x="31" y="9"/>
                  </a:cubicBezTo>
                  <a:cubicBezTo>
                    <a:pt x="29" y="8"/>
                    <a:pt x="27" y="7"/>
                    <a:pt x="25" y="6"/>
                  </a:cubicBezTo>
                  <a:cubicBezTo>
                    <a:pt x="23" y="5"/>
                    <a:pt x="21" y="5"/>
                    <a:pt x="18" y="5"/>
                  </a:cubicBezTo>
                  <a:cubicBezTo>
                    <a:pt x="15" y="5"/>
                    <a:pt x="12" y="5"/>
                    <a:pt x="10" y="6"/>
                  </a:cubicBezTo>
                  <a:cubicBezTo>
                    <a:pt x="7" y="7"/>
                    <a:pt x="5" y="9"/>
                    <a:pt x="3" y="11"/>
                  </a:cubicBezTo>
                  <a:cubicBezTo>
                    <a:pt x="0" y="7"/>
                    <a:pt x="0" y="7"/>
                    <a:pt x="0" y="7"/>
                  </a:cubicBezTo>
                  <a:cubicBezTo>
                    <a:pt x="2" y="5"/>
                    <a:pt x="5" y="3"/>
                    <a:pt x="8" y="2"/>
                  </a:cubicBezTo>
                  <a:cubicBezTo>
                    <a:pt x="11" y="1"/>
                    <a:pt x="15" y="0"/>
                    <a:pt x="18" y="0"/>
                  </a:cubicBezTo>
                  <a:cubicBezTo>
                    <a:pt x="21" y="0"/>
                    <a:pt x="24" y="1"/>
                    <a:pt x="27" y="2"/>
                  </a:cubicBezTo>
                  <a:cubicBezTo>
                    <a:pt x="30" y="3"/>
                    <a:pt x="32" y="4"/>
                    <a:pt x="34" y="6"/>
                  </a:cubicBezTo>
                  <a:cubicBezTo>
                    <a:pt x="36" y="8"/>
                    <a:pt x="38" y="10"/>
                    <a:pt x="39" y="12"/>
                  </a:cubicBezTo>
                  <a:cubicBezTo>
                    <a:pt x="40" y="15"/>
                    <a:pt x="41" y="17"/>
                    <a:pt x="41" y="20"/>
                  </a:cubicBezTo>
                  <a:cubicBezTo>
                    <a:pt x="41" y="24"/>
                    <a:pt x="40" y="27"/>
                    <a:pt x="37" y="30"/>
                  </a:cubicBezTo>
                  <a:cubicBezTo>
                    <a:pt x="35" y="33"/>
                    <a:pt x="32" y="36"/>
                    <a:pt x="28" y="37"/>
                  </a:cubicBezTo>
                  <a:cubicBezTo>
                    <a:pt x="32" y="39"/>
                    <a:pt x="35" y="41"/>
                    <a:pt x="37" y="45"/>
                  </a:cubicBezTo>
                  <a:cubicBezTo>
                    <a:pt x="39" y="48"/>
                    <a:pt x="40" y="51"/>
                    <a:pt x="40" y="55"/>
                  </a:cubicBezTo>
                  <a:cubicBezTo>
                    <a:pt x="40" y="58"/>
                    <a:pt x="40" y="61"/>
                    <a:pt x="39" y="63"/>
                  </a:cubicBezTo>
                  <a:cubicBezTo>
                    <a:pt x="38" y="66"/>
                    <a:pt x="36" y="68"/>
                    <a:pt x="34" y="70"/>
                  </a:cubicBezTo>
                  <a:cubicBezTo>
                    <a:pt x="32" y="72"/>
                    <a:pt x="29" y="73"/>
                    <a:pt x="27" y="75"/>
                  </a:cubicBezTo>
                  <a:cubicBezTo>
                    <a:pt x="24" y="76"/>
                    <a:pt x="21" y="76"/>
                    <a:pt x="18" y="76"/>
                  </a:cubicBezTo>
                  <a:cubicBezTo>
                    <a:pt x="14" y="76"/>
                    <a:pt x="11" y="75"/>
                    <a:pt x="8" y="74"/>
                  </a:cubicBezTo>
                  <a:cubicBezTo>
                    <a:pt x="5" y="73"/>
                    <a:pt x="2" y="71"/>
                    <a:pt x="0" y="69"/>
                  </a:cubicBezTo>
                  <a:lnTo>
                    <a:pt x="3" y="65"/>
                  </a:lnTo>
                  <a:close/>
                </a:path>
              </a:pathLst>
            </a:custGeom>
            <a:solidFill>
              <a:srgbClr val="FFFFFF"/>
            </a:solidFill>
            <a:ln w="9525">
              <a:noFill/>
              <a:round/>
            </a:ln>
          </p:spPr>
          <p:txBody>
            <a:bodyPr vert="horz" wrap="square" lIns="91440" tIns="45720" rIns="91440" bIns="45720" numCol="1" anchor="t" anchorCtr="0" compatLnSpc="1"/>
            <a:lstStyle/>
            <a:p>
              <a:endParaRPr lang="zh-CN" altLang="en-US" sz="1000" baseline="-25000" dirty="0">
                <a:latin typeface="+mj-ea"/>
                <a:ea typeface="+mj-ea"/>
              </a:endParaRPr>
            </a:p>
          </p:txBody>
        </p:sp>
        <p:sp>
          <p:nvSpPr>
            <p:cNvPr id="57" name="TextBox 2480"/>
            <p:cNvSpPr txBox="1"/>
            <p:nvPr/>
          </p:nvSpPr>
          <p:spPr>
            <a:xfrm>
              <a:off x="3893339" y="3807625"/>
              <a:ext cx="1357322" cy="553998"/>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请输入文字，请输入文字请输入文字请输入文字</a:t>
              </a:r>
              <a:endParaRPr lang="zh-CN" altLang="en-US" sz="1000" dirty="0">
                <a:solidFill>
                  <a:schemeClr val="bg1"/>
                </a:solidFill>
                <a:latin typeface="+mj-ea"/>
                <a:ea typeface="+mj-ea"/>
              </a:endParaRPr>
            </a:p>
          </p:txBody>
        </p:sp>
      </p:grpSp>
      <p:grpSp>
        <p:nvGrpSpPr>
          <p:cNvPr id="46" name="组合 2496"/>
          <p:cNvGrpSpPr/>
          <p:nvPr/>
        </p:nvGrpSpPr>
        <p:grpSpPr>
          <a:xfrm>
            <a:off x="2653174" y="915988"/>
            <a:ext cx="1857388" cy="1298572"/>
            <a:chOff x="2214546" y="915988"/>
            <a:chExt cx="1857388" cy="1298572"/>
          </a:xfrm>
        </p:grpSpPr>
        <p:sp>
          <p:nvSpPr>
            <p:cNvPr id="47" name="Freeform 7"/>
            <p:cNvSpPr/>
            <p:nvPr/>
          </p:nvSpPr>
          <p:spPr bwMode="auto">
            <a:xfrm>
              <a:off x="2214546" y="91598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ln>
          </p:spPr>
          <p:txBody>
            <a:bodyPr vert="horz" wrap="square" lIns="91440" tIns="45720" rIns="91440" bIns="45720" numCol="1" anchor="t" anchorCtr="0" compatLnSpc="1"/>
            <a:lstStyle/>
            <a:p>
              <a:endParaRPr lang="zh-CN" altLang="en-US" sz="1000" baseline="-25000" dirty="0">
                <a:latin typeface="+mj-ea"/>
                <a:ea typeface="+mj-ea"/>
              </a:endParaRPr>
            </a:p>
          </p:txBody>
        </p:sp>
        <p:sp>
          <p:nvSpPr>
            <p:cNvPr id="48" name="Freeform 12"/>
            <p:cNvSpPr/>
            <p:nvPr/>
          </p:nvSpPr>
          <p:spPr bwMode="auto">
            <a:xfrm>
              <a:off x="3007573" y="1374521"/>
              <a:ext cx="271335" cy="470977"/>
            </a:xfrm>
            <a:custGeom>
              <a:avLst/>
              <a:gdLst/>
              <a:ahLst/>
              <a:cxnLst>
                <a:cxn ang="0">
                  <a:pos x="6" y="70"/>
                </a:cxn>
                <a:cxn ang="0">
                  <a:pos x="40" y="70"/>
                </a:cxn>
                <a:cxn ang="0">
                  <a:pos x="41" y="74"/>
                </a:cxn>
                <a:cxn ang="0">
                  <a:pos x="0" y="74"/>
                </a:cxn>
                <a:cxn ang="0">
                  <a:pos x="0" y="70"/>
                </a:cxn>
                <a:cxn ang="0">
                  <a:pos x="31" y="35"/>
                </a:cxn>
                <a:cxn ang="0">
                  <a:pos x="35" y="29"/>
                </a:cxn>
                <a:cxn ang="0">
                  <a:pos x="36" y="23"/>
                </a:cxn>
                <a:cxn ang="0">
                  <a:pos x="34" y="15"/>
                </a:cxn>
                <a:cxn ang="0">
                  <a:pos x="30" y="9"/>
                </a:cxn>
                <a:cxn ang="0">
                  <a:pos x="24" y="5"/>
                </a:cxn>
                <a:cxn ang="0">
                  <a:pos x="17" y="4"/>
                </a:cxn>
                <a:cxn ang="0">
                  <a:pos x="10" y="5"/>
                </a:cxn>
                <a:cxn ang="0">
                  <a:pos x="4" y="9"/>
                </a:cxn>
                <a:cxn ang="0">
                  <a:pos x="1" y="6"/>
                </a:cxn>
                <a:cxn ang="0">
                  <a:pos x="8" y="1"/>
                </a:cxn>
                <a:cxn ang="0">
                  <a:pos x="17" y="0"/>
                </a:cxn>
                <a:cxn ang="0">
                  <a:pos x="26" y="1"/>
                </a:cxn>
                <a:cxn ang="0">
                  <a:pos x="34" y="6"/>
                </a:cxn>
                <a:cxn ang="0">
                  <a:pos x="39" y="14"/>
                </a:cxn>
                <a:cxn ang="0">
                  <a:pos x="40" y="23"/>
                </a:cxn>
                <a:cxn ang="0">
                  <a:pos x="39" y="31"/>
                </a:cxn>
                <a:cxn ang="0">
                  <a:pos x="34" y="38"/>
                </a:cxn>
                <a:cxn ang="0">
                  <a:pos x="6" y="70"/>
                </a:cxn>
              </a:cxnLst>
              <a:rect l="0" t="0" r="r" b="b"/>
              <a:pathLst>
                <a:path w="41" h="74">
                  <a:moveTo>
                    <a:pt x="6" y="70"/>
                  </a:moveTo>
                  <a:cubicBezTo>
                    <a:pt x="40" y="70"/>
                    <a:pt x="40" y="70"/>
                    <a:pt x="40" y="70"/>
                  </a:cubicBezTo>
                  <a:cubicBezTo>
                    <a:pt x="41" y="74"/>
                    <a:pt x="41" y="74"/>
                    <a:pt x="41" y="74"/>
                  </a:cubicBezTo>
                  <a:cubicBezTo>
                    <a:pt x="0" y="74"/>
                    <a:pt x="0" y="74"/>
                    <a:pt x="0" y="74"/>
                  </a:cubicBezTo>
                  <a:cubicBezTo>
                    <a:pt x="0" y="70"/>
                    <a:pt x="0" y="70"/>
                    <a:pt x="0" y="70"/>
                  </a:cubicBezTo>
                  <a:cubicBezTo>
                    <a:pt x="31" y="35"/>
                    <a:pt x="31" y="35"/>
                    <a:pt x="31" y="35"/>
                  </a:cubicBezTo>
                  <a:cubicBezTo>
                    <a:pt x="33" y="33"/>
                    <a:pt x="34" y="31"/>
                    <a:pt x="35" y="29"/>
                  </a:cubicBezTo>
                  <a:cubicBezTo>
                    <a:pt x="35" y="27"/>
                    <a:pt x="36" y="25"/>
                    <a:pt x="36" y="23"/>
                  </a:cubicBezTo>
                  <a:cubicBezTo>
                    <a:pt x="36" y="20"/>
                    <a:pt x="35" y="18"/>
                    <a:pt x="34" y="15"/>
                  </a:cubicBezTo>
                  <a:cubicBezTo>
                    <a:pt x="34" y="13"/>
                    <a:pt x="32" y="11"/>
                    <a:pt x="30" y="9"/>
                  </a:cubicBezTo>
                  <a:cubicBezTo>
                    <a:pt x="29" y="8"/>
                    <a:pt x="27" y="6"/>
                    <a:pt x="24" y="5"/>
                  </a:cubicBezTo>
                  <a:cubicBezTo>
                    <a:pt x="22" y="5"/>
                    <a:pt x="20" y="4"/>
                    <a:pt x="17" y="4"/>
                  </a:cubicBezTo>
                  <a:cubicBezTo>
                    <a:pt x="14" y="4"/>
                    <a:pt x="12" y="5"/>
                    <a:pt x="10" y="5"/>
                  </a:cubicBezTo>
                  <a:cubicBezTo>
                    <a:pt x="8" y="6"/>
                    <a:pt x="6" y="8"/>
                    <a:pt x="4" y="9"/>
                  </a:cubicBezTo>
                  <a:cubicBezTo>
                    <a:pt x="1" y="6"/>
                    <a:pt x="1" y="6"/>
                    <a:pt x="1" y="6"/>
                  </a:cubicBezTo>
                  <a:cubicBezTo>
                    <a:pt x="3" y="4"/>
                    <a:pt x="5" y="3"/>
                    <a:pt x="8" y="1"/>
                  </a:cubicBezTo>
                  <a:cubicBezTo>
                    <a:pt x="11" y="0"/>
                    <a:pt x="14" y="0"/>
                    <a:pt x="17" y="0"/>
                  </a:cubicBezTo>
                  <a:cubicBezTo>
                    <a:pt x="20" y="0"/>
                    <a:pt x="23" y="0"/>
                    <a:pt x="26" y="1"/>
                  </a:cubicBezTo>
                  <a:cubicBezTo>
                    <a:pt x="29" y="3"/>
                    <a:pt x="31" y="4"/>
                    <a:pt x="34" y="6"/>
                  </a:cubicBezTo>
                  <a:cubicBezTo>
                    <a:pt x="36" y="8"/>
                    <a:pt x="37" y="11"/>
                    <a:pt x="39" y="14"/>
                  </a:cubicBezTo>
                  <a:cubicBezTo>
                    <a:pt x="40" y="16"/>
                    <a:pt x="40" y="19"/>
                    <a:pt x="40" y="23"/>
                  </a:cubicBezTo>
                  <a:cubicBezTo>
                    <a:pt x="40" y="26"/>
                    <a:pt x="40" y="28"/>
                    <a:pt x="39" y="31"/>
                  </a:cubicBezTo>
                  <a:cubicBezTo>
                    <a:pt x="38" y="34"/>
                    <a:pt x="36" y="36"/>
                    <a:pt x="34" y="38"/>
                  </a:cubicBezTo>
                  <a:lnTo>
                    <a:pt x="6" y="70"/>
                  </a:lnTo>
                  <a:close/>
                </a:path>
              </a:pathLst>
            </a:custGeom>
            <a:solidFill>
              <a:srgbClr val="FFFFFF"/>
            </a:solidFill>
            <a:ln w="9525">
              <a:noFill/>
              <a:round/>
            </a:ln>
          </p:spPr>
          <p:txBody>
            <a:bodyPr vert="horz" wrap="square" lIns="91440" tIns="45720" rIns="91440" bIns="45720" numCol="1" anchor="t" anchorCtr="0" compatLnSpc="1"/>
            <a:lstStyle/>
            <a:p>
              <a:endParaRPr lang="zh-CN" altLang="en-US" sz="1000" baseline="-25000" dirty="0">
                <a:latin typeface="+mj-ea"/>
                <a:ea typeface="+mj-ea"/>
              </a:endParaRPr>
            </a:p>
          </p:txBody>
        </p:sp>
        <p:sp>
          <p:nvSpPr>
            <p:cNvPr id="49" name="TextBox 2478"/>
            <p:cNvSpPr txBox="1"/>
            <p:nvPr/>
          </p:nvSpPr>
          <p:spPr>
            <a:xfrm>
              <a:off x="2508567" y="928676"/>
              <a:ext cx="1270934" cy="553998"/>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a:t>
              </a:r>
              <a:endParaRPr lang="zh-CN" altLang="en-US" sz="1000" dirty="0">
                <a:solidFill>
                  <a:schemeClr val="bg1"/>
                </a:solidFill>
                <a:latin typeface="+mj-ea"/>
                <a:ea typeface="+mj-ea"/>
              </a:endParaRPr>
            </a:p>
          </p:txBody>
        </p:sp>
      </p:grpSp>
      <p:grpSp>
        <p:nvGrpSpPr>
          <p:cNvPr id="58" name="组合 2499"/>
          <p:cNvGrpSpPr/>
          <p:nvPr/>
        </p:nvGrpSpPr>
        <p:grpSpPr>
          <a:xfrm>
            <a:off x="6786578" y="3071817"/>
            <a:ext cx="1857388" cy="1465128"/>
            <a:chOff x="6500826" y="3071816"/>
            <a:chExt cx="1857388" cy="1465128"/>
          </a:xfrm>
        </p:grpSpPr>
        <p:sp>
          <p:nvSpPr>
            <p:cNvPr id="59" name="Freeform 7"/>
            <p:cNvSpPr/>
            <p:nvPr/>
          </p:nvSpPr>
          <p:spPr bwMode="auto">
            <a:xfrm rot="10800000">
              <a:off x="6500826" y="3071816"/>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ln>
          </p:spPr>
          <p:txBody>
            <a:bodyPr vert="horz" wrap="square" lIns="91440" tIns="45720" rIns="91440" bIns="45720" numCol="1" anchor="t" anchorCtr="0" compatLnSpc="1"/>
            <a:lstStyle/>
            <a:p>
              <a:endParaRPr lang="zh-CN" altLang="en-US" sz="1000" dirty="0">
                <a:latin typeface="+mj-ea"/>
                <a:ea typeface="+mj-ea"/>
              </a:endParaRPr>
            </a:p>
          </p:txBody>
        </p:sp>
        <p:sp>
          <p:nvSpPr>
            <p:cNvPr id="60" name="Freeform 15"/>
            <p:cNvSpPr/>
            <p:nvPr/>
          </p:nvSpPr>
          <p:spPr bwMode="auto">
            <a:xfrm>
              <a:off x="7271187" y="3286130"/>
              <a:ext cx="316665" cy="519809"/>
            </a:xfrm>
            <a:custGeom>
              <a:avLst/>
              <a:gdLst/>
              <a:ahLst/>
              <a:cxnLst>
                <a:cxn ang="0">
                  <a:pos x="0" y="37"/>
                </a:cxn>
                <a:cxn ang="0">
                  <a:pos x="3" y="0"/>
                </a:cxn>
                <a:cxn ang="0">
                  <a:pos x="42" y="0"/>
                </a:cxn>
                <a:cxn ang="0">
                  <a:pos x="42" y="5"/>
                </a:cxn>
                <a:cxn ang="0">
                  <a:pos x="7" y="5"/>
                </a:cxn>
                <a:cxn ang="0">
                  <a:pos x="5" y="29"/>
                </a:cxn>
                <a:cxn ang="0">
                  <a:pos x="12" y="23"/>
                </a:cxn>
                <a:cxn ang="0">
                  <a:pos x="21" y="21"/>
                </a:cxn>
                <a:cxn ang="0">
                  <a:pos x="31" y="23"/>
                </a:cxn>
                <a:cxn ang="0">
                  <a:pos x="38" y="29"/>
                </a:cxn>
                <a:cxn ang="0">
                  <a:pos x="43" y="37"/>
                </a:cxn>
                <a:cxn ang="0">
                  <a:pos x="45" y="48"/>
                </a:cxn>
                <a:cxn ang="0">
                  <a:pos x="43" y="58"/>
                </a:cxn>
                <a:cxn ang="0">
                  <a:pos x="38" y="67"/>
                </a:cxn>
                <a:cxn ang="0">
                  <a:pos x="31" y="72"/>
                </a:cxn>
                <a:cxn ang="0">
                  <a:pos x="21" y="74"/>
                </a:cxn>
                <a:cxn ang="0">
                  <a:pos x="11" y="72"/>
                </a:cxn>
                <a:cxn ang="0">
                  <a:pos x="2" y="64"/>
                </a:cxn>
                <a:cxn ang="0">
                  <a:pos x="6" y="61"/>
                </a:cxn>
                <a:cxn ang="0">
                  <a:pos x="12" y="67"/>
                </a:cxn>
                <a:cxn ang="0">
                  <a:pos x="21" y="70"/>
                </a:cxn>
                <a:cxn ang="0">
                  <a:pos x="29" y="68"/>
                </a:cxn>
                <a:cxn ang="0">
                  <a:pos x="35" y="63"/>
                </a:cxn>
                <a:cxn ang="0">
                  <a:pos x="39" y="56"/>
                </a:cxn>
                <a:cxn ang="0">
                  <a:pos x="41" y="48"/>
                </a:cxn>
                <a:cxn ang="0">
                  <a:pos x="39" y="39"/>
                </a:cxn>
                <a:cxn ang="0">
                  <a:pos x="35" y="32"/>
                </a:cxn>
                <a:cxn ang="0">
                  <a:pos x="29" y="27"/>
                </a:cxn>
                <a:cxn ang="0">
                  <a:pos x="21" y="26"/>
                </a:cxn>
                <a:cxn ang="0">
                  <a:pos x="11" y="29"/>
                </a:cxn>
                <a:cxn ang="0">
                  <a:pos x="5" y="37"/>
                </a:cxn>
                <a:cxn ang="0">
                  <a:pos x="0" y="37"/>
                </a:cxn>
              </a:cxnLst>
              <a:rect l="0" t="0" r="r" b="b"/>
              <a:pathLst>
                <a:path w="45" h="74">
                  <a:moveTo>
                    <a:pt x="0" y="37"/>
                  </a:moveTo>
                  <a:cubicBezTo>
                    <a:pt x="3" y="0"/>
                    <a:pt x="3" y="0"/>
                    <a:pt x="3" y="0"/>
                  </a:cubicBezTo>
                  <a:cubicBezTo>
                    <a:pt x="42" y="0"/>
                    <a:pt x="42" y="0"/>
                    <a:pt x="42" y="0"/>
                  </a:cubicBezTo>
                  <a:cubicBezTo>
                    <a:pt x="42" y="5"/>
                    <a:pt x="42" y="5"/>
                    <a:pt x="42" y="5"/>
                  </a:cubicBezTo>
                  <a:cubicBezTo>
                    <a:pt x="7" y="5"/>
                    <a:pt x="7" y="5"/>
                    <a:pt x="7" y="5"/>
                  </a:cubicBezTo>
                  <a:cubicBezTo>
                    <a:pt x="5" y="29"/>
                    <a:pt x="5" y="29"/>
                    <a:pt x="5" y="29"/>
                  </a:cubicBezTo>
                  <a:cubicBezTo>
                    <a:pt x="7" y="26"/>
                    <a:pt x="9" y="25"/>
                    <a:pt x="12" y="23"/>
                  </a:cubicBezTo>
                  <a:cubicBezTo>
                    <a:pt x="15" y="22"/>
                    <a:pt x="18" y="21"/>
                    <a:pt x="21" y="21"/>
                  </a:cubicBezTo>
                  <a:cubicBezTo>
                    <a:pt x="25" y="21"/>
                    <a:pt x="28" y="22"/>
                    <a:pt x="31" y="23"/>
                  </a:cubicBezTo>
                  <a:cubicBezTo>
                    <a:pt x="34" y="25"/>
                    <a:pt x="36" y="27"/>
                    <a:pt x="38" y="29"/>
                  </a:cubicBezTo>
                  <a:cubicBezTo>
                    <a:pt x="40" y="31"/>
                    <a:pt x="42" y="34"/>
                    <a:pt x="43" y="37"/>
                  </a:cubicBezTo>
                  <a:cubicBezTo>
                    <a:pt x="45" y="40"/>
                    <a:pt x="45" y="44"/>
                    <a:pt x="45" y="48"/>
                  </a:cubicBezTo>
                  <a:cubicBezTo>
                    <a:pt x="45" y="51"/>
                    <a:pt x="45" y="55"/>
                    <a:pt x="43" y="58"/>
                  </a:cubicBezTo>
                  <a:cubicBezTo>
                    <a:pt x="42" y="61"/>
                    <a:pt x="41" y="64"/>
                    <a:pt x="38" y="67"/>
                  </a:cubicBezTo>
                  <a:cubicBezTo>
                    <a:pt x="36" y="69"/>
                    <a:pt x="34" y="71"/>
                    <a:pt x="31" y="72"/>
                  </a:cubicBezTo>
                  <a:cubicBezTo>
                    <a:pt x="28" y="74"/>
                    <a:pt x="25" y="74"/>
                    <a:pt x="21" y="74"/>
                  </a:cubicBezTo>
                  <a:cubicBezTo>
                    <a:pt x="18" y="74"/>
                    <a:pt x="14" y="73"/>
                    <a:pt x="11" y="72"/>
                  </a:cubicBezTo>
                  <a:cubicBezTo>
                    <a:pt x="7" y="70"/>
                    <a:pt x="5" y="67"/>
                    <a:pt x="2" y="64"/>
                  </a:cubicBezTo>
                  <a:cubicBezTo>
                    <a:pt x="6" y="61"/>
                    <a:pt x="6" y="61"/>
                    <a:pt x="6" y="61"/>
                  </a:cubicBezTo>
                  <a:cubicBezTo>
                    <a:pt x="7" y="64"/>
                    <a:pt x="9" y="66"/>
                    <a:pt x="12" y="67"/>
                  </a:cubicBezTo>
                  <a:cubicBezTo>
                    <a:pt x="15" y="69"/>
                    <a:pt x="18" y="70"/>
                    <a:pt x="21" y="70"/>
                  </a:cubicBezTo>
                  <a:cubicBezTo>
                    <a:pt x="24" y="70"/>
                    <a:pt x="27" y="69"/>
                    <a:pt x="29" y="68"/>
                  </a:cubicBezTo>
                  <a:cubicBezTo>
                    <a:pt x="31" y="67"/>
                    <a:pt x="33" y="65"/>
                    <a:pt x="35" y="63"/>
                  </a:cubicBezTo>
                  <a:cubicBezTo>
                    <a:pt x="37" y="61"/>
                    <a:pt x="38" y="59"/>
                    <a:pt x="39" y="56"/>
                  </a:cubicBezTo>
                  <a:cubicBezTo>
                    <a:pt x="40" y="54"/>
                    <a:pt x="41" y="51"/>
                    <a:pt x="41" y="48"/>
                  </a:cubicBezTo>
                  <a:cubicBezTo>
                    <a:pt x="41" y="45"/>
                    <a:pt x="40" y="42"/>
                    <a:pt x="39" y="39"/>
                  </a:cubicBezTo>
                  <a:cubicBezTo>
                    <a:pt x="38" y="36"/>
                    <a:pt x="37" y="34"/>
                    <a:pt x="35" y="32"/>
                  </a:cubicBezTo>
                  <a:cubicBezTo>
                    <a:pt x="33" y="30"/>
                    <a:pt x="31" y="28"/>
                    <a:pt x="29" y="27"/>
                  </a:cubicBezTo>
                  <a:cubicBezTo>
                    <a:pt x="27" y="26"/>
                    <a:pt x="24" y="26"/>
                    <a:pt x="21" y="26"/>
                  </a:cubicBezTo>
                  <a:cubicBezTo>
                    <a:pt x="18" y="26"/>
                    <a:pt x="14" y="27"/>
                    <a:pt x="11" y="29"/>
                  </a:cubicBezTo>
                  <a:cubicBezTo>
                    <a:pt x="8" y="31"/>
                    <a:pt x="6" y="33"/>
                    <a:pt x="5" y="37"/>
                  </a:cubicBezTo>
                  <a:lnTo>
                    <a:pt x="0" y="37"/>
                  </a:lnTo>
                  <a:close/>
                </a:path>
              </a:pathLst>
            </a:custGeom>
            <a:solidFill>
              <a:srgbClr val="FFFFFF"/>
            </a:solidFill>
            <a:ln w="9525">
              <a:noFill/>
              <a:round/>
            </a:ln>
          </p:spPr>
          <p:txBody>
            <a:bodyPr vert="horz" wrap="square" lIns="91440" tIns="45720" rIns="91440" bIns="45720" numCol="1" anchor="t" anchorCtr="0" compatLnSpc="1"/>
            <a:lstStyle/>
            <a:p>
              <a:endParaRPr lang="zh-CN" altLang="en-US" sz="1000" baseline="-25000" dirty="0">
                <a:latin typeface="+mj-ea"/>
                <a:ea typeface="+mj-ea"/>
              </a:endParaRPr>
            </a:p>
          </p:txBody>
        </p:sp>
        <p:sp>
          <p:nvSpPr>
            <p:cNvPr id="61" name="TextBox 2481"/>
            <p:cNvSpPr txBox="1"/>
            <p:nvPr/>
          </p:nvSpPr>
          <p:spPr>
            <a:xfrm>
              <a:off x="6786578" y="3829058"/>
              <a:ext cx="1357322" cy="707886"/>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请输入文字请输入文字，请输入文字请输入文字</a:t>
              </a:r>
              <a:endParaRPr lang="zh-CN" altLang="en-US" sz="1000" dirty="0">
                <a:solidFill>
                  <a:schemeClr val="bg1"/>
                </a:solidFill>
                <a:latin typeface="+mj-ea"/>
                <a:ea typeface="+mj-ea"/>
              </a:endParaRPr>
            </a:p>
            <a:p>
              <a:endParaRPr lang="zh-CN" altLang="en-US" sz="1000" dirty="0">
                <a:solidFill>
                  <a:schemeClr val="bg1"/>
                </a:solidFill>
                <a:latin typeface="+mj-ea"/>
                <a:ea typeface="+mj-ea"/>
              </a:endParaRPr>
            </a:p>
          </p:txBody>
        </p:sp>
      </p:grpSp>
      <p:cxnSp>
        <p:nvCxnSpPr>
          <p:cNvPr id="62" name="直接箭头连接符 61"/>
          <p:cNvCxnSpPr/>
          <p:nvPr/>
        </p:nvCxnSpPr>
        <p:spPr>
          <a:xfrm rot="5400000">
            <a:off x="2250266" y="2855189"/>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5400000">
            <a:off x="4709745" y="2855189"/>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a:off x="7455694" y="2840036"/>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5400000" flipH="1" flipV="1">
            <a:off x="3403273" y="2339975"/>
            <a:ext cx="357190"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5400000" flipH="1" flipV="1">
            <a:off x="6260794" y="2349500"/>
            <a:ext cx="357190"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分析方法</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52000">
                                          <p:cBhvr additive="base">
                                            <p:cTn id="16"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1000" fill="hold"/>
                                            <p:tgtEl>
                                              <p:spTgt spid="41"/>
                                            </p:tgtEl>
                                            <p:attrNameLst>
                                              <p:attrName>ppt_x</p:attrName>
                                            </p:attrNameLst>
                                          </p:cBhvr>
                                          <p:tavLst>
                                            <p:tav tm="0">
                                              <p:val>
                                                <p:strVal val="0-#ppt_w/2"/>
                                              </p:val>
                                            </p:tav>
                                            <p:tav tm="100000">
                                              <p:val>
                                                <p:strVal val="#ppt_x"/>
                                              </p:val>
                                            </p:tav>
                                          </p:tavLst>
                                        </p:anim>
                                        <p:anim calcmode="lin" valueType="num">
                                          <p:cBhvr additive="base">
                                            <p:cTn id="22" dur="1000" fill="hold"/>
                                            <p:tgtEl>
                                              <p:spTgt spid="4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1" fill="hold" nodeType="afterEffect">
                                      <p:stCondLst>
                                        <p:cond delay="0"/>
                                      </p:stCondLst>
                                      <p:childTnLst>
                                        <p:set>
                                          <p:cBhvr>
                                            <p:cTn id="25" dur="1" fill="hold">
                                              <p:stCondLst>
                                                <p:cond delay="0"/>
                                              </p:stCondLst>
                                            </p:cTn>
                                            <p:tgtEl>
                                              <p:spTgt spid="62"/>
                                            </p:tgtEl>
                                            <p:attrNameLst>
                                              <p:attrName>style.visibility</p:attrName>
                                            </p:attrNameLst>
                                          </p:cBhvr>
                                          <p:to>
                                            <p:strVal val="visible"/>
                                          </p:to>
                                        </p:set>
                                        <p:anim calcmode="lin" valueType="num">
                                          <p:cBhvr additive="base">
                                            <p:cTn id="26" dur="500" fill="hold"/>
                                            <p:tgtEl>
                                              <p:spTgt spid="62"/>
                                            </p:tgtEl>
                                            <p:attrNameLst>
                                              <p:attrName>ppt_x</p:attrName>
                                            </p:attrNameLst>
                                          </p:cBhvr>
                                          <p:tavLst>
                                            <p:tav tm="0">
                                              <p:val>
                                                <p:strVal val="#ppt_x"/>
                                              </p:val>
                                            </p:tav>
                                            <p:tav tm="100000">
                                              <p:val>
                                                <p:strVal val="#ppt_x"/>
                                              </p:val>
                                            </p:tav>
                                          </p:tavLst>
                                        </p:anim>
                                        <p:anim calcmode="lin" valueType="num">
                                          <p:cBhvr additive="base">
                                            <p:cTn id="27" dur="500" fill="hold"/>
                                            <p:tgtEl>
                                              <p:spTgt spid="62"/>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2000"/>
                                            <p:tgtEl>
                                              <p:spTgt spid="42"/>
                                            </p:tgtEl>
                                          </p:cBhvr>
                                        </p:animEffect>
                                      </p:childTnLst>
                                    </p:cTn>
                                  </p:par>
                                </p:childTnLst>
                              </p:cTn>
                            </p:par>
                            <p:par>
                              <p:cTn id="32" fill="hold">
                                <p:stCondLst>
                                  <p:cond delay="4500"/>
                                </p:stCondLst>
                                <p:childTnLst>
                                  <p:par>
                                    <p:cTn id="33" presetID="2" presetClass="entr" presetSubtype="4"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ppt_x"/>
                                              </p:val>
                                            </p:tav>
                                            <p:tav tm="100000">
                                              <p:val>
                                                <p:strVal val="#ppt_x"/>
                                              </p:val>
                                            </p:tav>
                                          </p:tavLst>
                                        </p:anim>
                                        <p:anim calcmode="lin" valueType="num">
                                          <p:cBhvr additive="base">
                                            <p:cTn id="36" dur="500" fill="hold"/>
                                            <p:tgtEl>
                                              <p:spTgt spid="65"/>
                                            </p:tgtEl>
                                            <p:attrNameLst>
                                              <p:attrName>ppt_y</p:attrName>
                                            </p:attrNameLst>
                                          </p:cBhvr>
                                          <p:tavLst>
                                            <p:tav tm="0">
                                              <p:val>
                                                <p:strVal val="1+#ppt_h/2"/>
                                              </p:val>
                                            </p:tav>
                                            <p:tav tm="100000">
                                              <p:val>
                                                <p:strVal val="#ppt_y"/>
                                              </p:val>
                                            </p:tav>
                                          </p:tavLst>
                                        </p:anim>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2000"/>
                                            <p:tgtEl>
                                              <p:spTgt spid="46"/>
                                            </p:tgtEl>
                                          </p:cBhvr>
                                        </p:animEffect>
                                      </p:childTnLst>
                                    </p:cTn>
                                  </p:par>
                                </p:childTnLst>
                              </p:cTn>
                            </p:par>
                            <p:par>
                              <p:cTn id="41" fill="hold">
                                <p:stCondLst>
                                  <p:cond delay="7000"/>
                                </p:stCondLst>
                                <p:childTnLst>
                                  <p:par>
                                    <p:cTn id="42" presetID="2" presetClass="entr" presetSubtype="1"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fill="hold"/>
                                            <p:tgtEl>
                                              <p:spTgt spid="63"/>
                                            </p:tgtEl>
                                            <p:attrNameLst>
                                              <p:attrName>ppt_x</p:attrName>
                                            </p:attrNameLst>
                                          </p:cBhvr>
                                          <p:tavLst>
                                            <p:tav tm="0">
                                              <p:val>
                                                <p:strVal val="#ppt_x"/>
                                              </p:val>
                                            </p:tav>
                                            <p:tav tm="100000">
                                              <p:val>
                                                <p:strVal val="#ppt_x"/>
                                              </p:val>
                                            </p:tav>
                                          </p:tavLst>
                                        </p:anim>
                                        <p:anim calcmode="lin" valueType="num">
                                          <p:cBhvr additive="base">
                                            <p:cTn id="45" dur="500" fill="hold"/>
                                            <p:tgtEl>
                                              <p:spTgt spid="63"/>
                                            </p:tgtEl>
                                            <p:attrNameLst>
                                              <p:attrName>ppt_y</p:attrName>
                                            </p:attrNameLst>
                                          </p:cBhvr>
                                          <p:tavLst>
                                            <p:tav tm="0">
                                              <p:val>
                                                <p:strVal val="0-#ppt_h/2"/>
                                              </p:val>
                                            </p:tav>
                                            <p:tav tm="100000">
                                              <p:val>
                                                <p:strVal val="#ppt_y"/>
                                              </p:val>
                                            </p:tav>
                                          </p:tavLst>
                                        </p:anim>
                                      </p:childTnLst>
                                    </p:cTn>
                                  </p:par>
                                </p:childTnLst>
                              </p:cTn>
                            </p:par>
                            <p:par>
                              <p:cTn id="46" fill="hold">
                                <p:stCondLst>
                                  <p:cond delay="7500"/>
                                </p:stCondLst>
                                <p:childTnLst>
                                  <p:par>
                                    <p:cTn id="47" presetID="10" presetClass="entr" presetSubtype="0" fill="hold"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2000"/>
                                            <p:tgtEl>
                                              <p:spTgt spid="54"/>
                                            </p:tgtEl>
                                          </p:cBhvr>
                                        </p:animEffect>
                                      </p:childTnLst>
                                    </p:cTn>
                                  </p:par>
                                </p:childTnLst>
                              </p:cTn>
                            </p:par>
                            <p:par>
                              <p:cTn id="50" fill="hold">
                                <p:stCondLst>
                                  <p:cond delay="9500"/>
                                </p:stCondLst>
                                <p:childTnLst>
                                  <p:par>
                                    <p:cTn id="51" presetID="2" presetClass="entr" presetSubtype="4"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500" fill="hold"/>
                                            <p:tgtEl>
                                              <p:spTgt spid="66"/>
                                            </p:tgtEl>
                                            <p:attrNameLst>
                                              <p:attrName>ppt_x</p:attrName>
                                            </p:attrNameLst>
                                          </p:cBhvr>
                                          <p:tavLst>
                                            <p:tav tm="0">
                                              <p:val>
                                                <p:strVal val="#ppt_x"/>
                                              </p:val>
                                            </p:tav>
                                            <p:tav tm="100000">
                                              <p:val>
                                                <p:strVal val="#ppt_x"/>
                                              </p:val>
                                            </p:tav>
                                          </p:tavLst>
                                        </p:anim>
                                        <p:anim calcmode="lin" valueType="num">
                                          <p:cBhvr additive="base">
                                            <p:cTn id="54" dur="500" fill="hold"/>
                                            <p:tgtEl>
                                              <p:spTgt spid="66"/>
                                            </p:tgtEl>
                                            <p:attrNameLst>
                                              <p:attrName>ppt_y</p:attrName>
                                            </p:attrNameLst>
                                          </p:cBhvr>
                                          <p:tavLst>
                                            <p:tav tm="0">
                                              <p:val>
                                                <p:strVal val="1+#ppt_h/2"/>
                                              </p:val>
                                            </p:tav>
                                            <p:tav tm="100000">
                                              <p:val>
                                                <p:strVal val="#ppt_y"/>
                                              </p:val>
                                            </p:tav>
                                          </p:tavLst>
                                        </p:anim>
                                      </p:childTnLst>
                                    </p:cTn>
                                  </p:par>
                                </p:childTnLst>
                              </p:cTn>
                            </p:par>
                            <p:par>
                              <p:cTn id="55" fill="hold">
                                <p:stCondLst>
                                  <p:cond delay="10000"/>
                                </p:stCondLst>
                                <p:childTnLst>
                                  <p:par>
                                    <p:cTn id="56" presetID="10" presetClass="entr" presetSubtype="0" fill="hold" nodeType="after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2000"/>
                                            <p:tgtEl>
                                              <p:spTgt spid="50"/>
                                            </p:tgtEl>
                                          </p:cBhvr>
                                        </p:animEffect>
                                      </p:childTnLst>
                                    </p:cTn>
                                  </p:par>
                                </p:childTnLst>
                              </p:cTn>
                            </p:par>
                            <p:par>
                              <p:cTn id="59" fill="hold">
                                <p:stCondLst>
                                  <p:cond delay="12000"/>
                                </p:stCondLst>
                                <p:childTnLst>
                                  <p:par>
                                    <p:cTn id="60" presetID="2" presetClass="entr" presetSubtype="1" fill="hold" nodeType="afterEffect">
                                      <p:stCondLst>
                                        <p:cond delay="0"/>
                                      </p:stCondLst>
                                      <p:childTnLst>
                                        <p:set>
                                          <p:cBhvr>
                                            <p:cTn id="61" dur="1" fill="hold">
                                              <p:stCondLst>
                                                <p:cond delay="0"/>
                                              </p:stCondLst>
                                            </p:cTn>
                                            <p:tgtEl>
                                              <p:spTgt spid="64"/>
                                            </p:tgtEl>
                                            <p:attrNameLst>
                                              <p:attrName>style.visibility</p:attrName>
                                            </p:attrNameLst>
                                          </p:cBhvr>
                                          <p:to>
                                            <p:strVal val="visible"/>
                                          </p:to>
                                        </p:set>
                                        <p:anim calcmode="lin" valueType="num">
                                          <p:cBhvr additive="base">
                                            <p:cTn id="62" dur="500" fill="hold"/>
                                            <p:tgtEl>
                                              <p:spTgt spid="64"/>
                                            </p:tgtEl>
                                            <p:attrNameLst>
                                              <p:attrName>ppt_x</p:attrName>
                                            </p:attrNameLst>
                                          </p:cBhvr>
                                          <p:tavLst>
                                            <p:tav tm="0">
                                              <p:val>
                                                <p:strVal val="#ppt_x"/>
                                              </p:val>
                                            </p:tav>
                                            <p:tav tm="100000">
                                              <p:val>
                                                <p:strVal val="#ppt_x"/>
                                              </p:val>
                                            </p:tav>
                                          </p:tavLst>
                                        </p:anim>
                                        <p:anim calcmode="lin" valueType="num">
                                          <p:cBhvr additive="base">
                                            <p:cTn id="63" dur="500" fill="hold"/>
                                            <p:tgtEl>
                                              <p:spTgt spid="64"/>
                                            </p:tgtEl>
                                            <p:attrNameLst>
                                              <p:attrName>ppt_y</p:attrName>
                                            </p:attrNameLst>
                                          </p:cBhvr>
                                          <p:tavLst>
                                            <p:tav tm="0">
                                              <p:val>
                                                <p:strVal val="0-#ppt_h/2"/>
                                              </p:val>
                                            </p:tav>
                                            <p:tav tm="100000">
                                              <p:val>
                                                <p:strVal val="#ppt_y"/>
                                              </p:val>
                                            </p:tav>
                                          </p:tavLst>
                                        </p:anim>
                                      </p:childTnLst>
                                    </p:cTn>
                                  </p:par>
                                </p:childTnLst>
                              </p:cTn>
                            </p:par>
                            <p:par>
                              <p:cTn id="64" fill="hold">
                                <p:stCondLst>
                                  <p:cond delay="12500"/>
                                </p:stCondLst>
                                <p:childTnLst>
                                  <p:par>
                                    <p:cTn id="65" presetID="10" presetClass="entr" presetSubtype="0"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1000" fill="hold"/>
                                            <p:tgtEl>
                                              <p:spTgt spid="41"/>
                                            </p:tgtEl>
                                            <p:attrNameLst>
                                              <p:attrName>ppt_x</p:attrName>
                                            </p:attrNameLst>
                                          </p:cBhvr>
                                          <p:tavLst>
                                            <p:tav tm="0">
                                              <p:val>
                                                <p:strVal val="0-#ppt_w/2"/>
                                              </p:val>
                                            </p:tav>
                                            <p:tav tm="100000">
                                              <p:val>
                                                <p:strVal val="#ppt_x"/>
                                              </p:val>
                                            </p:tav>
                                          </p:tavLst>
                                        </p:anim>
                                        <p:anim calcmode="lin" valueType="num">
                                          <p:cBhvr additive="base">
                                            <p:cTn id="22" dur="1000" fill="hold"/>
                                            <p:tgtEl>
                                              <p:spTgt spid="4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1" fill="hold" nodeType="afterEffect">
                                      <p:stCondLst>
                                        <p:cond delay="0"/>
                                      </p:stCondLst>
                                      <p:childTnLst>
                                        <p:set>
                                          <p:cBhvr>
                                            <p:cTn id="25" dur="1" fill="hold">
                                              <p:stCondLst>
                                                <p:cond delay="0"/>
                                              </p:stCondLst>
                                            </p:cTn>
                                            <p:tgtEl>
                                              <p:spTgt spid="62"/>
                                            </p:tgtEl>
                                            <p:attrNameLst>
                                              <p:attrName>style.visibility</p:attrName>
                                            </p:attrNameLst>
                                          </p:cBhvr>
                                          <p:to>
                                            <p:strVal val="visible"/>
                                          </p:to>
                                        </p:set>
                                        <p:anim calcmode="lin" valueType="num">
                                          <p:cBhvr additive="base">
                                            <p:cTn id="26" dur="500" fill="hold"/>
                                            <p:tgtEl>
                                              <p:spTgt spid="62"/>
                                            </p:tgtEl>
                                            <p:attrNameLst>
                                              <p:attrName>ppt_x</p:attrName>
                                            </p:attrNameLst>
                                          </p:cBhvr>
                                          <p:tavLst>
                                            <p:tav tm="0">
                                              <p:val>
                                                <p:strVal val="#ppt_x"/>
                                              </p:val>
                                            </p:tav>
                                            <p:tav tm="100000">
                                              <p:val>
                                                <p:strVal val="#ppt_x"/>
                                              </p:val>
                                            </p:tav>
                                          </p:tavLst>
                                        </p:anim>
                                        <p:anim calcmode="lin" valueType="num">
                                          <p:cBhvr additive="base">
                                            <p:cTn id="27" dur="500" fill="hold"/>
                                            <p:tgtEl>
                                              <p:spTgt spid="62"/>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2000"/>
                                            <p:tgtEl>
                                              <p:spTgt spid="42"/>
                                            </p:tgtEl>
                                          </p:cBhvr>
                                        </p:animEffect>
                                      </p:childTnLst>
                                    </p:cTn>
                                  </p:par>
                                </p:childTnLst>
                              </p:cTn>
                            </p:par>
                            <p:par>
                              <p:cTn id="32" fill="hold">
                                <p:stCondLst>
                                  <p:cond delay="4500"/>
                                </p:stCondLst>
                                <p:childTnLst>
                                  <p:par>
                                    <p:cTn id="33" presetID="2" presetClass="entr" presetSubtype="4"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ppt_x"/>
                                              </p:val>
                                            </p:tav>
                                            <p:tav tm="100000">
                                              <p:val>
                                                <p:strVal val="#ppt_x"/>
                                              </p:val>
                                            </p:tav>
                                          </p:tavLst>
                                        </p:anim>
                                        <p:anim calcmode="lin" valueType="num">
                                          <p:cBhvr additive="base">
                                            <p:cTn id="36" dur="500" fill="hold"/>
                                            <p:tgtEl>
                                              <p:spTgt spid="65"/>
                                            </p:tgtEl>
                                            <p:attrNameLst>
                                              <p:attrName>ppt_y</p:attrName>
                                            </p:attrNameLst>
                                          </p:cBhvr>
                                          <p:tavLst>
                                            <p:tav tm="0">
                                              <p:val>
                                                <p:strVal val="1+#ppt_h/2"/>
                                              </p:val>
                                            </p:tav>
                                            <p:tav tm="100000">
                                              <p:val>
                                                <p:strVal val="#ppt_y"/>
                                              </p:val>
                                            </p:tav>
                                          </p:tavLst>
                                        </p:anim>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2000"/>
                                            <p:tgtEl>
                                              <p:spTgt spid="46"/>
                                            </p:tgtEl>
                                          </p:cBhvr>
                                        </p:animEffect>
                                      </p:childTnLst>
                                    </p:cTn>
                                  </p:par>
                                </p:childTnLst>
                              </p:cTn>
                            </p:par>
                            <p:par>
                              <p:cTn id="41" fill="hold">
                                <p:stCondLst>
                                  <p:cond delay="7000"/>
                                </p:stCondLst>
                                <p:childTnLst>
                                  <p:par>
                                    <p:cTn id="42" presetID="2" presetClass="entr" presetSubtype="1"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fill="hold"/>
                                            <p:tgtEl>
                                              <p:spTgt spid="63"/>
                                            </p:tgtEl>
                                            <p:attrNameLst>
                                              <p:attrName>ppt_x</p:attrName>
                                            </p:attrNameLst>
                                          </p:cBhvr>
                                          <p:tavLst>
                                            <p:tav tm="0">
                                              <p:val>
                                                <p:strVal val="#ppt_x"/>
                                              </p:val>
                                            </p:tav>
                                            <p:tav tm="100000">
                                              <p:val>
                                                <p:strVal val="#ppt_x"/>
                                              </p:val>
                                            </p:tav>
                                          </p:tavLst>
                                        </p:anim>
                                        <p:anim calcmode="lin" valueType="num">
                                          <p:cBhvr additive="base">
                                            <p:cTn id="45" dur="500" fill="hold"/>
                                            <p:tgtEl>
                                              <p:spTgt spid="63"/>
                                            </p:tgtEl>
                                            <p:attrNameLst>
                                              <p:attrName>ppt_y</p:attrName>
                                            </p:attrNameLst>
                                          </p:cBhvr>
                                          <p:tavLst>
                                            <p:tav tm="0">
                                              <p:val>
                                                <p:strVal val="0-#ppt_h/2"/>
                                              </p:val>
                                            </p:tav>
                                            <p:tav tm="100000">
                                              <p:val>
                                                <p:strVal val="#ppt_y"/>
                                              </p:val>
                                            </p:tav>
                                          </p:tavLst>
                                        </p:anim>
                                      </p:childTnLst>
                                    </p:cTn>
                                  </p:par>
                                </p:childTnLst>
                              </p:cTn>
                            </p:par>
                            <p:par>
                              <p:cTn id="46" fill="hold">
                                <p:stCondLst>
                                  <p:cond delay="7500"/>
                                </p:stCondLst>
                                <p:childTnLst>
                                  <p:par>
                                    <p:cTn id="47" presetID="10" presetClass="entr" presetSubtype="0" fill="hold"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2000"/>
                                            <p:tgtEl>
                                              <p:spTgt spid="54"/>
                                            </p:tgtEl>
                                          </p:cBhvr>
                                        </p:animEffect>
                                      </p:childTnLst>
                                    </p:cTn>
                                  </p:par>
                                </p:childTnLst>
                              </p:cTn>
                            </p:par>
                            <p:par>
                              <p:cTn id="50" fill="hold">
                                <p:stCondLst>
                                  <p:cond delay="9500"/>
                                </p:stCondLst>
                                <p:childTnLst>
                                  <p:par>
                                    <p:cTn id="51" presetID="2" presetClass="entr" presetSubtype="4"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500" fill="hold"/>
                                            <p:tgtEl>
                                              <p:spTgt spid="66"/>
                                            </p:tgtEl>
                                            <p:attrNameLst>
                                              <p:attrName>ppt_x</p:attrName>
                                            </p:attrNameLst>
                                          </p:cBhvr>
                                          <p:tavLst>
                                            <p:tav tm="0">
                                              <p:val>
                                                <p:strVal val="#ppt_x"/>
                                              </p:val>
                                            </p:tav>
                                            <p:tav tm="100000">
                                              <p:val>
                                                <p:strVal val="#ppt_x"/>
                                              </p:val>
                                            </p:tav>
                                          </p:tavLst>
                                        </p:anim>
                                        <p:anim calcmode="lin" valueType="num">
                                          <p:cBhvr additive="base">
                                            <p:cTn id="54" dur="500" fill="hold"/>
                                            <p:tgtEl>
                                              <p:spTgt spid="66"/>
                                            </p:tgtEl>
                                            <p:attrNameLst>
                                              <p:attrName>ppt_y</p:attrName>
                                            </p:attrNameLst>
                                          </p:cBhvr>
                                          <p:tavLst>
                                            <p:tav tm="0">
                                              <p:val>
                                                <p:strVal val="1+#ppt_h/2"/>
                                              </p:val>
                                            </p:tav>
                                            <p:tav tm="100000">
                                              <p:val>
                                                <p:strVal val="#ppt_y"/>
                                              </p:val>
                                            </p:tav>
                                          </p:tavLst>
                                        </p:anim>
                                      </p:childTnLst>
                                    </p:cTn>
                                  </p:par>
                                </p:childTnLst>
                              </p:cTn>
                            </p:par>
                            <p:par>
                              <p:cTn id="55" fill="hold">
                                <p:stCondLst>
                                  <p:cond delay="10000"/>
                                </p:stCondLst>
                                <p:childTnLst>
                                  <p:par>
                                    <p:cTn id="56" presetID="10" presetClass="entr" presetSubtype="0" fill="hold" nodeType="after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2000"/>
                                            <p:tgtEl>
                                              <p:spTgt spid="50"/>
                                            </p:tgtEl>
                                          </p:cBhvr>
                                        </p:animEffect>
                                      </p:childTnLst>
                                    </p:cTn>
                                  </p:par>
                                </p:childTnLst>
                              </p:cTn>
                            </p:par>
                            <p:par>
                              <p:cTn id="59" fill="hold">
                                <p:stCondLst>
                                  <p:cond delay="12000"/>
                                </p:stCondLst>
                                <p:childTnLst>
                                  <p:par>
                                    <p:cTn id="60" presetID="2" presetClass="entr" presetSubtype="1" fill="hold" nodeType="afterEffect">
                                      <p:stCondLst>
                                        <p:cond delay="0"/>
                                      </p:stCondLst>
                                      <p:childTnLst>
                                        <p:set>
                                          <p:cBhvr>
                                            <p:cTn id="61" dur="1" fill="hold">
                                              <p:stCondLst>
                                                <p:cond delay="0"/>
                                              </p:stCondLst>
                                            </p:cTn>
                                            <p:tgtEl>
                                              <p:spTgt spid="64"/>
                                            </p:tgtEl>
                                            <p:attrNameLst>
                                              <p:attrName>style.visibility</p:attrName>
                                            </p:attrNameLst>
                                          </p:cBhvr>
                                          <p:to>
                                            <p:strVal val="visible"/>
                                          </p:to>
                                        </p:set>
                                        <p:anim calcmode="lin" valueType="num">
                                          <p:cBhvr additive="base">
                                            <p:cTn id="62" dur="500" fill="hold"/>
                                            <p:tgtEl>
                                              <p:spTgt spid="64"/>
                                            </p:tgtEl>
                                            <p:attrNameLst>
                                              <p:attrName>ppt_x</p:attrName>
                                            </p:attrNameLst>
                                          </p:cBhvr>
                                          <p:tavLst>
                                            <p:tav tm="0">
                                              <p:val>
                                                <p:strVal val="#ppt_x"/>
                                              </p:val>
                                            </p:tav>
                                            <p:tav tm="100000">
                                              <p:val>
                                                <p:strVal val="#ppt_x"/>
                                              </p:val>
                                            </p:tav>
                                          </p:tavLst>
                                        </p:anim>
                                        <p:anim calcmode="lin" valueType="num">
                                          <p:cBhvr additive="base">
                                            <p:cTn id="63" dur="500" fill="hold"/>
                                            <p:tgtEl>
                                              <p:spTgt spid="64"/>
                                            </p:tgtEl>
                                            <p:attrNameLst>
                                              <p:attrName>ppt_y</p:attrName>
                                            </p:attrNameLst>
                                          </p:cBhvr>
                                          <p:tavLst>
                                            <p:tav tm="0">
                                              <p:val>
                                                <p:strVal val="0-#ppt_h/2"/>
                                              </p:val>
                                            </p:tav>
                                            <p:tav tm="100000">
                                              <p:val>
                                                <p:strVal val="#ppt_y"/>
                                              </p:val>
                                            </p:tav>
                                          </p:tavLst>
                                        </p:anim>
                                      </p:childTnLst>
                                    </p:cTn>
                                  </p:par>
                                </p:childTnLst>
                              </p:cTn>
                            </p:par>
                            <p:par>
                              <p:cTn id="64" fill="hold">
                                <p:stCondLst>
                                  <p:cond delay="12500"/>
                                </p:stCondLst>
                                <p:childTnLst>
                                  <p:par>
                                    <p:cTn id="65" presetID="10" presetClass="entr" presetSubtype="0"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组合 136"/>
          <p:cNvGrpSpPr/>
          <p:nvPr/>
        </p:nvGrpSpPr>
        <p:grpSpPr>
          <a:xfrm>
            <a:off x="5325521" y="2246280"/>
            <a:ext cx="1025916" cy="1007807"/>
            <a:chOff x="4925095" y="2135348"/>
            <a:chExt cx="1364456" cy="1364456"/>
          </a:xfrm>
        </p:grpSpPr>
        <p:sp>
          <p:nvSpPr>
            <p:cNvPr id="96" name="矩形 95"/>
            <p:cNvSpPr/>
            <p:nvPr/>
          </p:nvSpPr>
          <p:spPr>
            <a:xfrm rot="2703315">
              <a:off x="4925095" y="2135348"/>
              <a:ext cx="1364456"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112" name="Freeform 15"/>
            <p:cNvSpPr>
              <a:spLocks noEditPoints="1"/>
            </p:cNvSpPr>
            <p:nvPr/>
          </p:nvSpPr>
          <p:spPr bwMode="black">
            <a:xfrm>
              <a:off x="5220354" y="2431840"/>
              <a:ext cx="722861" cy="71331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0" tIns="41146" rIns="82291" bIns="41146" numCol="1" anchor="t" anchorCtr="0" compatLnSpc="1"/>
            <a:lstStyle/>
            <a:p>
              <a:pPr algn="ctr"/>
              <a:endParaRPr lang="en-US" sz="1200">
                <a:solidFill>
                  <a:schemeClr val="bg1"/>
                </a:solidFill>
              </a:endParaRPr>
            </a:p>
          </p:txBody>
        </p:sp>
      </p:grpSp>
      <p:grpSp>
        <p:nvGrpSpPr>
          <p:cNvPr id="140" name="组合 139"/>
          <p:cNvGrpSpPr/>
          <p:nvPr/>
        </p:nvGrpSpPr>
        <p:grpSpPr>
          <a:xfrm>
            <a:off x="1738920" y="2503053"/>
            <a:ext cx="1883909" cy="449632"/>
            <a:chOff x="644258" y="2650851"/>
            <a:chExt cx="2505576" cy="608751"/>
          </a:xfrm>
        </p:grpSpPr>
        <p:grpSp>
          <p:nvGrpSpPr>
            <p:cNvPr id="104" name="组合 103"/>
            <p:cNvGrpSpPr/>
            <p:nvPr/>
          </p:nvGrpSpPr>
          <p:grpSpPr>
            <a:xfrm>
              <a:off x="644258" y="3001093"/>
              <a:ext cx="2505576" cy="258509"/>
              <a:chOff x="859010" y="4001457"/>
              <a:chExt cx="3340768" cy="344678"/>
            </a:xfrm>
          </p:grpSpPr>
          <p:cxnSp>
            <p:nvCxnSpPr>
              <p:cNvPr id="105" name="直接连接符 104"/>
              <p:cNvCxnSpPr/>
              <p:nvPr/>
            </p:nvCxnSpPr>
            <p:spPr>
              <a:xfrm flipV="1">
                <a:off x="3675903" y="4001457"/>
                <a:ext cx="523875" cy="344678"/>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859010" y="4346135"/>
                <a:ext cx="2828925" cy="0"/>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grpSp>
        <p:sp>
          <p:nvSpPr>
            <p:cNvPr id="114" name="椭圆 113"/>
            <p:cNvSpPr/>
            <p:nvPr/>
          </p:nvSpPr>
          <p:spPr>
            <a:xfrm>
              <a:off x="725784" y="2833567"/>
              <a:ext cx="114300" cy="11430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115" name="文本框 114"/>
            <p:cNvSpPr txBox="1"/>
            <p:nvPr/>
          </p:nvSpPr>
          <p:spPr>
            <a:xfrm>
              <a:off x="865789" y="2650851"/>
              <a:ext cx="1679131" cy="541704"/>
            </a:xfrm>
            <a:prstGeom prst="rect">
              <a:avLst/>
            </a:prstGeom>
            <a:noFill/>
          </p:spPr>
          <p:txBody>
            <a:bodyPr wrap="square" rtlCol="0">
              <a:spAutoFit/>
            </a:bodyPr>
            <a:lstStyle/>
            <a:p>
              <a:pPr lvl="0"/>
              <a:r>
                <a:rPr lang="zh-CN" altLang="en-US" sz="100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rPr>
                <a:t>单击此处添加</a:t>
              </a:r>
              <a:r>
                <a:rPr lang="zh-CN" altLang="en-US" sz="1000" dirty="0">
                  <a:solidFill>
                    <a:sysClr val="windowText" lastClr="000000">
                      <a:lumMod val="85000"/>
                      <a:lumOff val="15000"/>
                    </a:sysClr>
                  </a:solidFill>
                  <a:ea typeface="微软雅黑" panose="020B0503020204020204" pitchFamily="34" charset="-122"/>
                </a:rPr>
                <a:t>文本，单击此处添加文本</a:t>
              </a:r>
              <a:endParaRPr lang="en-US" altLang="zh-CN" sz="100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41" name="组合 140"/>
          <p:cNvGrpSpPr/>
          <p:nvPr/>
        </p:nvGrpSpPr>
        <p:grpSpPr>
          <a:xfrm>
            <a:off x="3168002" y="4032465"/>
            <a:ext cx="1890694" cy="426240"/>
            <a:chOff x="1813390" y="4087654"/>
            <a:chExt cx="2514600" cy="577081"/>
          </a:xfrm>
        </p:grpSpPr>
        <p:grpSp>
          <p:nvGrpSpPr>
            <p:cNvPr id="107" name="组合 106"/>
            <p:cNvGrpSpPr/>
            <p:nvPr/>
          </p:nvGrpSpPr>
          <p:grpSpPr>
            <a:xfrm>
              <a:off x="1813390" y="4368518"/>
              <a:ext cx="2514600" cy="258509"/>
              <a:chOff x="2417853" y="5824691"/>
              <a:chExt cx="3352800" cy="344678"/>
            </a:xfrm>
          </p:grpSpPr>
          <p:cxnSp>
            <p:nvCxnSpPr>
              <p:cNvPr id="108" name="直接连接符 107"/>
              <p:cNvCxnSpPr/>
              <p:nvPr/>
            </p:nvCxnSpPr>
            <p:spPr>
              <a:xfrm flipV="1">
                <a:off x="5246778" y="5824691"/>
                <a:ext cx="523875" cy="34467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417853" y="6169369"/>
                <a:ext cx="2828925"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116" name="椭圆 115"/>
            <p:cNvSpPr/>
            <p:nvPr/>
          </p:nvSpPr>
          <p:spPr>
            <a:xfrm>
              <a:off x="1931624" y="4182974"/>
              <a:ext cx="114300" cy="1143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117" name="文本框 116"/>
            <p:cNvSpPr txBox="1"/>
            <p:nvPr/>
          </p:nvSpPr>
          <p:spPr>
            <a:xfrm>
              <a:off x="2045925" y="4087654"/>
              <a:ext cx="1679131" cy="577081"/>
            </a:xfrm>
            <a:prstGeom prst="rect">
              <a:avLst/>
            </a:prstGeom>
            <a:noFill/>
          </p:spPr>
          <p:txBody>
            <a:bodyPr wrap="square" rtlCol="0">
              <a:spAutoFit/>
            </a:bodyPr>
            <a:lstStyle/>
            <a:p>
              <a:pPr lvl="0"/>
              <a:r>
                <a:rPr lang="zh-CN" altLang="en-US" sz="105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rPr>
                <a:t>单击此处添加</a:t>
              </a:r>
              <a:r>
                <a:rPr lang="zh-CN" altLang="en-US" sz="1050" dirty="0">
                  <a:solidFill>
                    <a:sysClr val="windowText" lastClr="000000">
                      <a:lumMod val="85000"/>
                      <a:lumOff val="15000"/>
                    </a:sysClr>
                  </a:solidFill>
                  <a:ea typeface="微软雅黑" panose="020B0503020204020204" pitchFamily="34" charset="-122"/>
                </a:rPr>
                <a:t>文本，单击此处添加文本</a:t>
              </a:r>
              <a:endParaRPr lang="en-US" altLang="zh-CN" sz="105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43" name="组合 142"/>
          <p:cNvGrpSpPr/>
          <p:nvPr/>
        </p:nvGrpSpPr>
        <p:grpSpPr>
          <a:xfrm>
            <a:off x="5079655" y="712716"/>
            <a:ext cx="1890694" cy="583080"/>
            <a:chOff x="4819402" y="594367"/>
            <a:chExt cx="2514600" cy="789424"/>
          </a:xfrm>
        </p:grpSpPr>
        <p:grpSp>
          <p:nvGrpSpPr>
            <p:cNvPr id="98" name="组合 97"/>
            <p:cNvGrpSpPr/>
            <p:nvPr/>
          </p:nvGrpSpPr>
          <p:grpSpPr>
            <a:xfrm>
              <a:off x="4819402" y="1125282"/>
              <a:ext cx="2514600" cy="258509"/>
              <a:chOff x="6425869" y="1500376"/>
              <a:chExt cx="3352800" cy="344678"/>
            </a:xfrm>
          </p:grpSpPr>
          <p:cxnSp>
            <p:nvCxnSpPr>
              <p:cNvPr id="99" name="直接连接符 98"/>
              <p:cNvCxnSpPr/>
              <p:nvPr/>
            </p:nvCxnSpPr>
            <p:spPr>
              <a:xfrm flipV="1">
                <a:off x="6425869" y="1500376"/>
                <a:ext cx="523875" cy="34467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6949744" y="1500376"/>
                <a:ext cx="2828925"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118" name="椭圆 117"/>
            <p:cNvSpPr/>
            <p:nvPr/>
          </p:nvSpPr>
          <p:spPr>
            <a:xfrm>
              <a:off x="5282043" y="689687"/>
              <a:ext cx="114300" cy="1143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119" name="文本框 118"/>
            <p:cNvSpPr txBox="1"/>
            <p:nvPr/>
          </p:nvSpPr>
          <p:spPr>
            <a:xfrm>
              <a:off x="5396343" y="594367"/>
              <a:ext cx="1679131" cy="562537"/>
            </a:xfrm>
            <a:prstGeom prst="rect">
              <a:avLst/>
            </a:prstGeom>
            <a:noFill/>
          </p:spPr>
          <p:txBody>
            <a:bodyPr wrap="square" rtlCol="0">
              <a:spAutoFit/>
            </a:bodyPr>
            <a:lstStyle/>
            <a:p>
              <a:pPr lvl="0"/>
              <a:r>
                <a:rPr lang="zh-CN" altLang="en-US" sz="105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rPr>
                <a:t>单击此处添加</a:t>
              </a:r>
              <a:r>
                <a:rPr lang="zh-CN" altLang="en-US" sz="1050" dirty="0">
                  <a:solidFill>
                    <a:sysClr val="windowText" lastClr="000000">
                      <a:lumMod val="85000"/>
                      <a:lumOff val="15000"/>
                    </a:sysClr>
                  </a:solidFill>
                  <a:ea typeface="微软雅黑" panose="020B0503020204020204" pitchFamily="34" charset="-122"/>
                </a:rPr>
                <a:t>文本，单击此处添加文本</a:t>
              </a:r>
              <a:endParaRPr lang="en-US" altLang="zh-CN" sz="105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42" name="组合 141"/>
          <p:cNvGrpSpPr/>
          <p:nvPr/>
        </p:nvGrpSpPr>
        <p:grpSpPr>
          <a:xfrm>
            <a:off x="6549475" y="2151107"/>
            <a:ext cx="1890694" cy="582559"/>
            <a:chOff x="6118061" y="1871174"/>
            <a:chExt cx="2514600" cy="788718"/>
          </a:xfrm>
        </p:grpSpPr>
        <p:grpSp>
          <p:nvGrpSpPr>
            <p:cNvPr id="101" name="组合 100"/>
            <p:cNvGrpSpPr/>
            <p:nvPr/>
          </p:nvGrpSpPr>
          <p:grpSpPr>
            <a:xfrm>
              <a:off x="6118061" y="2401383"/>
              <a:ext cx="2514600" cy="258509"/>
              <a:chOff x="8157414" y="3201844"/>
              <a:chExt cx="3352800" cy="344678"/>
            </a:xfrm>
          </p:grpSpPr>
          <p:cxnSp>
            <p:nvCxnSpPr>
              <p:cNvPr id="102" name="直接连接符 101"/>
              <p:cNvCxnSpPr/>
              <p:nvPr/>
            </p:nvCxnSpPr>
            <p:spPr>
              <a:xfrm flipV="1">
                <a:off x="8157414" y="3201844"/>
                <a:ext cx="523875" cy="344678"/>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81289" y="3201844"/>
                <a:ext cx="2828925" cy="0"/>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grpSp>
        <p:sp>
          <p:nvSpPr>
            <p:cNvPr id="120" name="椭圆 119"/>
            <p:cNvSpPr/>
            <p:nvPr/>
          </p:nvSpPr>
          <p:spPr>
            <a:xfrm>
              <a:off x="6572549" y="1966494"/>
              <a:ext cx="114300" cy="11430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121" name="文本框 120"/>
            <p:cNvSpPr txBox="1"/>
            <p:nvPr/>
          </p:nvSpPr>
          <p:spPr>
            <a:xfrm>
              <a:off x="6686850" y="1871174"/>
              <a:ext cx="1679131" cy="577081"/>
            </a:xfrm>
            <a:prstGeom prst="rect">
              <a:avLst/>
            </a:prstGeom>
            <a:noFill/>
          </p:spPr>
          <p:txBody>
            <a:bodyPr wrap="square" rtlCol="0">
              <a:spAutoFit/>
            </a:bodyPr>
            <a:lstStyle/>
            <a:p>
              <a:pPr lvl="0"/>
              <a:r>
                <a:rPr lang="zh-CN" altLang="en-US" sz="105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rPr>
                <a:t>单击此处添加</a:t>
              </a:r>
              <a:r>
                <a:rPr lang="zh-CN" altLang="en-US" sz="1050" dirty="0">
                  <a:solidFill>
                    <a:sysClr val="windowText" lastClr="000000">
                      <a:lumMod val="85000"/>
                      <a:lumOff val="15000"/>
                    </a:sysClr>
                  </a:solidFill>
                  <a:ea typeface="微软雅黑" panose="020B0503020204020204" pitchFamily="34" charset="-122"/>
                </a:rPr>
                <a:t>文本，单击此处添加文本</a:t>
              </a:r>
              <a:endParaRPr lang="en-US" altLang="zh-CN" sz="1050" dirty="0">
                <a:solidFill>
                  <a:sysClr val="windowText" lastClr="000000">
                    <a:lumMod val="85000"/>
                    <a:lumOff val="15000"/>
                  </a:sysClr>
                </a:solidFill>
                <a:latin typeface="Arial" panose="020B0604020202020204" pitchFamily="34" charset="0"/>
                <a:ea typeface="微软雅黑" panose="020B0503020204020204" pitchFamily="34" charset="-122"/>
                <a:cs typeface="Arial" panose="020B0604020202020204" pitchFamily="34" charset="0"/>
              </a:endParaRPr>
            </a:p>
          </p:txBody>
        </p:sp>
      </p:grpSp>
      <p:cxnSp>
        <p:nvCxnSpPr>
          <p:cNvPr id="122" name="直接连接符 12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2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分析方法</a:t>
            </a:r>
            <a:endParaRPr lang="zh-CN" altLang="en-US" sz="2000" b="1" dirty="0">
              <a:solidFill>
                <a:srgbClr val="314865"/>
              </a:solidFill>
              <a:ea typeface="微软雅黑" panose="020B0503020204020204" pitchFamily="34" charset="-122"/>
            </a:endParaRPr>
          </a:p>
        </p:txBody>
      </p:sp>
      <p:grpSp>
        <p:nvGrpSpPr>
          <p:cNvPr id="136" name="组合 135"/>
          <p:cNvGrpSpPr/>
          <p:nvPr/>
        </p:nvGrpSpPr>
        <p:grpSpPr>
          <a:xfrm>
            <a:off x="3804398" y="2264510"/>
            <a:ext cx="1025916" cy="1007807"/>
            <a:chOff x="2904458" y="2135347"/>
            <a:chExt cx="1364456" cy="1364456"/>
          </a:xfrm>
        </p:grpSpPr>
        <p:sp>
          <p:nvSpPr>
            <p:cNvPr id="91" name="矩形 90"/>
            <p:cNvSpPr/>
            <p:nvPr/>
          </p:nvSpPr>
          <p:spPr>
            <a:xfrm rot="2703315">
              <a:off x="2904458" y="2135347"/>
              <a:ext cx="1364456"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125" name="Freeform 34"/>
            <p:cNvSpPr>
              <a:spLocks noEditPoints="1"/>
            </p:cNvSpPr>
            <p:nvPr/>
          </p:nvSpPr>
          <p:spPr bwMode="auto">
            <a:xfrm>
              <a:off x="3265255" y="2440108"/>
              <a:ext cx="651790" cy="765192"/>
            </a:xfrm>
            <a:custGeom>
              <a:avLst/>
              <a:gdLst>
                <a:gd name="T0" fmla="*/ 379 w 498"/>
                <a:gd name="T1" fmla="*/ 0 h 586"/>
                <a:gd name="T2" fmla="*/ 444 w 498"/>
                <a:gd name="T3" fmla="*/ 65 h 586"/>
                <a:gd name="T4" fmla="*/ 416 w 498"/>
                <a:gd name="T5" fmla="*/ 231 h 586"/>
                <a:gd name="T6" fmla="*/ 405 w 498"/>
                <a:gd name="T7" fmla="*/ 38 h 586"/>
                <a:gd name="T8" fmla="*/ 125 w 498"/>
                <a:gd name="T9" fmla="*/ 27 h 586"/>
                <a:gd name="T10" fmla="*/ 167 w 498"/>
                <a:gd name="T11" fmla="*/ 81 h 586"/>
                <a:gd name="T12" fmla="*/ 27 w 498"/>
                <a:gd name="T13" fmla="*/ 249 h 586"/>
                <a:gd name="T14" fmla="*/ 39 w 498"/>
                <a:gd name="T15" fmla="*/ 531 h 586"/>
                <a:gd name="T16" fmla="*/ 148 w 498"/>
                <a:gd name="T17" fmla="*/ 542 h 586"/>
                <a:gd name="T18" fmla="*/ 65 w 498"/>
                <a:gd name="T19" fmla="*/ 570 h 586"/>
                <a:gd name="T20" fmla="*/ 0 w 498"/>
                <a:gd name="T21" fmla="*/ 505 h 586"/>
                <a:gd name="T22" fmla="*/ 1 w 498"/>
                <a:gd name="T23" fmla="*/ 238 h 586"/>
                <a:gd name="T24" fmla="*/ 76 w 498"/>
                <a:gd name="T25" fmla="*/ 7 h 586"/>
                <a:gd name="T26" fmla="*/ 76 w 498"/>
                <a:gd name="T27" fmla="*/ 7 h 586"/>
                <a:gd name="T28" fmla="*/ 76 w 498"/>
                <a:gd name="T29" fmla="*/ 6 h 586"/>
                <a:gd name="T30" fmla="*/ 79 w 498"/>
                <a:gd name="T31" fmla="*/ 3 h 586"/>
                <a:gd name="T32" fmla="*/ 79 w 498"/>
                <a:gd name="T33" fmla="*/ 3 h 586"/>
                <a:gd name="T34" fmla="*/ 79 w 498"/>
                <a:gd name="T35" fmla="*/ 3 h 586"/>
                <a:gd name="T36" fmla="*/ 80 w 498"/>
                <a:gd name="T37" fmla="*/ 3 h 586"/>
                <a:gd name="T38" fmla="*/ 84 w 498"/>
                <a:gd name="T39" fmla="*/ 0 h 586"/>
                <a:gd name="T40" fmla="*/ 84 w 498"/>
                <a:gd name="T41" fmla="*/ 0 h 586"/>
                <a:gd name="T42" fmla="*/ 85 w 498"/>
                <a:gd name="T43" fmla="*/ 0 h 586"/>
                <a:gd name="T44" fmla="*/ 85 w 498"/>
                <a:gd name="T45" fmla="*/ 0 h 586"/>
                <a:gd name="T46" fmla="*/ 85 w 498"/>
                <a:gd name="T47" fmla="*/ 0 h 586"/>
                <a:gd name="T48" fmla="*/ 86 w 498"/>
                <a:gd name="T49" fmla="*/ 0 h 586"/>
                <a:gd name="T50" fmla="*/ 88 w 498"/>
                <a:gd name="T51" fmla="*/ 0 h 586"/>
                <a:gd name="T52" fmla="*/ 82 w 498"/>
                <a:gd name="T53" fmla="*/ 398 h 586"/>
                <a:gd name="T54" fmla="*/ 225 w 498"/>
                <a:gd name="T55" fmla="*/ 376 h 586"/>
                <a:gd name="T56" fmla="*/ 82 w 498"/>
                <a:gd name="T57" fmla="*/ 316 h 586"/>
                <a:gd name="T58" fmla="*/ 225 w 498"/>
                <a:gd name="T59" fmla="*/ 338 h 586"/>
                <a:gd name="T60" fmla="*/ 82 w 498"/>
                <a:gd name="T61" fmla="*/ 316 h 586"/>
                <a:gd name="T62" fmla="*/ 82 w 498"/>
                <a:gd name="T63" fmla="*/ 282 h 586"/>
                <a:gd name="T64" fmla="*/ 369 w 498"/>
                <a:gd name="T65" fmla="*/ 260 h 586"/>
                <a:gd name="T66" fmla="*/ 230 w 498"/>
                <a:gd name="T67" fmla="*/ 191 h 586"/>
                <a:gd name="T68" fmla="*/ 369 w 498"/>
                <a:gd name="T69" fmla="*/ 213 h 586"/>
                <a:gd name="T70" fmla="*/ 230 w 498"/>
                <a:gd name="T71" fmla="*/ 191 h 586"/>
                <a:gd name="T72" fmla="*/ 230 w 498"/>
                <a:gd name="T73" fmla="*/ 152 h 586"/>
                <a:gd name="T74" fmla="*/ 369 w 498"/>
                <a:gd name="T75" fmla="*/ 130 h 586"/>
                <a:gd name="T76" fmla="*/ 230 w 498"/>
                <a:gd name="T77" fmla="*/ 75 h 586"/>
                <a:gd name="T78" fmla="*/ 369 w 498"/>
                <a:gd name="T79" fmla="*/ 97 h 586"/>
                <a:gd name="T80" fmla="*/ 230 w 498"/>
                <a:gd name="T81" fmla="*/ 75 h 586"/>
                <a:gd name="T82" fmla="*/ 208 w 498"/>
                <a:gd name="T83" fmla="*/ 482 h 586"/>
                <a:gd name="T84" fmla="*/ 498 w 498"/>
                <a:gd name="T85" fmla="*/ 326 h 586"/>
                <a:gd name="T86" fmla="*/ 200 w 498"/>
                <a:gd name="T87" fmla="*/ 492 h 586"/>
                <a:gd name="T88" fmla="*/ 196 w 498"/>
                <a:gd name="T89" fmla="*/ 586 h 586"/>
                <a:gd name="T90" fmla="*/ 200 w 498"/>
                <a:gd name="T91" fmla="*/ 492 h 586"/>
                <a:gd name="T92" fmla="*/ 416 w 498"/>
                <a:gd name="T93" fmla="*/ 453 h 586"/>
                <a:gd name="T94" fmla="*/ 405 w 498"/>
                <a:gd name="T95" fmla="*/ 531 h 586"/>
                <a:gd name="T96" fmla="*/ 326 w 498"/>
                <a:gd name="T97" fmla="*/ 542 h 586"/>
                <a:gd name="T98" fmla="*/ 322 w 498"/>
                <a:gd name="T99" fmla="*/ 570 h 586"/>
                <a:gd name="T100" fmla="*/ 425 w 498"/>
                <a:gd name="T101" fmla="*/ 551 h 586"/>
                <a:gd name="T102" fmla="*/ 444 w 498"/>
                <a:gd name="T103" fmla="*/ 426 h 586"/>
                <a:gd name="T104" fmla="*/ 137 w 498"/>
                <a:gd name="T105" fmla="*/ 74 h 586"/>
                <a:gd name="T106" fmla="*/ 49 w 498"/>
                <a:gd name="T107" fmla="*/ 1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8" h="586">
                  <a:moveTo>
                    <a:pt x="88" y="0"/>
                  </a:moveTo>
                  <a:cubicBezTo>
                    <a:pt x="379" y="0"/>
                    <a:pt x="379" y="0"/>
                    <a:pt x="379" y="0"/>
                  </a:cubicBezTo>
                  <a:cubicBezTo>
                    <a:pt x="397" y="0"/>
                    <a:pt x="413" y="7"/>
                    <a:pt x="425" y="19"/>
                  </a:cubicBezTo>
                  <a:cubicBezTo>
                    <a:pt x="437" y="31"/>
                    <a:pt x="444" y="47"/>
                    <a:pt x="444" y="65"/>
                  </a:cubicBezTo>
                  <a:cubicBezTo>
                    <a:pt x="444" y="204"/>
                    <a:pt x="444" y="204"/>
                    <a:pt x="444" y="204"/>
                  </a:cubicBezTo>
                  <a:cubicBezTo>
                    <a:pt x="416" y="231"/>
                    <a:pt x="416" y="231"/>
                    <a:pt x="416" y="231"/>
                  </a:cubicBezTo>
                  <a:cubicBezTo>
                    <a:pt x="416" y="65"/>
                    <a:pt x="416" y="65"/>
                    <a:pt x="416" y="65"/>
                  </a:cubicBezTo>
                  <a:cubicBezTo>
                    <a:pt x="416" y="55"/>
                    <a:pt x="412" y="45"/>
                    <a:pt x="405" y="38"/>
                  </a:cubicBezTo>
                  <a:cubicBezTo>
                    <a:pt x="398" y="31"/>
                    <a:pt x="389" y="27"/>
                    <a:pt x="379" y="27"/>
                  </a:cubicBezTo>
                  <a:cubicBezTo>
                    <a:pt x="125" y="27"/>
                    <a:pt x="125" y="27"/>
                    <a:pt x="125" y="27"/>
                  </a:cubicBezTo>
                  <a:cubicBezTo>
                    <a:pt x="166" y="62"/>
                    <a:pt x="166" y="62"/>
                    <a:pt x="166" y="62"/>
                  </a:cubicBezTo>
                  <a:cubicBezTo>
                    <a:pt x="171" y="67"/>
                    <a:pt x="172" y="75"/>
                    <a:pt x="167" y="81"/>
                  </a:cubicBezTo>
                  <a:cubicBezTo>
                    <a:pt x="167" y="81"/>
                    <a:pt x="167" y="81"/>
                    <a:pt x="167" y="81"/>
                  </a:cubicBezTo>
                  <a:cubicBezTo>
                    <a:pt x="27" y="249"/>
                    <a:pt x="27" y="249"/>
                    <a:pt x="27" y="249"/>
                  </a:cubicBezTo>
                  <a:cubicBezTo>
                    <a:pt x="27" y="505"/>
                    <a:pt x="27" y="505"/>
                    <a:pt x="27" y="505"/>
                  </a:cubicBezTo>
                  <a:cubicBezTo>
                    <a:pt x="27" y="515"/>
                    <a:pt x="32" y="524"/>
                    <a:pt x="39" y="531"/>
                  </a:cubicBezTo>
                  <a:cubicBezTo>
                    <a:pt x="45" y="538"/>
                    <a:pt x="55" y="542"/>
                    <a:pt x="65" y="542"/>
                  </a:cubicBezTo>
                  <a:cubicBezTo>
                    <a:pt x="148" y="542"/>
                    <a:pt x="148" y="542"/>
                    <a:pt x="148" y="542"/>
                  </a:cubicBezTo>
                  <a:cubicBezTo>
                    <a:pt x="139" y="570"/>
                    <a:pt x="139" y="570"/>
                    <a:pt x="139" y="570"/>
                  </a:cubicBezTo>
                  <a:cubicBezTo>
                    <a:pt x="65" y="570"/>
                    <a:pt x="65" y="570"/>
                    <a:pt x="65" y="570"/>
                  </a:cubicBezTo>
                  <a:cubicBezTo>
                    <a:pt x="47" y="570"/>
                    <a:pt x="31" y="563"/>
                    <a:pt x="19" y="551"/>
                  </a:cubicBezTo>
                  <a:cubicBezTo>
                    <a:pt x="7" y="539"/>
                    <a:pt x="0" y="522"/>
                    <a:pt x="0" y="505"/>
                  </a:cubicBezTo>
                  <a:cubicBezTo>
                    <a:pt x="0" y="244"/>
                    <a:pt x="0" y="244"/>
                    <a:pt x="0" y="244"/>
                  </a:cubicBezTo>
                  <a:cubicBezTo>
                    <a:pt x="0" y="242"/>
                    <a:pt x="0" y="240"/>
                    <a:pt x="1" y="238"/>
                  </a:cubicBezTo>
                  <a:cubicBezTo>
                    <a:pt x="75" y="9"/>
                    <a:pt x="75" y="9"/>
                    <a:pt x="75" y="9"/>
                  </a:cubicBezTo>
                  <a:cubicBezTo>
                    <a:pt x="75" y="8"/>
                    <a:pt x="76" y="8"/>
                    <a:pt x="76" y="7"/>
                  </a:cubicBezTo>
                  <a:cubicBezTo>
                    <a:pt x="76" y="7"/>
                    <a:pt x="76" y="7"/>
                    <a:pt x="76" y="7"/>
                  </a:cubicBezTo>
                  <a:cubicBezTo>
                    <a:pt x="76" y="7"/>
                    <a:pt x="76" y="7"/>
                    <a:pt x="76" y="7"/>
                  </a:cubicBezTo>
                  <a:cubicBezTo>
                    <a:pt x="76" y="7"/>
                    <a:pt x="76" y="7"/>
                    <a:pt x="76" y="7"/>
                  </a:cubicBezTo>
                  <a:cubicBezTo>
                    <a:pt x="76" y="6"/>
                    <a:pt x="76" y="6"/>
                    <a:pt x="76" y="6"/>
                  </a:cubicBezTo>
                  <a:cubicBezTo>
                    <a:pt x="76" y="6"/>
                    <a:pt x="76" y="6"/>
                    <a:pt x="76" y="6"/>
                  </a:cubicBezTo>
                  <a:cubicBezTo>
                    <a:pt x="77" y="5"/>
                    <a:pt x="78" y="4"/>
                    <a:pt x="79" y="3"/>
                  </a:cubicBezTo>
                  <a:cubicBezTo>
                    <a:pt x="79" y="3"/>
                    <a:pt x="79" y="3"/>
                    <a:pt x="79" y="3"/>
                  </a:cubicBezTo>
                  <a:cubicBezTo>
                    <a:pt x="79" y="3"/>
                    <a:pt x="79" y="3"/>
                    <a:pt x="79" y="3"/>
                  </a:cubicBezTo>
                  <a:cubicBezTo>
                    <a:pt x="79" y="3"/>
                    <a:pt x="79" y="3"/>
                    <a:pt x="79" y="3"/>
                  </a:cubicBezTo>
                  <a:cubicBezTo>
                    <a:pt x="79" y="3"/>
                    <a:pt x="79" y="3"/>
                    <a:pt x="79" y="3"/>
                  </a:cubicBezTo>
                  <a:cubicBezTo>
                    <a:pt x="80" y="3"/>
                    <a:pt x="80" y="3"/>
                    <a:pt x="80" y="3"/>
                  </a:cubicBezTo>
                  <a:cubicBezTo>
                    <a:pt x="80" y="3"/>
                    <a:pt x="80" y="3"/>
                    <a:pt x="80" y="3"/>
                  </a:cubicBezTo>
                  <a:cubicBezTo>
                    <a:pt x="80" y="2"/>
                    <a:pt x="80" y="2"/>
                    <a:pt x="80" y="2"/>
                  </a:cubicBezTo>
                  <a:cubicBezTo>
                    <a:pt x="81" y="2"/>
                    <a:pt x="82" y="1"/>
                    <a:pt x="84" y="0"/>
                  </a:cubicBezTo>
                  <a:cubicBezTo>
                    <a:pt x="84" y="0"/>
                    <a:pt x="84" y="0"/>
                    <a:pt x="84" y="0"/>
                  </a:cubicBezTo>
                  <a:cubicBezTo>
                    <a:pt x="84" y="0"/>
                    <a:pt x="84" y="0"/>
                    <a:pt x="84" y="0"/>
                  </a:cubicBezTo>
                  <a:cubicBezTo>
                    <a:pt x="84" y="0"/>
                    <a:pt x="84" y="0"/>
                    <a:pt x="84" y="0"/>
                  </a:cubicBezTo>
                  <a:cubicBezTo>
                    <a:pt x="85" y="0"/>
                    <a:pt x="85" y="0"/>
                    <a:pt x="85" y="0"/>
                  </a:cubicBezTo>
                  <a:cubicBezTo>
                    <a:pt x="85" y="0"/>
                    <a:pt x="85" y="0"/>
                    <a:pt x="85" y="0"/>
                  </a:cubicBezTo>
                  <a:cubicBezTo>
                    <a:pt x="85" y="0"/>
                    <a:pt x="85" y="0"/>
                    <a:pt x="85" y="0"/>
                  </a:cubicBezTo>
                  <a:cubicBezTo>
                    <a:pt x="85" y="0"/>
                    <a:pt x="85" y="0"/>
                    <a:pt x="85" y="0"/>
                  </a:cubicBezTo>
                  <a:cubicBezTo>
                    <a:pt x="85" y="0"/>
                    <a:pt x="85" y="0"/>
                    <a:pt x="85" y="0"/>
                  </a:cubicBezTo>
                  <a:cubicBezTo>
                    <a:pt x="86" y="0"/>
                    <a:pt x="86" y="0"/>
                    <a:pt x="86" y="0"/>
                  </a:cubicBezTo>
                  <a:cubicBezTo>
                    <a:pt x="86" y="0"/>
                    <a:pt x="86" y="0"/>
                    <a:pt x="86" y="0"/>
                  </a:cubicBezTo>
                  <a:cubicBezTo>
                    <a:pt x="87" y="0"/>
                    <a:pt x="87" y="0"/>
                    <a:pt x="88" y="0"/>
                  </a:cubicBezTo>
                  <a:cubicBezTo>
                    <a:pt x="88" y="0"/>
                    <a:pt x="88" y="0"/>
                    <a:pt x="88" y="0"/>
                  </a:cubicBezTo>
                  <a:close/>
                  <a:moveTo>
                    <a:pt x="82" y="376"/>
                  </a:moveTo>
                  <a:cubicBezTo>
                    <a:pt x="82" y="398"/>
                    <a:pt x="82" y="398"/>
                    <a:pt x="82" y="398"/>
                  </a:cubicBezTo>
                  <a:cubicBezTo>
                    <a:pt x="225" y="398"/>
                    <a:pt x="225" y="398"/>
                    <a:pt x="225" y="398"/>
                  </a:cubicBezTo>
                  <a:cubicBezTo>
                    <a:pt x="225" y="376"/>
                    <a:pt x="225" y="376"/>
                    <a:pt x="225" y="376"/>
                  </a:cubicBezTo>
                  <a:cubicBezTo>
                    <a:pt x="82" y="376"/>
                    <a:pt x="82" y="376"/>
                    <a:pt x="82" y="376"/>
                  </a:cubicBezTo>
                  <a:close/>
                  <a:moveTo>
                    <a:pt x="82" y="316"/>
                  </a:moveTo>
                  <a:cubicBezTo>
                    <a:pt x="82" y="338"/>
                    <a:pt x="82" y="338"/>
                    <a:pt x="82" y="338"/>
                  </a:cubicBezTo>
                  <a:cubicBezTo>
                    <a:pt x="225" y="338"/>
                    <a:pt x="225" y="338"/>
                    <a:pt x="225" y="338"/>
                  </a:cubicBezTo>
                  <a:cubicBezTo>
                    <a:pt x="225" y="316"/>
                    <a:pt x="225" y="316"/>
                    <a:pt x="225" y="316"/>
                  </a:cubicBezTo>
                  <a:cubicBezTo>
                    <a:pt x="82" y="316"/>
                    <a:pt x="82" y="316"/>
                    <a:pt x="82" y="316"/>
                  </a:cubicBezTo>
                  <a:close/>
                  <a:moveTo>
                    <a:pt x="82" y="260"/>
                  </a:moveTo>
                  <a:cubicBezTo>
                    <a:pt x="82" y="282"/>
                    <a:pt x="82" y="282"/>
                    <a:pt x="82" y="282"/>
                  </a:cubicBezTo>
                  <a:cubicBezTo>
                    <a:pt x="369" y="282"/>
                    <a:pt x="369" y="282"/>
                    <a:pt x="369" y="282"/>
                  </a:cubicBezTo>
                  <a:cubicBezTo>
                    <a:pt x="369" y="260"/>
                    <a:pt x="369" y="260"/>
                    <a:pt x="369" y="260"/>
                  </a:cubicBezTo>
                  <a:cubicBezTo>
                    <a:pt x="82" y="260"/>
                    <a:pt x="82" y="260"/>
                    <a:pt x="82" y="260"/>
                  </a:cubicBezTo>
                  <a:close/>
                  <a:moveTo>
                    <a:pt x="230" y="191"/>
                  </a:moveTo>
                  <a:cubicBezTo>
                    <a:pt x="230" y="213"/>
                    <a:pt x="230" y="213"/>
                    <a:pt x="230" y="213"/>
                  </a:cubicBezTo>
                  <a:cubicBezTo>
                    <a:pt x="369" y="213"/>
                    <a:pt x="369" y="213"/>
                    <a:pt x="369" y="213"/>
                  </a:cubicBezTo>
                  <a:cubicBezTo>
                    <a:pt x="369" y="191"/>
                    <a:pt x="369" y="191"/>
                    <a:pt x="369" y="191"/>
                  </a:cubicBezTo>
                  <a:cubicBezTo>
                    <a:pt x="230" y="191"/>
                    <a:pt x="230" y="191"/>
                    <a:pt x="230" y="191"/>
                  </a:cubicBezTo>
                  <a:close/>
                  <a:moveTo>
                    <a:pt x="230" y="130"/>
                  </a:moveTo>
                  <a:cubicBezTo>
                    <a:pt x="230" y="152"/>
                    <a:pt x="230" y="152"/>
                    <a:pt x="230" y="152"/>
                  </a:cubicBezTo>
                  <a:cubicBezTo>
                    <a:pt x="369" y="152"/>
                    <a:pt x="369" y="152"/>
                    <a:pt x="369" y="152"/>
                  </a:cubicBezTo>
                  <a:cubicBezTo>
                    <a:pt x="369" y="130"/>
                    <a:pt x="369" y="130"/>
                    <a:pt x="369" y="130"/>
                  </a:cubicBezTo>
                  <a:cubicBezTo>
                    <a:pt x="230" y="130"/>
                    <a:pt x="230" y="130"/>
                    <a:pt x="230" y="130"/>
                  </a:cubicBezTo>
                  <a:close/>
                  <a:moveTo>
                    <a:pt x="230" y="75"/>
                  </a:moveTo>
                  <a:cubicBezTo>
                    <a:pt x="230" y="97"/>
                    <a:pt x="230" y="97"/>
                    <a:pt x="230" y="97"/>
                  </a:cubicBezTo>
                  <a:cubicBezTo>
                    <a:pt x="369" y="97"/>
                    <a:pt x="369" y="97"/>
                    <a:pt x="369" y="97"/>
                  </a:cubicBezTo>
                  <a:cubicBezTo>
                    <a:pt x="369" y="75"/>
                    <a:pt x="369" y="75"/>
                    <a:pt x="369" y="75"/>
                  </a:cubicBezTo>
                  <a:cubicBezTo>
                    <a:pt x="230" y="75"/>
                    <a:pt x="230" y="75"/>
                    <a:pt x="230" y="75"/>
                  </a:cubicBezTo>
                  <a:close/>
                  <a:moveTo>
                    <a:pt x="431" y="259"/>
                  </a:moveTo>
                  <a:cubicBezTo>
                    <a:pt x="208" y="482"/>
                    <a:pt x="208" y="482"/>
                    <a:pt x="208" y="482"/>
                  </a:cubicBezTo>
                  <a:cubicBezTo>
                    <a:pt x="275" y="549"/>
                    <a:pt x="275" y="549"/>
                    <a:pt x="275" y="549"/>
                  </a:cubicBezTo>
                  <a:cubicBezTo>
                    <a:pt x="498" y="326"/>
                    <a:pt x="498" y="326"/>
                    <a:pt x="498" y="326"/>
                  </a:cubicBezTo>
                  <a:cubicBezTo>
                    <a:pt x="431" y="259"/>
                    <a:pt x="431" y="259"/>
                    <a:pt x="431" y="259"/>
                  </a:cubicBezTo>
                  <a:close/>
                  <a:moveTo>
                    <a:pt x="200" y="492"/>
                  </a:moveTo>
                  <a:cubicBezTo>
                    <a:pt x="174" y="565"/>
                    <a:pt x="174" y="565"/>
                    <a:pt x="174" y="565"/>
                  </a:cubicBezTo>
                  <a:cubicBezTo>
                    <a:pt x="196" y="586"/>
                    <a:pt x="196" y="586"/>
                    <a:pt x="196" y="586"/>
                  </a:cubicBezTo>
                  <a:cubicBezTo>
                    <a:pt x="266" y="558"/>
                    <a:pt x="266" y="558"/>
                    <a:pt x="266" y="558"/>
                  </a:cubicBezTo>
                  <a:cubicBezTo>
                    <a:pt x="200" y="492"/>
                    <a:pt x="200" y="492"/>
                    <a:pt x="200" y="492"/>
                  </a:cubicBezTo>
                  <a:close/>
                  <a:moveTo>
                    <a:pt x="444" y="426"/>
                  </a:moveTo>
                  <a:cubicBezTo>
                    <a:pt x="416" y="453"/>
                    <a:pt x="416" y="453"/>
                    <a:pt x="416" y="453"/>
                  </a:cubicBezTo>
                  <a:cubicBezTo>
                    <a:pt x="416" y="505"/>
                    <a:pt x="416" y="505"/>
                    <a:pt x="416" y="505"/>
                  </a:cubicBezTo>
                  <a:cubicBezTo>
                    <a:pt x="416" y="515"/>
                    <a:pt x="412" y="524"/>
                    <a:pt x="405" y="531"/>
                  </a:cubicBezTo>
                  <a:cubicBezTo>
                    <a:pt x="398" y="538"/>
                    <a:pt x="389" y="542"/>
                    <a:pt x="379" y="542"/>
                  </a:cubicBezTo>
                  <a:cubicBezTo>
                    <a:pt x="326" y="542"/>
                    <a:pt x="326" y="542"/>
                    <a:pt x="326" y="542"/>
                  </a:cubicBezTo>
                  <a:cubicBezTo>
                    <a:pt x="310" y="558"/>
                    <a:pt x="310" y="558"/>
                    <a:pt x="310" y="558"/>
                  </a:cubicBezTo>
                  <a:cubicBezTo>
                    <a:pt x="322" y="570"/>
                    <a:pt x="322" y="570"/>
                    <a:pt x="322" y="570"/>
                  </a:cubicBezTo>
                  <a:cubicBezTo>
                    <a:pt x="379" y="570"/>
                    <a:pt x="379" y="570"/>
                    <a:pt x="379" y="570"/>
                  </a:cubicBezTo>
                  <a:cubicBezTo>
                    <a:pt x="397" y="570"/>
                    <a:pt x="413" y="563"/>
                    <a:pt x="425" y="551"/>
                  </a:cubicBezTo>
                  <a:cubicBezTo>
                    <a:pt x="437" y="539"/>
                    <a:pt x="444" y="522"/>
                    <a:pt x="444" y="505"/>
                  </a:cubicBezTo>
                  <a:cubicBezTo>
                    <a:pt x="444" y="426"/>
                    <a:pt x="444" y="426"/>
                    <a:pt x="444" y="426"/>
                  </a:cubicBezTo>
                  <a:close/>
                  <a:moveTo>
                    <a:pt x="49" y="180"/>
                  </a:moveTo>
                  <a:cubicBezTo>
                    <a:pt x="137" y="74"/>
                    <a:pt x="137" y="74"/>
                    <a:pt x="137" y="74"/>
                  </a:cubicBezTo>
                  <a:cubicBezTo>
                    <a:pt x="95" y="37"/>
                    <a:pt x="95" y="37"/>
                    <a:pt x="95" y="37"/>
                  </a:cubicBezTo>
                  <a:lnTo>
                    <a:pt x="49" y="180"/>
                  </a:lnTo>
                  <a:close/>
                </a:path>
              </a:pathLst>
            </a:custGeom>
            <a:solidFill>
              <a:schemeClr val="bg1"/>
            </a:solidFill>
            <a:ln>
              <a:noFill/>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grpSp>
        <p:nvGrpSpPr>
          <p:cNvPr id="138" name="组合 137"/>
          <p:cNvGrpSpPr/>
          <p:nvPr/>
        </p:nvGrpSpPr>
        <p:grpSpPr>
          <a:xfrm>
            <a:off x="4575611" y="1493672"/>
            <a:ext cx="1025916" cy="1007807"/>
            <a:chOff x="3914779" y="1158654"/>
            <a:chExt cx="1364456" cy="1364456"/>
          </a:xfrm>
        </p:grpSpPr>
        <p:sp>
          <p:nvSpPr>
            <p:cNvPr id="90" name="矩形 89"/>
            <p:cNvSpPr/>
            <p:nvPr/>
          </p:nvSpPr>
          <p:spPr>
            <a:xfrm rot="2703315">
              <a:off x="3914779" y="1158654"/>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126" name="Freeform 18"/>
            <p:cNvSpPr>
              <a:spLocks noEditPoints="1"/>
            </p:cNvSpPr>
            <p:nvPr/>
          </p:nvSpPr>
          <p:spPr bwMode="black">
            <a:xfrm>
              <a:off x="4261546" y="1525281"/>
              <a:ext cx="647212" cy="63253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61735" tIns="30867" rIns="61735" bIns="30867" numCol="1" anchor="t" anchorCtr="0" compatLnSpc="1"/>
            <a:lstStyle/>
            <a:p>
              <a:endParaRPr lang="en-US" sz="1200"/>
            </a:p>
          </p:txBody>
        </p:sp>
      </p:grpSp>
      <p:grpSp>
        <p:nvGrpSpPr>
          <p:cNvPr id="139" name="组合 138"/>
          <p:cNvGrpSpPr/>
          <p:nvPr/>
        </p:nvGrpSpPr>
        <p:grpSpPr>
          <a:xfrm>
            <a:off x="4561660" y="3023835"/>
            <a:ext cx="1025916" cy="1007807"/>
            <a:chOff x="3914775" y="3151316"/>
            <a:chExt cx="1364456" cy="1364456"/>
          </a:xfrm>
        </p:grpSpPr>
        <p:sp>
          <p:nvSpPr>
            <p:cNvPr id="94" name="矩形 93"/>
            <p:cNvSpPr/>
            <p:nvPr/>
          </p:nvSpPr>
          <p:spPr>
            <a:xfrm rot="2703315">
              <a:off x="3914775" y="3151316"/>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grpSp>
          <p:nvGrpSpPr>
            <p:cNvPr id="128" name="Group 416"/>
            <p:cNvGrpSpPr>
              <a:grpSpLocks noChangeAspect="1"/>
            </p:cNvGrpSpPr>
            <p:nvPr/>
          </p:nvGrpSpPr>
          <p:grpSpPr>
            <a:xfrm>
              <a:off x="4259125" y="3360951"/>
              <a:ext cx="638659" cy="822023"/>
              <a:chOff x="-2773363" y="1651000"/>
              <a:chExt cx="2692401" cy="3448051"/>
            </a:xfrm>
            <a:solidFill>
              <a:schemeClr val="bg1"/>
            </a:solidFill>
          </p:grpSpPr>
          <p:sp>
            <p:nvSpPr>
              <p:cNvPr id="129" name="Freeform 19"/>
              <p:cNvSpPr>
                <a:spLocks noEditPoints="1"/>
              </p:cNvSpPr>
              <p:nvPr/>
            </p:nvSpPr>
            <p:spPr bwMode="auto">
              <a:xfrm>
                <a:off x="-1908175" y="1798638"/>
                <a:ext cx="641350" cy="641350"/>
              </a:xfrm>
              <a:custGeom>
                <a:avLst/>
                <a:gdLst>
                  <a:gd name="T0" fmla="*/ 171 w 171"/>
                  <a:gd name="T1" fmla="*/ 79 h 171"/>
                  <a:gd name="T2" fmla="*/ 168 w 171"/>
                  <a:gd name="T3" fmla="*/ 77 h 171"/>
                  <a:gd name="T4" fmla="*/ 152 w 171"/>
                  <a:gd name="T5" fmla="*/ 65 h 171"/>
                  <a:gd name="T6" fmla="*/ 165 w 171"/>
                  <a:gd name="T7" fmla="*/ 54 h 171"/>
                  <a:gd name="T8" fmla="*/ 161 w 171"/>
                  <a:gd name="T9" fmla="*/ 52 h 171"/>
                  <a:gd name="T10" fmla="*/ 142 w 171"/>
                  <a:gd name="T11" fmla="*/ 45 h 171"/>
                  <a:gd name="T12" fmla="*/ 152 w 171"/>
                  <a:gd name="T13" fmla="*/ 32 h 171"/>
                  <a:gd name="T14" fmla="*/ 147 w 171"/>
                  <a:gd name="T15" fmla="*/ 30 h 171"/>
                  <a:gd name="T16" fmla="*/ 127 w 171"/>
                  <a:gd name="T17" fmla="*/ 30 h 171"/>
                  <a:gd name="T18" fmla="*/ 132 w 171"/>
                  <a:gd name="T19" fmla="*/ 15 h 171"/>
                  <a:gd name="T20" fmla="*/ 127 w 171"/>
                  <a:gd name="T21" fmla="*/ 14 h 171"/>
                  <a:gd name="T22" fmla="*/ 108 w 171"/>
                  <a:gd name="T23" fmla="*/ 20 h 171"/>
                  <a:gd name="T24" fmla="*/ 108 w 171"/>
                  <a:gd name="T25" fmla="*/ 5 h 171"/>
                  <a:gd name="T26" fmla="*/ 103 w 171"/>
                  <a:gd name="T27" fmla="*/ 4 h 171"/>
                  <a:gd name="T28" fmla="*/ 86 w 171"/>
                  <a:gd name="T29" fmla="*/ 16 h 171"/>
                  <a:gd name="T30" fmla="*/ 79 w 171"/>
                  <a:gd name="T31" fmla="*/ 0 h 171"/>
                  <a:gd name="T32" fmla="*/ 77 w 171"/>
                  <a:gd name="T33" fmla="*/ 3 h 171"/>
                  <a:gd name="T34" fmla="*/ 65 w 171"/>
                  <a:gd name="T35" fmla="*/ 19 h 171"/>
                  <a:gd name="T36" fmla="*/ 53 w 171"/>
                  <a:gd name="T37" fmla="*/ 6 h 171"/>
                  <a:gd name="T38" fmla="*/ 52 w 171"/>
                  <a:gd name="T39" fmla="*/ 10 h 171"/>
                  <a:gd name="T40" fmla="*/ 45 w 171"/>
                  <a:gd name="T41" fmla="*/ 29 h 171"/>
                  <a:gd name="T42" fmla="*/ 30 w 171"/>
                  <a:gd name="T43" fmla="*/ 20 h 171"/>
                  <a:gd name="T44" fmla="*/ 30 w 171"/>
                  <a:gd name="T45" fmla="*/ 24 h 171"/>
                  <a:gd name="T46" fmla="*/ 30 w 171"/>
                  <a:gd name="T47" fmla="*/ 44 h 171"/>
                  <a:gd name="T48" fmla="*/ 13 w 171"/>
                  <a:gd name="T49" fmla="*/ 40 h 171"/>
                  <a:gd name="T50" fmla="*/ 14 w 171"/>
                  <a:gd name="T51" fmla="*/ 44 h 171"/>
                  <a:gd name="T52" fmla="*/ 20 w 171"/>
                  <a:gd name="T53" fmla="*/ 63 h 171"/>
                  <a:gd name="T54" fmla="*/ 2 w 171"/>
                  <a:gd name="T55" fmla="*/ 65 h 171"/>
                  <a:gd name="T56" fmla="*/ 4 w 171"/>
                  <a:gd name="T57" fmla="*/ 68 h 171"/>
                  <a:gd name="T58" fmla="*/ 16 w 171"/>
                  <a:gd name="T59" fmla="*/ 84 h 171"/>
                  <a:gd name="T60" fmla="*/ 0 w 171"/>
                  <a:gd name="T61" fmla="*/ 91 h 171"/>
                  <a:gd name="T62" fmla="*/ 3 w 171"/>
                  <a:gd name="T63" fmla="*/ 94 h 171"/>
                  <a:gd name="T64" fmla="*/ 19 w 171"/>
                  <a:gd name="T65" fmla="*/ 106 h 171"/>
                  <a:gd name="T66" fmla="*/ 6 w 171"/>
                  <a:gd name="T67" fmla="*/ 116 h 171"/>
                  <a:gd name="T68" fmla="*/ 10 w 171"/>
                  <a:gd name="T69" fmla="*/ 119 h 171"/>
                  <a:gd name="T70" fmla="*/ 29 w 171"/>
                  <a:gd name="T71" fmla="*/ 125 h 171"/>
                  <a:gd name="T72" fmla="*/ 19 w 171"/>
                  <a:gd name="T73" fmla="*/ 139 h 171"/>
                  <a:gd name="T74" fmla="*/ 24 w 171"/>
                  <a:gd name="T75" fmla="*/ 141 h 171"/>
                  <a:gd name="T76" fmla="*/ 44 w 171"/>
                  <a:gd name="T77" fmla="*/ 141 h 171"/>
                  <a:gd name="T78" fmla="*/ 39 w 171"/>
                  <a:gd name="T79" fmla="*/ 156 h 171"/>
                  <a:gd name="T80" fmla="*/ 44 w 171"/>
                  <a:gd name="T81" fmla="*/ 157 h 171"/>
                  <a:gd name="T82" fmla="*/ 63 w 171"/>
                  <a:gd name="T83" fmla="*/ 151 h 171"/>
                  <a:gd name="T84" fmla="*/ 63 w 171"/>
                  <a:gd name="T85" fmla="*/ 166 h 171"/>
                  <a:gd name="T86" fmla="*/ 68 w 171"/>
                  <a:gd name="T87" fmla="*/ 166 h 171"/>
                  <a:gd name="T88" fmla="*/ 85 w 171"/>
                  <a:gd name="T89" fmla="*/ 155 h 171"/>
                  <a:gd name="T90" fmla="*/ 91 w 171"/>
                  <a:gd name="T91" fmla="*/ 171 h 171"/>
                  <a:gd name="T92" fmla="*/ 94 w 171"/>
                  <a:gd name="T93" fmla="*/ 168 h 171"/>
                  <a:gd name="T94" fmla="*/ 96 w 171"/>
                  <a:gd name="T95" fmla="*/ 154 h 171"/>
                  <a:gd name="T96" fmla="*/ 114 w 171"/>
                  <a:gd name="T97" fmla="*/ 163 h 171"/>
                  <a:gd name="T98" fmla="*/ 119 w 171"/>
                  <a:gd name="T99" fmla="*/ 162 h 171"/>
                  <a:gd name="T100" fmla="*/ 117 w 171"/>
                  <a:gd name="T101" fmla="*/ 147 h 171"/>
                  <a:gd name="T102" fmla="*/ 137 w 171"/>
                  <a:gd name="T103" fmla="*/ 150 h 171"/>
                  <a:gd name="T104" fmla="*/ 142 w 171"/>
                  <a:gd name="T105" fmla="*/ 149 h 171"/>
                  <a:gd name="T106" fmla="*/ 135 w 171"/>
                  <a:gd name="T107" fmla="*/ 134 h 171"/>
                  <a:gd name="T108" fmla="*/ 154 w 171"/>
                  <a:gd name="T109" fmla="*/ 131 h 171"/>
                  <a:gd name="T110" fmla="*/ 159 w 171"/>
                  <a:gd name="T111" fmla="*/ 129 h 171"/>
                  <a:gd name="T112" fmla="*/ 147 w 171"/>
                  <a:gd name="T113" fmla="*/ 117 h 171"/>
                  <a:gd name="T114" fmla="*/ 165 w 171"/>
                  <a:gd name="T115" fmla="*/ 108 h 171"/>
                  <a:gd name="T116" fmla="*/ 169 w 171"/>
                  <a:gd name="T117" fmla="*/ 105 h 171"/>
                  <a:gd name="T118" fmla="*/ 154 w 171"/>
                  <a:gd name="T119" fmla="*/ 96 h 171"/>
                  <a:gd name="T120" fmla="*/ 168 w 171"/>
                  <a:gd name="T121" fmla="*/ 82 h 171"/>
                  <a:gd name="T122" fmla="*/ 70 w 171"/>
                  <a:gd name="T123" fmla="*/ 85 h 171"/>
                  <a:gd name="T124" fmla="*/ 101 w 171"/>
                  <a:gd name="T125" fmla="*/ 8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130" name="Freeform 20"/>
              <p:cNvSpPr>
                <a:spLocks noEditPoints="1"/>
              </p:cNvSpPr>
              <p:nvPr/>
            </p:nvSpPr>
            <p:spPr bwMode="auto">
              <a:xfrm>
                <a:off x="-1333500" y="1651000"/>
                <a:ext cx="454025" cy="454025"/>
              </a:xfrm>
              <a:custGeom>
                <a:avLst/>
                <a:gdLst>
                  <a:gd name="T0" fmla="*/ 121 w 121"/>
                  <a:gd name="T1" fmla="*/ 56 h 121"/>
                  <a:gd name="T2" fmla="*/ 119 w 121"/>
                  <a:gd name="T3" fmla="*/ 54 h 121"/>
                  <a:gd name="T4" fmla="*/ 108 w 121"/>
                  <a:gd name="T5" fmla="*/ 46 h 121"/>
                  <a:gd name="T6" fmla="*/ 117 w 121"/>
                  <a:gd name="T7" fmla="*/ 38 h 121"/>
                  <a:gd name="T8" fmla="*/ 115 w 121"/>
                  <a:gd name="T9" fmla="*/ 37 h 121"/>
                  <a:gd name="T10" fmla="*/ 101 w 121"/>
                  <a:gd name="T11" fmla="*/ 32 h 121"/>
                  <a:gd name="T12" fmla="*/ 108 w 121"/>
                  <a:gd name="T13" fmla="*/ 23 h 121"/>
                  <a:gd name="T14" fmla="*/ 105 w 121"/>
                  <a:gd name="T15" fmla="*/ 21 h 121"/>
                  <a:gd name="T16" fmla="*/ 90 w 121"/>
                  <a:gd name="T17" fmla="*/ 21 h 121"/>
                  <a:gd name="T18" fmla="*/ 94 w 121"/>
                  <a:gd name="T19" fmla="*/ 11 h 121"/>
                  <a:gd name="T20" fmla="*/ 90 w 121"/>
                  <a:gd name="T21" fmla="*/ 10 h 121"/>
                  <a:gd name="T22" fmla="*/ 77 w 121"/>
                  <a:gd name="T23" fmla="*/ 14 h 121"/>
                  <a:gd name="T24" fmla="*/ 77 w 121"/>
                  <a:gd name="T25" fmla="*/ 3 h 121"/>
                  <a:gd name="T26" fmla="*/ 73 w 121"/>
                  <a:gd name="T27" fmla="*/ 3 h 121"/>
                  <a:gd name="T28" fmla="*/ 61 w 121"/>
                  <a:gd name="T29" fmla="*/ 11 h 121"/>
                  <a:gd name="T30" fmla="*/ 56 w 121"/>
                  <a:gd name="T31" fmla="*/ 0 h 121"/>
                  <a:gd name="T32" fmla="*/ 55 w 121"/>
                  <a:gd name="T33" fmla="*/ 2 h 121"/>
                  <a:gd name="T34" fmla="*/ 46 w 121"/>
                  <a:gd name="T35" fmla="*/ 13 h 121"/>
                  <a:gd name="T36" fmla="*/ 38 w 121"/>
                  <a:gd name="T37" fmla="*/ 4 h 121"/>
                  <a:gd name="T38" fmla="*/ 37 w 121"/>
                  <a:gd name="T39" fmla="*/ 7 h 121"/>
                  <a:gd name="T40" fmla="*/ 32 w 121"/>
                  <a:gd name="T41" fmla="*/ 20 h 121"/>
                  <a:gd name="T42" fmla="*/ 22 w 121"/>
                  <a:gd name="T43" fmla="*/ 14 h 121"/>
                  <a:gd name="T44" fmla="*/ 21 w 121"/>
                  <a:gd name="T45" fmla="*/ 17 h 121"/>
                  <a:gd name="T46" fmla="*/ 21 w 121"/>
                  <a:gd name="T47" fmla="*/ 31 h 121"/>
                  <a:gd name="T48" fmla="*/ 9 w 121"/>
                  <a:gd name="T49" fmla="*/ 28 h 121"/>
                  <a:gd name="T50" fmla="*/ 10 w 121"/>
                  <a:gd name="T51" fmla="*/ 31 h 121"/>
                  <a:gd name="T52" fmla="*/ 14 w 121"/>
                  <a:gd name="T53" fmla="*/ 45 h 121"/>
                  <a:gd name="T54" fmla="*/ 2 w 121"/>
                  <a:gd name="T55" fmla="*/ 46 h 121"/>
                  <a:gd name="T56" fmla="*/ 3 w 121"/>
                  <a:gd name="T57" fmla="*/ 48 h 121"/>
                  <a:gd name="T58" fmla="*/ 11 w 121"/>
                  <a:gd name="T59" fmla="*/ 60 h 121"/>
                  <a:gd name="T60" fmla="*/ 0 w 121"/>
                  <a:gd name="T61" fmla="*/ 65 h 121"/>
                  <a:gd name="T62" fmla="*/ 2 w 121"/>
                  <a:gd name="T63" fmla="*/ 67 h 121"/>
                  <a:gd name="T64" fmla="*/ 14 w 121"/>
                  <a:gd name="T65" fmla="*/ 75 h 121"/>
                  <a:gd name="T66" fmla="*/ 4 w 121"/>
                  <a:gd name="T67" fmla="*/ 83 h 121"/>
                  <a:gd name="T68" fmla="*/ 7 w 121"/>
                  <a:gd name="T69" fmla="*/ 84 h 121"/>
                  <a:gd name="T70" fmla="*/ 20 w 121"/>
                  <a:gd name="T71" fmla="*/ 89 h 121"/>
                  <a:gd name="T72" fmla="*/ 14 w 121"/>
                  <a:gd name="T73" fmla="*/ 98 h 121"/>
                  <a:gd name="T74" fmla="*/ 17 w 121"/>
                  <a:gd name="T75" fmla="*/ 100 h 121"/>
                  <a:gd name="T76" fmla="*/ 31 w 121"/>
                  <a:gd name="T77" fmla="*/ 100 h 121"/>
                  <a:gd name="T78" fmla="*/ 28 w 121"/>
                  <a:gd name="T79" fmla="*/ 110 h 121"/>
                  <a:gd name="T80" fmla="*/ 31 w 121"/>
                  <a:gd name="T81" fmla="*/ 112 h 121"/>
                  <a:gd name="T82" fmla="*/ 45 w 121"/>
                  <a:gd name="T83" fmla="*/ 107 h 121"/>
                  <a:gd name="T84" fmla="*/ 45 w 121"/>
                  <a:gd name="T85" fmla="*/ 118 h 121"/>
                  <a:gd name="T86" fmla="*/ 49 w 121"/>
                  <a:gd name="T87" fmla="*/ 118 h 121"/>
                  <a:gd name="T88" fmla="*/ 60 w 121"/>
                  <a:gd name="T89" fmla="*/ 110 h 121"/>
                  <a:gd name="T90" fmla="*/ 65 w 121"/>
                  <a:gd name="T91" fmla="*/ 121 h 121"/>
                  <a:gd name="T92" fmla="*/ 67 w 121"/>
                  <a:gd name="T93" fmla="*/ 119 h 121"/>
                  <a:gd name="T94" fmla="*/ 68 w 121"/>
                  <a:gd name="T95" fmla="*/ 109 h 121"/>
                  <a:gd name="T96" fmla="*/ 81 w 121"/>
                  <a:gd name="T97" fmla="*/ 116 h 121"/>
                  <a:gd name="T98" fmla="*/ 85 w 121"/>
                  <a:gd name="T99" fmla="*/ 115 h 121"/>
                  <a:gd name="T100" fmla="*/ 83 w 121"/>
                  <a:gd name="T101" fmla="*/ 104 h 121"/>
                  <a:gd name="T102" fmla="*/ 97 w 121"/>
                  <a:gd name="T103" fmla="*/ 107 h 121"/>
                  <a:gd name="T104" fmla="*/ 101 w 121"/>
                  <a:gd name="T105" fmla="*/ 106 h 121"/>
                  <a:gd name="T106" fmla="*/ 96 w 121"/>
                  <a:gd name="T107" fmla="*/ 95 h 121"/>
                  <a:gd name="T108" fmla="*/ 110 w 121"/>
                  <a:gd name="T109" fmla="*/ 93 h 121"/>
                  <a:gd name="T110" fmla="*/ 113 w 121"/>
                  <a:gd name="T111" fmla="*/ 92 h 121"/>
                  <a:gd name="T112" fmla="*/ 105 w 121"/>
                  <a:gd name="T113" fmla="*/ 83 h 121"/>
                  <a:gd name="T114" fmla="*/ 117 w 121"/>
                  <a:gd name="T115" fmla="*/ 77 h 121"/>
                  <a:gd name="T116" fmla="*/ 120 w 121"/>
                  <a:gd name="T117" fmla="*/ 75 h 121"/>
                  <a:gd name="T118" fmla="*/ 109 w 121"/>
                  <a:gd name="T119" fmla="*/ 68 h 121"/>
                  <a:gd name="T120" fmla="*/ 120 w 121"/>
                  <a:gd name="T121" fmla="*/ 58 h 121"/>
                  <a:gd name="T122" fmla="*/ 50 w 121"/>
                  <a:gd name="T123" fmla="*/ 61 h 121"/>
                  <a:gd name="T124" fmla="*/ 72 w 121"/>
                  <a:gd name="T125"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131" name="Oval 21"/>
              <p:cNvSpPr>
                <a:spLocks noChangeArrowheads="1"/>
              </p:cNvSpPr>
              <p:nvPr/>
            </p:nvSpPr>
            <p:spPr bwMode="auto">
              <a:xfrm>
                <a:off x="-1055688" y="2462213"/>
                <a:ext cx="171450" cy="171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132" name="Oval 22"/>
              <p:cNvSpPr>
                <a:spLocks noChangeArrowheads="1"/>
              </p:cNvSpPr>
              <p:nvPr/>
            </p:nvSpPr>
            <p:spPr bwMode="auto">
              <a:xfrm>
                <a:off x="-1776413" y="2792413"/>
                <a:ext cx="115888" cy="1190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133" name="Freeform 23"/>
              <p:cNvSpPr>
                <a:spLocks noEditPoints="1"/>
              </p:cNvSpPr>
              <p:nvPr/>
            </p:nvSpPr>
            <p:spPr bwMode="auto">
              <a:xfrm>
                <a:off x="-2773363" y="2439988"/>
                <a:ext cx="2692401" cy="2659063"/>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134" name="Oval 24"/>
              <p:cNvSpPr>
                <a:spLocks noChangeArrowheads="1"/>
              </p:cNvSpPr>
              <p:nvPr/>
            </p:nvSpPr>
            <p:spPr bwMode="auto">
              <a:xfrm>
                <a:off x="-1333500" y="3128963"/>
                <a:ext cx="77788" cy="793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sp>
            <p:nvSpPr>
              <p:cNvPr id="135" name="Freeform 25"/>
              <p:cNvSpPr/>
              <p:nvPr/>
            </p:nvSpPr>
            <p:spPr bwMode="auto">
              <a:xfrm>
                <a:off x="-1423988" y="2082800"/>
                <a:ext cx="889000" cy="357188"/>
              </a:xfrm>
              <a:custGeom>
                <a:avLst/>
                <a:gdLst>
                  <a:gd name="T0" fmla="*/ 218 w 237"/>
                  <a:gd name="T1" fmla="*/ 95 h 95"/>
                  <a:gd name="T2" fmla="*/ 217 w 237"/>
                  <a:gd name="T3" fmla="*/ 94 h 95"/>
                  <a:gd name="T4" fmla="*/ 234 w 237"/>
                  <a:gd name="T5" fmla="*/ 82 h 95"/>
                  <a:gd name="T6" fmla="*/ 237 w 237"/>
                  <a:gd name="T7" fmla="*/ 79 h 95"/>
                  <a:gd name="T8" fmla="*/ 236 w 237"/>
                  <a:gd name="T9" fmla="*/ 77 h 95"/>
                  <a:gd name="T10" fmla="*/ 231 w 237"/>
                  <a:gd name="T11" fmla="*/ 75 h 95"/>
                  <a:gd name="T12" fmla="*/ 211 w 237"/>
                  <a:gd name="T13" fmla="*/ 78 h 95"/>
                  <a:gd name="T14" fmla="*/ 203 w 237"/>
                  <a:gd name="T15" fmla="*/ 66 h 95"/>
                  <a:gd name="T16" fmla="*/ 216 w 237"/>
                  <a:gd name="T17" fmla="*/ 49 h 95"/>
                  <a:gd name="T18" fmla="*/ 217 w 237"/>
                  <a:gd name="T19" fmla="*/ 46 h 95"/>
                  <a:gd name="T20" fmla="*/ 216 w 237"/>
                  <a:gd name="T21" fmla="*/ 44 h 95"/>
                  <a:gd name="T22" fmla="*/ 211 w 237"/>
                  <a:gd name="T23" fmla="*/ 43 h 95"/>
                  <a:gd name="T24" fmla="*/ 192 w 237"/>
                  <a:gd name="T25" fmla="*/ 53 h 95"/>
                  <a:gd name="T26" fmla="*/ 181 w 237"/>
                  <a:gd name="T27" fmla="*/ 43 h 95"/>
                  <a:gd name="T28" fmla="*/ 188 w 237"/>
                  <a:gd name="T29" fmla="*/ 24 h 95"/>
                  <a:gd name="T30" fmla="*/ 189 w 237"/>
                  <a:gd name="T31" fmla="*/ 22 h 95"/>
                  <a:gd name="T32" fmla="*/ 187 w 237"/>
                  <a:gd name="T33" fmla="*/ 18 h 95"/>
                  <a:gd name="T34" fmla="*/ 181 w 237"/>
                  <a:gd name="T35" fmla="*/ 20 h 95"/>
                  <a:gd name="T36" fmla="*/ 167 w 237"/>
                  <a:gd name="T37" fmla="*/ 34 h 95"/>
                  <a:gd name="T38" fmla="*/ 153 w 237"/>
                  <a:gd name="T39" fmla="*/ 28 h 95"/>
                  <a:gd name="T40" fmla="*/ 154 w 237"/>
                  <a:gd name="T41" fmla="*/ 8 h 95"/>
                  <a:gd name="T42" fmla="*/ 154 w 237"/>
                  <a:gd name="T43" fmla="*/ 7 h 95"/>
                  <a:gd name="T44" fmla="*/ 151 w 237"/>
                  <a:gd name="T45" fmla="*/ 3 h 95"/>
                  <a:gd name="T46" fmla="*/ 146 w 237"/>
                  <a:gd name="T47" fmla="*/ 6 h 95"/>
                  <a:gd name="T48" fmla="*/ 137 w 237"/>
                  <a:gd name="T49" fmla="*/ 24 h 95"/>
                  <a:gd name="T50" fmla="*/ 122 w 237"/>
                  <a:gd name="T51" fmla="*/ 23 h 95"/>
                  <a:gd name="T52" fmla="*/ 116 w 237"/>
                  <a:gd name="T53" fmla="*/ 4 h 95"/>
                  <a:gd name="T54" fmla="*/ 112 w 237"/>
                  <a:gd name="T55" fmla="*/ 0 h 95"/>
                  <a:gd name="T56" fmla="*/ 108 w 237"/>
                  <a:gd name="T57" fmla="*/ 4 h 95"/>
                  <a:gd name="T58" fmla="*/ 108 w 237"/>
                  <a:gd name="T59" fmla="*/ 4 h 95"/>
                  <a:gd name="T60" fmla="*/ 105 w 237"/>
                  <a:gd name="T61" fmla="*/ 24 h 95"/>
                  <a:gd name="T62" fmla="*/ 91 w 237"/>
                  <a:gd name="T63" fmla="*/ 28 h 95"/>
                  <a:gd name="T64" fmla="*/ 79 w 237"/>
                  <a:gd name="T65" fmla="*/ 11 h 95"/>
                  <a:gd name="T66" fmla="*/ 74 w 237"/>
                  <a:gd name="T67" fmla="*/ 9 h 95"/>
                  <a:gd name="T68" fmla="*/ 71 w 237"/>
                  <a:gd name="T69" fmla="*/ 12 h 95"/>
                  <a:gd name="T70" fmla="*/ 72 w 237"/>
                  <a:gd name="T71" fmla="*/ 14 h 95"/>
                  <a:gd name="T72" fmla="*/ 75 w 237"/>
                  <a:gd name="T73" fmla="*/ 34 h 95"/>
                  <a:gd name="T74" fmla="*/ 63 w 237"/>
                  <a:gd name="T75" fmla="*/ 42 h 95"/>
                  <a:gd name="T76" fmla="*/ 46 w 237"/>
                  <a:gd name="T77" fmla="*/ 29 h 95"/>
                  <a:gd name="T78" fmla="*/ 41 w 237"/>
                  <a:gd name="T79" fmla="*/ 29 h 95"/>
                  <a:gd name="T80" fmla="*/ 39 w 237"/>
                  <a:gd name="T81" fmla="*/ 32 h 95"/>
                  <a:gd name="T82" fmla="*/ 40 w 237"/>
                  <a:gd name="T83" fmla="*/ 34 h 95"/>
                  <a:gd name="T84" fmla="*/ 49 w 237"/>
                  <a:gd name="T85" fmla="*/ 53 h 95"/>
                  <a:gd name="T86" fmla="*/ 40 w 237"/>
                  <a:gd name="T87" fmla="*/ 64 h 95"/>
                  <a:gd name="T88" fmla="*/ 21 w 237"/>
                  <a:gd name="T89" fmla="*/ 57 h 95"/>
                  <a:gd name="T90" fmla="*/ 15 w 237"/>
                  <a:gd name="T91" fmla="*/ 58 h 95"/>
                  <a:gd name="T92" fmla="*/ 14 w 237"/>
                  <a:gd name="T93" fmla="*/ 60 h 95"/>
                  <a:gd name="T94" fmla="*/ 16 w 237"/>
                  <a:gd name="T95" fmla="*/ 64 h 95"/>
                  <a:gd name="T96" fmla="*/ 31 w 237"/>
                  <a:gd name="T97" fmla="*/ 78 h 95"/>
                  <a:gd name="T98" fmla="*/ 25 w 237"/>
                  <a:gd name="T99" fmla="*/ 92 h 95"/>
                  <a:gd name="T100" fmla="*/ 5 w 237"/>
                  <a:gd name="T101" fmla="*/ 91 h 95"/>
                  <a:gd name="T102" fmla="*/ 0 w 237"/>
                  <a:gd name="T103" fmla="*/ 94 h 95"/>
                  <a:gd name="T104" fmla="*/ 0 w 237"/>
                  <a:gd name="T105" fmla="*/ 95 h 95"/>
                  <a:gd name="T106" fmla="*/ 218 w 237"/>
                  <a:gd name="T10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15"/>
              </a:p>
            </p:txBody>
          </p:sp>
        </p:grpSp>
      </p:gr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0-#ppt_w/2"/>
                                              </p:val>
                                            </p:tav>
                                            <p:tav tm="100000">
                                              <p:val>
                                                <p:strVal val="#ppt_x"/>
                                              </p:val>
                                            </p:tav>
                                          </p:tavLst>
                                        </p:anim>
                                        <p:anim calcmode="lin" valueType="num">
                                          <p:cBhvr additive="base">
                                            <p:cTn id="8" dur="500" fill="hold"/>
                                            <p:tgtEl>
                                              <p:spTgt spid="1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3"/>
                                            </p:tgtEl>
                                            <p:attrNameLst>
                                              <p:attrName>style.visibility</p:attrName>
                                            </p:attrNameLst>
                                          </p:cBhvr>
                                          <p:to>
                                            <p:strVal val="visible"/>
                                          </p:to>
                                        </p:set>
                                        <p:anim calcmode="lin" valueType="num">
                                          <p:cBhvr additive="base">
                                            <p:cTn id="11" dur="500" fill="hold"/>
                                            <p:tgtEl>
                                              <p:spTgt spid="123"/>
                                            </p:tgtEl>
                                            <p:attrNameLst>
                                              <p:attrName>ppt_x</p:attrName>
                                            </p:attrNameLst>
                                          </p:cBhvr>
                                          <p:tavLst>
                                            <p:tav tm="0">
                                              <p:val>
                                                <p:strVal val="1+#ppt_w/2"/>
                                              </p:val>
                                            </p:tav>
                                            <p:tav tm="100000">
                                              <p:val>
                                                <p:strVal val="#ppt_x"/>
                                              </p:val>
                                            </p:tav>
                                          </p:tavLst>
                                        </p:anim>
                                        <p:anim calcmode="lin" valueType="num">
                                          <p:cBhvr additive="base">
                                            <p:cTn id="12" dur="500" fill="hold"/>
                                            <p:tgtEl>
                                              <p:spTgt spid="1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24"/>
                                            </p:tgtEl>
                                            <p:attrNameLst>
                                              <p:attrName>style.visibility</p:attrName>
                                            </p:attrNameLst>
                                          </p:cBhvr>
                                          <p:to>
                                            <p:strVal val="visible"/>
                                          </p:to>
                                        </p:set>
                                        <p:anim calcmode="lin" valueType="num" p14:bounceEnd="52000">
                                          <p:cBhvr additive="base">
                                            <p:cTn id="16" dur="500" fill="hold"/>
                                            <p:tgtEl>
                                              <p:spTgt spid="12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2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136"/>
                                            </p:tgtEl>
                                            <p:attrNameLst>
                                              <p:attrName>style.visibility</p:attrName>
                                            </p:attrNameLst>
                                          </p:cBhvr>
                                          <p:to>
                                            <p:strVal val="visible"/>
                                          </p:to>
                                        </p:set>
                                        <p:anim calcmode="lin" valueType="num">
                                          <p:cBhvr additive="base">
                                            <p:cTn id="21" dur="500" fill="hold"/>
                                            <p:tgtEl>
                                              <p:spTgt spid="136"/>
                                            </p:tgtEl>
                                            <p:attrNameLst>
                                              <p:attrName>ppt_x</p:attrName>
                                            </p:attrNameLst>
                                          </p:cBhvr>
                                          <p:tavLst>
                                            <p:tav tm="0">
                                              <p:val>
                                                <p:strVal val="0-#ppt_w/2"/>
                                              </p:val>
                                            </p:tav>
                                            <p:tav tm="100000">
                                              <p:val>
                                                <p:strVal val="#ppt_x"/>
                                              </p:val>
                                            </p:tav>
                                          </p:tavLst>
                                        </p:anim>
                                        <p:anim calcmode="lin" valueType="num">
                                          <p:cBhvr additive="base">
                                            <p:cTn id="22" dur="500" fill="hold"/>
                                            <p:tgtEl>
                                              <p:spTgt spid="136"/>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137"/>
                                            </p:tgtEl>
                                            <p:attrNameLst>
                                              <p:attrName>style.visibility</p:attrName>
                                            </p:attrNameLst>
                                          </p:cBhvr>
                                          <p:to>
                                            <p:strVal val="visible"/>
                                          </p:to>
                                        </p:set>
                                        <p:anim calcmode="lin" valueType="num">
                                          <p:cBhvr additive="base">
                                            <p:cTn id="26" dur="500" fill="hold"/>
                                            <p:tgtEl>
                                              <p:spTgt spid="137"/>
                                            </p:tgtEl>
                                            <p:attrNameLst>
                                              <p:attrName>ppt_x</p:attrName>
                                            </p:attrNameLst>
                                          </p:cBhvr>
                                          <p:tavLst>
                                            <p:tav tm="0">
                                              <p:val>
                                                <p:strVal val="1+#ppt_w/2"/>
                                              </p:val>
                                            </p:tav>
                                            <p:tav tm="100000">
                                              <p:val>
                                                <p:strVal val="#ppt_x"/>
                                              </p:val>
                                            </p:tav>
                                          </p:tavLst>
                                        </p:anim>
                                        <p:anim calcmode="lin" valueType="num">
                                          <p:cBhvr additive="base">
                                            <p:cTn id="27" dur="500" fill="hold"/>
                                            <p:tgtEl>
                                              <p:spTgt spid="137"/>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1" fill="hold"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ppt_x"/>
                                              </p:val>
                                            </p:tav>
                                            <p:tav tm="100000">
                                              <p:val>
                                                <p:strVal val="#ppt_x"/>
                                              </p:val>
                                            </p:tav>
                                          </p:tavLst>
                                        </p:anim>
                                        <p:anim calcmode="lin" valueType="num">
                                          <p:cBhvr additive="base">
                                            <p:cTn id="32" dur="500" fill="hold"/>
                                            <p:tgtEl>
                                              <p:spTgt spid="138"/>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fill="hold"/>
                                            <p:tgtEl>
                                              <p:spTgt spid="139"/>
                                            </p:tgtEl>
                                            <p:attrNameLst>
                                              <p:attrName>ppt_x</p:attrName>
                                            </p:attrNameLst>
                                          </p:cBhvr>
                                          <p:tavLst>
                                            <p:tav tm="0">
                                              <p:val>
                                                <p:strVal val="#ppt_x"/>
                                              </p:val>
                                            </p:tav>
                                            <p:tav tm="100000">
                                              <p:val>
                                                <p:strVal val="#ppt_x"/>
                                              </p:val>
                                            </p:tav>
                                          </p:tavLst>
                                        </p:anim>
                                        <p:anim calcmode="lin" valueType="num">
                                          <p:cBhvr additive="base">
                                            <p:cTn id="37" dur="500" fill="hold"/>
                                            <p:tgtEl>
                                              <p:spTgt spid="139"/>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43"/>
                                            </p:tgtEl>
                                            <p:attrNameLst>
                                              <p:attrName>style.visibility</p:attrName>
                                            </p:attrNameLst>
                                          </p:cBhvr>
                                          <p:to>
                                            <p:strVal val="visible"/>
                                          </p:to>
                                        </p:set>
                                        <p:anim calcmode="lin" valueType="num">
                                          <p:cBhvr additive="base">
                                            <p:cTn id="41" dur="500" fill="hold"/>
                                            <p:tgtEl>
                                              <p:spTgt spid="143"/>
                                            </p:tgtEl>
                                            <p:attrNameLst>
                                              <p:attrName>ppt_x</p:attrName>
                                            </p:attrNameLst>
                                          </p:cBhvr>
                                          <p:tavLst>
                                            <p:tav tm="0">
                                              <p:val>
                                                <p:strVal val="#ppt_x"/>
                                              </p:val>
                                            </p:tav>
                                            <p:tav tm="100000">
                                              <p:val>
                                                <p:strVal val="#ppt_x"/>
                                              </p:val>
                                            </p:tav>
                                          </p:tavLst>
                                        </p:anim>
                                        <p:anim calcmode="lin" valueType="num">
                                          <p:cBhvr additive="base">
                                            <p:cTn id="42" dur="500" fill="hold"/>
                                            <p:tgtEl>
                                              <p:spTgt spid="143"/>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nodeType="afterEffect">
                                      <p:stCondLst>
                                        <p:cond delay="0"/>
                                      </p:stCondLst>
                                      <p:childTnLst>
                                        <p:set>
                                          <p:cBhvr>
                                            <p:cTn id="45" dur="1" fill="hold">
                                              <p:stCondLst>
                                                <p:cond delay="0"/>
                                              </p:stCondLst>
                                            </p:cTn>
                                            <p:tgtEl>
                                              <p:spTgt spid="142"/>
                                            </p:tgtEl>
                                            <p:attrNameLst>
                                              <p:attrName>style.visibility</p:attrName>
                                            </p:attrNameLst>
                                          </p:cBhvr>
                                          <p:to>
                                            <p:strVal val="visible"/>
                                          </p:to>
                                        </p:set>
                                        <p:anim calcmode="lin" valueType="num">
                                          <p:cBhvr additive="base">
                                            <p:cTn id="46" dur="500" fill="hold"/>
                                            <p:tgtEl>
                                              <p:spTgt spid="142"/>
                                            </p:tgtEl>
                                            <p:attrNameLst>
                                              <p:attrName>ppt_x</p:attrName>
                                            </p:attrNameLst>
                                          </p:cBhvr>
                                          <p:tavLst>
                                            <p:tav tm="0">
                                              <p:val>
                                                <p:strVal val="#ppt_x"/>
                                              </p:val>
                                            </p:tav>
                                            <p:tav tm="100000">
                                              <p:val>
                                                <p:strVal val="#ppt_x"/>
                                              </p:val>
                                            </p:tav>
                                          </p:tavLst>
                                        </p:anim>
                                        <p:anim calcmode="lin" valueType="num">
                                          <p:cBhvr additive="base">
                                            <p:cTn id="47" dur="500" fill="hold"/>
                                            <p:tgtEl>
                                              <p:spTgt spid="142"/>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nodeType="afterEffect">
                                      <p:stCondLst>
                                        <p:cond delay="0"/>
                                      </p:stCondLst>
                                      <p:childTnLst>
                                        <p:set>
                                          <p:cBhvr>
                                            <p:cTn id="50" dur="1" fill="hold">
                                              <p:stCondLst>
                                                <p:cond delay="0"/>
                                              </p:stCondLst>
                                            </p:cTn>
                                            <p:tgtEl>
                                              <p:spTgt spid="141"/>
                                            </p:tgtEl>
                                            <p:attrNameLst>
                                              <p:attrName>style.visibility</p:attrName>
                                            </p:attrNameLst>
                                          </p:cBhvr>
                                          <p:to>
                                            <p:strVal val="visible"/>
                                          </p:to>
                                        </p:set>
                                        <p:anim calcmode="lin" valueType="num">
                                          <p:cBhvr additive="base">
                                            <p:cTn id="51" dur="500" fill="hold"/>
                                            <p:tgtEl>
                                              <p:spTgt spid="141"/>
                                            </p:tgtEl>
                                            <p:attrNameLst>
                                              <p:attrName>ppt_x</p:attrName>
                                            </p:attrNameLst>
                                          </p:cBhvr>
                                          <p:tavLst>
                                            <p:tav tm="0">
                                              <p:val>
                                                <p:strVal val="#ppt_x"/>
                                              </p:val>
                                            </p:tav>
                                            <p:tav tm="100000">
                                              <p:val>
                                                <p:strVal val="#ppt_x"/>
                                              </p:val>
                                            </p:tav>
                                          </p:tavLst>
                                        </p:anim>
                                        <p:anim calcmode="lin" valueType="num">
                                          <p:cBhvr additive="base">
                                            <p:cTn id="52" dur="500" fill="hold"/>
                                            <p:tgtEl>
                                              <p:spTgt spid="141"/>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fill="hold" nodeType="afterEffect">
                                      <p:stCondLst>
                                        <p:cond delay="0"/>
                                      </p:stCondLst>
                                      <p:childTnLst>
                                        <p:set>
                                          <p:cBhvr>
                                            <p:cTn id="55" dur="1" fill="hold">
                                              <p:stCondLst>
                                                <p:cond delay="0"/>
                                              </p:stCondLst>
                                            </p:cTn>
                                            <p:tgtEl>
                                              <p:spTgt spid="140"/>
                                            </p:tgtEl>
                                            <p:attrNameLst>
                                              <p:attrName>style.visibility</p:attrName>
                                            </p:attrNameLst>
                                          </p:cBhvr>
                                          <p:to>
                                            <p:strVal val="visible"/>
                                          </p:to>
                                        </p:set>
                                        <p:anim calcmode="lin" valueType="num">
                                          <p:cBhvr additive="base">
                                            <p:cTn id="56" dur="500" fill="hold"/>
                                            <p:tgtEl>
                                              <p:spTgt spid="140"/>
                                            </p:tgtEl>
                                            <p:attrNameLst>
                                              <p:attrName>ppt_x</p:attrName>
                                            </p:attrNameLst>
                                          </p:cBhvr>
                                          <p:tavLst>
                                            <p:tav tm="0">
                                              <p:val>
                                                <p:strVal val="#ppt_x"/>
                                              </p:val>
                                            </p:tav>
                                            <p:tav tm="100000">
                                              <p:val>
                                                <p:strVal val="#ppt_x"/>
                                              </p:val>
                                            </p:tav>
                                          </p:tavLst>
                                        </p:anim>
                                        <p:anim calcmode="lin" valueType="num">
                                          <p:cBhvr additive="base">
                                            <p:cTn id="57"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0-#ppt_w/2"/>
                                              </p:val>
                                            </p:tav>
                                            <p:tav tm="100000">
                                              <p:val>
                                                <p:strVal val="#ppt_x"/>
                                              </p:val>
                                            </p:tav>
                                          </p:tavLst>
                                        </p:anim>
                                        <p:anim calcmode="lin" valueType="num">
                                          <p:cBhvr additive="base">
                                            <p:cTn id="8" dur="500" fill="hold"/>
                                            <p:tgtEl>
                                              <p:spTgt spid="1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3"/>
                                            </p:tgtEl>
                                            <p:attrNameLst>
                                              <p:attrName>style.visibility</p:attrName>
                                            </p:attrNameLst>
                                          </p:cBhvr>
                                          <p:to>
                                            <p:strVal val="visible"/>
                                          </p:to>
                                        </p:set>
                                        <p:anim calcmode="lin" valueType="num">
                                          <p:cBhvr additive="base">
                                            <p:cTn id="11" dur="500" fill="hold"/>
                                            <p:tgtEl>
                                              <p:spTgt spid="123"/>
                                            </p:tgtEl>
                                            <p:attrNameLst>
                                              <p:attrName>ppt_x</p:attrName>
                                            </p:attrNameLst>
                                          </p:cBhvr>
                                          <p:tavLst>
                                            <p:tav tm="0">
                                              <p:val>
                                                <p:strVal val="1+#ppt_w/2"/>
                                              </p:val>
                                            </p:tav>
                                            <p:tav tm="100000">
                                              <p:val>
                                                <p:strVal val="#ppt_x"/>
                                              </p:val>
                                            </p:tav>
                                          </p:tavLst>
                                        </p:anim>
                                        <p:anim calcmode="lin" valueType="num">
                                          <p:cBhvr additive="base">
                                            <p:cTn id="12" dur="500" fill="hold"/>
                                            <p:tgtEl>
                                              <p:spTgt spid="1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24"/>
                                            </p:tgtEl>
                                            <p:attrNameLst>
                                              <p:attrName>style.visibility</p:attrName>
                                            </p:attrNameLst>
                                          </p:cBhvr>
                                          <p:to>
                                            <p:strVal val="visible"/>
                                          </p:to>
                                        </p:set>
                                        <p:anim calcmode="lin" valueType="num">
                                          <p:cBhvr additive="base">
                                            <p:cTn id="16" dur="500" fill="hold"/>
                                            <p:tgtEl>
                                              <p:spTgt spid="124"/>
                                            </p:tgtEl>
                                            <p:attrNameLst>
                                              <p:attrName>ppt_x</p:attrName>
                                            </p:attrNameLst>
                                          </p:cBhvr>
                                          <p:tavLst>
                                            <p:tav tm="0">
                                              <p:val>
                                                <p:strVal val="#ppt_x"/>
                                              </p:val>
                                            </p:tav>
                                            <p:tav tm="100000">
                                              <p:val>
                                                <p:strVal val="#ppt_x"/>
                                              </p:val>
                                            </p:tav>
                                          </p:tavLst>
                                        </p:anim>
                                        <p:anim calcmode="lin" valueType="num">
                                          <p:cBhvr additive="base">
                                            <p:cTn id="17" dur="500" fill="hold"/>
                                            <p:tgtEl>
                                              <p:spTgt spid="12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136"/>
                                            </p:tgtEl>
                                            <p:attrNameLst>
                                              <p:attrName>style.visibility</p:attrName>
                                            </p:attrNameLst>
                                          </p:cBhvr>
                                          <p:to>
                                            <p:strVal val="visible"/>
                                          </p:to>
                                        </p:set>
                                        <p:anim calcmode="lin" valueType="num">
                                          <p:cBhvr additive="base">
                                            <p:cTn id="21" dur="500" fill="hold"/>
                                            <p:tgtEl>
                                              <p:spTgt spid="136"/>
                                            </p:tgtEl>
                                            <p:attrNameLst>
                                              <p:attrName>ppt_x</p:attrName>
                                            </p:attrNameLst>
                                          </p:cBhvr>
                                          <p:tavLst>
                                            <p:tav tm="0">
                                              <p:val>
                                                <p:strVal val="0-#ppt_w/2"/>
                                              </p:val>
                                            </p:tav>
                                            <p:tav tm="100000">
                                              <p:val>
                                                <p:strVal val="#ppt_x"/>
                                              </p:val>
                                            </p:tav>
                                          </p:tavLst>
                                        </p:anim>
                                        <p:anim calcmode="lin" valueType="num">
                                          <p:cBhvr additive="base">
                                            <p:cTn id="22" dur="500" fill="hold"/>
                                            <p:tgtEl>
                                              <p:spTgt spid="136"/>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137"/>
                                            </p:tgtEl>
                                            <p:attrNameLst>
                                              <p:attrName>style.visibility</p:attrName>
                                            </p:attrNameLst>
                                          </p:cBhvr>
                                          <p:to>
                                            <p:strVal val="visible"/>
                                          </p:to>
                                        </p:set>
                                        <p:anim calcmode="lin" valueType="num">
                                          <p:cBhvr additive="base">
                                            <p:cTn id="26" dur="500" fill="hold"/>
                                            <p:tgtEl>
                                              <p:spTgt spid="137"/>
                                            </p:tgtEl>
                                            <p:attrNameLst>
                                              <p:attrName>ppt_x</p:attrName>
                                            </p:attrNameLst>
                                          </p:cBhvr>
                                          <p:tavLst>
                                            <p:tav tm="0">
                                              <p:val>
                                                <p:strVal val="1+#ppt_w/2"/>
                                              </p:val>
                                            </p:tav>
                                            <p:tav tm="100000">
                                              <p:val>
                                                <p:strVal val="#ppt_x"/>
                                              </p:val>
                                            </p:tav>
                                          </p:tavLst>
                                        </p:anim>
                                        <p:anim calcmode="lin" valueType="num">
                                          <p:cBhvr additive="base">
                                            <p:cTn id="27" dur="500" fill="hold"/>
                                            <p:tgtEl>
                                              <p:spTgt spid="137"/>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1" fill="hold"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ppt_x"/>
                                              </p:val>
                                            </p:tav>
                                            <p:tav tm="100000">
                                              <p:val>
                                                <p:strVal val="#ppt_x"/>
                                              </p:val>
                                            </p:tav>
                                          </p:tavLst>
                                        </p:anim>
                                        <p:anim calcmode="lin" valueType="num">
                                          <p:cBhvr additive="base">
                                            <p:cTn id="32" dur="500" fill="hold"/>
                                            <p:tgtEl>
                                              <p:spTgt spid="138"/>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fill="hold"/>
                                            <p:tgtEl>
                                              <p:spTgt spid="139"/>
                                            </p:tgtEl>
                                            <p:attrNameLst>
                                              <p:attrName>ppt_x</p:attrName>
                                            </p:attrNameLst>
                                          </p:cBhvr>
                                          <p:tavLst>
                                            <p:tav tm="0">
                                              <p:val>
                                                <p:strVal val="#ppt_x"/>
                                              </p:val>
                                            </p:tav>
                                            <p:tav tm="100000">
                                              <p:val>
                                                <p:strVal val="#ppt_x"/>
                                              </p:val>
                                            </p:tav>
                                          </p:tavLst>
                                        </p:anim>
                                        <p:anim calcmode="lin" valueType="num">
                                          <p:cBhvr additive="base">
                                            <p:cTn id="37" dur="500" fill="hold"/>
                                            <p:tgtEl>
                                              <p:spTgt spid="139"/>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43"/>
                                            </p:tgtEl>
                                            <p:attrNameLst>
                                              <p:attrName>style.visibility</p:attrName>
                                            </p:attrNameLst>
                                          </p:cBhvr>
                                          <p:to>
                                            <p:strVal val="visible"/>
                                          </p:to>
                                        </p:set>
                                        <p:anim calcmode="lin" valueType="num">
                                          <p:cBhvr additive="base">
                                            <p:cTn id="41" dur="500" fill="hold"/>
                                            <p:tgtEl>
                                              <p:spTgt spid="143"/>
                                            </p:tgtEl>
                                            <p:attrNameLst>
                                              <p:attrName>ppt_x</p:attrName>
                                            </p:attrNameLst>
                                          </p:cBhvr>
                                          <p:tavLst>
                                            <p:tav tm="0">
                                              <p:val>
                                                <p:strVal val="#ppt_x"/>
                                              </p:val>
                                            </p:tav>
                                            <p:tav tm="100000">
                                              <p:val>
                                                <p:strVal val="#ppt_x"/>
                                              </p:val>
                                            </p:tav>
                                          </p:tavLst>
                                        </p:anim>
                                        <p:anim calcmode="lin" valueType="num">
                                          <p:cBhvr additive="base">
                                            <p:cTn id="42" dur="500" fill="hold"/>
                                            <p:tgtEl>
                                              <p:spTgt spid="143"/>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nodeType="afterEffect">
                                      <p:stCondLst>
                                        <p:cond delay="0"/>
                                      </p:stCondLst>
                                      <p:childTnLst>
                                        <p:set>
                                          <p:cBhvr>
                                            <p:cTn id="45" dur="1" fill="hold">
                                              <p:stCondLst>
                                                <p:cond delay="0"/>
                                              </p:stCondLst>
                                            </p:cTn>
                                            <p:tgtEl>
                                              <p:spTgt spid="142"/>
                                            </p:tgtEl>
                                            <p:attrNameLst>
                                              <p:attrName>style.visibility</p:attrName>
                                            </p:attrNameLst>
                                          </p:cBhvr>
                                          <p:to>
                                            <p:strVal val="visible"/>
                                          </p:to>
                                        </p:set>
                                        <p:anim calcmode="lin" valueType="num">
                                          <p:cBhvr additive="base">
                                            <p:cTn id="46" dur="500" fill="hold"/>
                                            <p:tgtEl>
                                              <p:spTgt spid="142"/>
                                            </p:tgtEl>
                                            <p:attrNameLst>
                                              <p:attrName>ppt_x</p:attrName>
                                            </p:attrNameLst>
                                          </p:cBhvr>
                                          <p:tavLst>
                                            <p:tav tm="0">
                                              <p:val>
                                                <p:strVal val="#ppt_x"/>
                                              </p:val>
                                            </p:tav>
                                            <p:tav tm="100000">
                                              <p:val>
                                                <p:strVal val="#ppt_x"/>
                                              </p:val>
                                            </p:tav>
                                          </p:tavLst>
                                        </p:anim>
                                        <p:anim calcmode="lin" valueType="num">
                                          <p:cBhvr additive="base">
                                            <p:cTn id="47" dur="500" fill="hold"/>
                                            <p:tgtEl>
                                              <p:spTgt spid="142"/>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nodeType="afterEffect">
                                      <p:stCondLst>
                                        <p:cond delay="0"/>
                                      </p:stCondLst>
                                      <p:childTnLst>
                                        <p:set>
                                          <p:cBhvr>
                                            <p:cTn id="50" dur="1" fill="hold">
                                              <p:stCondLst>
                                                <p:cond delay="0"/>
                                              </p:stCondLst>
                                            </p:cTn>
                                            <p:tgtEl>
                                              <p:spTgt spid="141"/>
                                            </p:tgtEl>
                                            <p:attrNameLst>
                                              <p:attrName>style.visibility</p:attrName>
                                            </p:attrNameLst>
                                          </p:cBhvr>
                                          <p:to>
                                            <p:strVal val="visible"/>
                                          </p:to>
                                        </p:set>
                                        <p:anim calcmode="lin" valueType="num">
                                          <p:cBhvr additive="base">
                                            <p:cTn id="51" dur="500" fill="hold"/>
                                            <p:tgtEl>
                                              <p:spTgt spid="141"/>
                                            </p:tgtEl>
                                            <p:attrNameLst>
                                              <p:attrName>ppt_x</p:attrName>
                                            </p:attrNameLst>
                                          </p:cBhvr>
                                          <p:tavLst>
                                            <p:tav tm="0">
                                              <p:val>
                                                <p:strVal val="#ppt_x"/>
                                              </p:val>
                                            </p:tav>
                                            <p:tav tm="100000">
                                              <p:val>
                                                <p:strVal val="#ppt_x"/>
                                              </p:val>
                                            </p:tav>
                                          </p:tavLst>
                                        </p:anim>
                                        <p:anim calcmode="lin" valueType="num">
                                          <p:cBhvr additive="base">
                                            <p:cTn id="52" dur="500" fill="hold"/>
                                            <p:tgtEl>
                                              <p:spTgt spid="141"/>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fill="hold" nodeType="afterEffect">
                                      <p:stCondLst>
                                        <p:cond delay="0"/>
                                      </p:stCondLst>
                                      <p:childTnLst>
                                        <p:set>
                                          <p:cBhvr>
                                            <p:cTn id="55" dur="1" fill="hold">
                                              <p:stCondLst>
                                                <p:cond delay="0"/>
                                              </p:stCondLst>
                                            </p:cTn>
                                            <p:tgtEl>
                                              <p:spTgt spid="140"/>
                                            </p:tgtEl>
                                            <p:attrNameLst>
                                              <p:attrName>style.visibility</p:attrName>
                                            </p:attrNameLst>
                                          </p:cBhvr>
                                          <p:to>
                                            <p:strVal val="visible"/>
                                          </p:to>
                                        </p:set>
                                        <p:anim calcmode="lin" valueType="num">
                                          <p:cBhvr additive="base">
                                            <p:cTn id="56" dur="500" fill="hold"/>
                                            <p:tgtEl>
                                              <p:spTgt spid="140"/>
                                            </p:tgtEl>
                                            <p:attrNameLst>
                                              <p:attrName>ppt_x</p:attrName>
                                            </p:attrNameLst>
                                          </p:cBhvr>
                                          <p:tavLst>
                                            <p:tav tm="0">
                                              <p:val>
                                                <p:strVal val="#ppt_x"/>
                                              </p:val>
                                            </p:tav>
                                            <p:tav tm="100000">
                                              <p:val>
                                                <p:strVal val="#ppt_x"/>
                                              </p:val>
                                            </p:tav>
                                          </p:tavLst>
                                        </p:anim>
                                        <p:anim calcmode="lin" valueType="num">
                                          <p:cBhvr additive="base">
                                            <p:cTn id="57"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ln>
        </p:spPr>
        <p:txBody>
          <a:bodyPr anchor="ctr"/>
          <a:lstStyle/>
          <a:p>
            <a:pPr algn="ctr"/>
            <a:endParaRPr lang="zh-CN" altLang="zh-CN" sz="16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ln>
          </p:spPr>
          <p:txBody>
            <a:bodyPr>
              <a:spAutoFit/>
            </a:bodyPr>
            <a:lstStyle/>
            <a:p>
              <a:pPr algn="ctr">
                <a:lnSpc>
                  <a:spcPct val="150000"/>
                </a:lnSpc>
              </a:pPr>
              <a:r>
                <a:rPr lang="en-US" altLang="zh-CN" sz="32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dirty="0">
                <a:solidFill>
                  <a:srgbClr val="314865"/>
                </a:solidFill>
                <a:ea typeface="微软雅黑" panose="020B0503020204020204" pitchFamily="34" charset="-122"/>
              </a:endParaRPr>
            </a:p>
          </p:txBody>
        </p:sp>
      </p:grpSp>
      <p:sp>
        <p:nvSpPr>
          <p:cNvPr id="6" name="Text Box 39"/>
          <p:cNvSpPr>
            <a:spLocks noChangeArrowheads="1"/>
          </p:cNvSpPr>
          <p:nvPr/>
        </p:nvSpPr>
        <p:spPr bwMode="auto">
          <a:xfrm>
            <a:off x="1790898" y="2127371"/>
            <a:ext cx="5319211" cy="906915"/>
          </a:xfrm>
          <a:prstGeom prst="rect">
            <a:avLst/>
          </a:prstGeom>
          <a:noFill/>
          <a:ln w="9525">
            <a:noFill/>
            <a:miter lim="800000"/>
          </a:ln>
        </p:spPr>
        <p:txBody>
          <a:bodyPr wrap="square">
            <a:spAutoFit/>
          </a:bodyPr>
          <a:lstStyle/>
          <a:p>
            <a:pPr algn="ctr">
              <a:lnSpc>
                <a:spcPct val="150000"/>
              </a:lnSpc>
              <a:buClr>
                <a:schemeClr val="tx1"/>
              </a:buClr>
            </a:pPr>
            <a:r>
              <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技术重点与难点剖析</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1790898" cy="449319"/>
            <a:chOff x="-1" y="588691"/>
            <a:chExt cx="3026771" cy="449319"/>
          </a:xfrm>
          <a:solidFill>
            <a:srgbClr val="314865"/>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1" fmla="*/ 0 w 2849910"/>
                <a:gd name="connsiteY0-2" fmla="*/ 0 h 484751"/>
                <a:gd name="connsiteX1-3" fmla="*/ 2411760 w 2849910"/>
                <a:gd name="connsiteY1-4" fmla="*/ 0 h 484751"/>
                <a:gd name="connsiteX2-5" fmla="*/ 2849910 w 2849910"/>
                <a:gd name="connsiteY2-6" fmla="*/ 484751 h 484751"/>
                <a:gd name="connsiteX3-7" fmla="*/ 0 w 2849910"/>
                <a:gd name="connsiteY3-8" fmla="*/ 484751 h 484751"/>
                <a:gd name="connsiteX4-9" fmla="*/ 0 w 2849910"/>
                <a:gd name="connsiteY4-10" fmla="*/ 0 h 4847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1"/>
                </a:solidFill>
                <a:ea typeface="微软雅黑" panose="020B0503020204020204" pitchFamily="34" charset="-122"/>
              </a:endParaRPr>
            </a:p>
          </p:txBody>
        </p:sp>
        <p:sp>
          <p:nvSpPr>
            <p:cNvPr id="10" name="矩形 9"/>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anose="020B0503020204020204" pitchFamily="34" charset="-122"/>
                  <a:ea typeface="微软雅黑" panose="020B0503020204020204" pitchFamily="34" charset="-122"/>
                </a:rPr>
                <a:t>过渡页</a:t>
              </a:r>
              <a:endParaRPr lang="zh-CN" altLang="en-US" sz="2000" b="1" dirty="0">
                <a:solidFill>
                  <a:schemeClr val="bg1"/>
                </a:solidFill>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Diagram 8"/>
          <p:cNvGraphicFramePr/>
          <p:nvPr/>
        </p:nvGraphicFramePr>
        <p:xfrm>
          <a:off x="1889956" y="972356"/>
          <a:ext cx="6282444" cy="2743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0" name="Freeform 6"/>
          <p:cNvSpPr>
            <a:spLocks noEditPoints="1"/>
          </p:cNvSpPr>
          <p:nvPr/>
        </p:nvSpPr>
        <p:spPr bwMode="auto">
          <a:xfrm>
            <a:off x="2195364" y="2004355"/>
            <a:ext cx="609149" cy="58608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314865"/>
          </a:solidFill>
          <a:ln>
            <a:noFill/>
          </a:ln>
        </p:spPr>
        <p:txBody>
          <a:bodyPr vert="horz" wrap="square" lIns="91440" tIns="45720" rIns="91440" bIns="45720" numCol="1" anchor="t" anchorCtr="0" compatLnSpc="1"/>
          <a:lstStyle/>
          <a:p>
            <a:endParaRPr lang="en-US" dirty="0"/>
          </a:p>
        </p:txBody>
      </p:sp>
      <p:sp>
        <p:nvSpPr>
          <p:cNvPr id="41" name="Freeform 11"/>
          <p:cNvSpPr>
            <a:spLocks noEditPoints="1"/>
          </p:cNvSpPr>
          <p:nvPr/>
        </p:nvSpPr>
        <p:spPr bwMode="auto">
          <a:xfrm>
            <a:off x="3754719" y="2100384"/>
            <a:ext cx="785086" cy="70985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rgbClr val="314865"/>
          </a:solidFill>
          <a:ln>
            <a:noFill/>
          </a:ln>
        </p:spPr>
        <p:txBody>
          <a:bodyPr vert="horz" wrap="square" lIns="91440" tIns="45720" rIns="91440" bIns="45720" numCol="1" anchor="t" anchorCtr="0" compatLnSpc="1"/>
          <a:lstStyle/>
          <a:p>
            <a:endParaRPr lang="en-US" dirty="0"/>
          </a:p>
        </p:txBody>
      </p:sp>
      <p:sp>
        <p:nvSpPr>
          <p:cNvPr id="42" name="Freeform 21"/>
          <p:cNvSpPr>
            <a:spLocks noEditPoints="1"/>
          </p:cNvSpPr>
          <p:nvPr/>
        </p:nvSpPr>
        <p:spPr bwMode="auto">
          <a:xfrm>
            <a:off x="5428685" y="1965780"/>
            <a:ext cx="668793" cy="60597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rgbClr val="314865"/>
          </a:solidFill>
          <a:ln>
            <a:noFill/>
          </a:ln>
        </p:spPr>
        <p:txBody>
          <a:bodyPr vert="horz" wrap="square" lIns="91440" tIns="45720" rIns="91440" bIns="45720" numCol="1" anchor="t" anchorCtr="0" compatLnSpc="1"/>
          <a:lstStyle/>
          <a:p>
            <a:endParaRPr lang="en-US" dirty="0"/>
          </a:p>
        </p:txBody>
      </p:sp>
      <p:sp>
        <p:nvSpPr>
          <p:cNvPr id="43" name="Content Placeholder 2"/>
          <p:cNvSpPr txBox="1"/>
          <p:nvPr/>
        </p:nvSpPr>
        <p:spPr>
          <a:xfrm>
            <a:off x="1834046" y="3859976"/>
            <a:ext cx="6770401" cy="5911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dirty="0">
                <a:solidFill>
                  <a:srgbClr val="314865"/>
                </a:solidFill>
                <a:latin typeface="+mj-ea"/>
                <a:ea typeface="+mj-ea"/>
              </a:rPr>
              <a:t>单击此处添加文本</a:t>
            </a:r>
            <a:r>
              <a:rPr lang="en-US" altLang="zh-CN" sz="1000" dirty="0">
                <a:solidFill>
                  <a:srgbClr val="314865"/>
                </a:solidFill>
                <a:latin typeface="+mj-ea"/>
                <a:ea typeface="+mj-ea"/>
              </a:rPr>
              <a:t>1</a:t>
            </a:r>
            <a:r>
              <a:rPr lang="zh-CN" altLang="en-US" sz="1000" dirty="0">
                <a:solidFill>
                  <a:srgbClr val="314865"/>
                </a:solidFill>
                <a:latin typeface="+mj-ea"/>
                <a:ea typeface="+mj-ea"/>
              </a:rPr>
              <a:t>此处添加文本此处添加文本此处添加文本此处添加文本此处添加文本此处添加文本此处添加文本单击此处添加文本</a:t>
            </a:r>
            <a:r>
              <a:rPr lang="en-US" altLang="zh-CN" sz="1000" dirty="0">
                <a:solidFill>
                  <a:srgbClr val="314865"/>
                </a:solidFill>
                <a:latin typeface="+mj-ea"/>
                <a:ea typeface="+mj-ea"/>
              </a:rPr>
              <a:t>1</a:t>
            </a:r>
            <a:r>
              <a:rPr lang="zh-CN" altLang="en-US" sz="1000" dirty="0">
                <a:solidFill>
                  <a:srgbClr val="314865"/>
                </a:solidFill>
                <a:latin typeface="+mj-ea"/>
                <a:ea typeface="+mj-ea"/>
              </a:rPr>
              <a:t>此处添加文本此处添加文本此处添加文本此处添加文本此处添加文本此处添加文本此处添加文本单击此处添加文本</a:t>
            </a:r>
            <a:r>
              <a:rPr lang="en-US" altLang="zh-CN" sz="1000" dirty="0">
                <a:solidFill>
                  <a:srgbClr val="314865"/>
                </a:solidFill>
                <a:latin typeface="+mj-ea"/>
                <a:ea typeface="+mj-ea"/>
              </a:rPr>
              <a:t>1</a:t>
            </a:r>
            <a:r>
              <a:rPr lang="zh-CN" altLang="en-US" sz="1000" dirty="0">
                <a:solidFill>
                  <a:srgbClr val="314865"/>
                </a:solidFill>
                <a:latin typeface="+mj-ea"/>
                <a:ea typeface="+mj-ea"/>
              </a:rPr>
              <a:t>此处添加文本此处添加文本此处添加文本此处添加文本此处添加文本此处添加文本此处添加文本</a:t>
            </a:r>
            <a:endParaRPr lang="en-US" sz="1000" dirty="0">
              <a:solidFill>
                <a:srgbClr val="314865"/>
              </a:solidFill>
              <a:latin typeface="+mj-ea"/>
              <a:ea typeface="+mj-ea"/>
            </a:endParaRPr>
          </a:p>
        </p:txBody>
      </p:sp>
      <p:sp>
        <p:nvSpPr>
          <p:cNvPr id="44" name="Freeform 26"/>
          <p:cNvSpPr/>
          <p:nvPr/>
        </p:nvSpPr>
        <p:spPr bwMode="auto">
          <a:xfrm>
            <a:off x="7144571" y="2197915"/>
            <a:ext cx="550554" cy="51571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314865"/>
          </a:solidFill>
          <a:ln>
            <a:noFill/>
          </a:ln>
        </p:spPr>
        <p:txBody>
          <a:bodyPr vert="horz" wrap="square" lIns="91440" tIns="45720" rIns="91440" bIns="45720" numCol="1" anchor="t" anchorCtr="0" compatLnSpc="1"/>
          <a:lstStyle/>
          <a:p>
            <a:endParaRPr lang="en-US" dirty="0"/>
          </a:p>
        </p:txBody>
      </p:sp>
      <p:cxnSp>
        <p:nvCxnSpPr>
          <p:cNvPr id="45" name="直接连接符 44"/>
          <p:cNvCxnSpPr/>
          <p:nvPr/>
        </p:nvCxnSpPr>
        <p:spPr>
          <a:xfrm>
            <a:off x="0"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47875"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7" name="TextBox 500"/>
          <p:cNvSpPr txBox="1"/>
          <p:nvPr/>
        </p:nvSpPr>
        <p:spPr>
          <a:xfrm>
            <a:off x="3779912" y="170745"/>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技术重点</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14:bounceEnd="52000">
                                          <p:cBhvr additive="base">
                                            <p:cTn id="16" dur="500" fill="hold"/>
                                            <p:tgtEl>
                                              <p:spTgt spid="47"/>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9">
                                                <p:graphicEl>
                                                  <a:dgm id="{3B837679-D346-4EBB-AB0C-EE653ACF3C6C}"/>
                                                </p:graphicEl>
                                              </p:spTgt>
                                            </p:tgtEl>
                                            <p:attrNameLst>
                                              <p:attrName>style.visibility</p:attrName>
                                            </p:attrNameLst>
                                          </p:cBhvr>
                                          <p:to>
                                            <p:strVal val="visible"/>
                                          </p:to>
                                        </p:set>
                                        <p:animEffect transition="in" filter="wipe(left)">
                                          <p:cBhvr>
                                            <p:cTn id="21" dur="500"/>
                                            <p:tgtEl>
                                              <p:spTgt spid="39">
                                                <p:graphicEl>
                                                  <a:dgm id="{3B837679-D346-4EBB-AB0C-EE653ACF3C6C}"/>
                                                </p:graphic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9">
                                                <p:graphicEl>
                                                  <a:dgm id="{5CD9D2C4-CA47-4E2F-9386-15BF2C5BFCE9}"/>
                                                </p:graphicEl>
                                              </p:spTgt>
                                            </p:tgtEl>
                                            <p:attrNameLst>
                                              <p:attrName>style.visibility</p:attrName>
                                            </p:attrNameLst>
                                          </p:cBhvr>
                                          <p:to>
                                            <p:strVal val="visible"/>
                                          </p:to>
                                        </p:set>
                                        <p:animEffect transition="in" filter="wipe(left)">
                                          <p:cBhvr>
                                            <p:cTn id="25" dur="500"/>
                                            <p:tgtEl>
                                              <p:spTgt spid="39">
                                                <p:graphicEl>
                                                  <a:dgm id="{5CD9D2C4-CA47-4E2F-9386-15BF2C5BFCE9}"/>
                                                </p:graphic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9">
                                                <p:graphicEl>
                                                  <a:dgm id="{1FE64DFD-23AF-4F50-BCBC-C27132FB3B0D}"/>
                                                </p:graphicEl>
                                              </p:spTgt>
                                            </p:tgtEl>
                                            <p:attrNameLst>
                                              <p:attrName>style.visibility</p:attrName>
                                            </p:attrNameLst>
                                          </p:cBhvr>
                                          <p:to>
                                            <p:strVal val="visible"/>
                                          </p:to>
                                        </p:set>
                                        <p:animEffect transition="in" filter="wipe(left)">
                                          <p:cBhvr>
                                            <p:cTn id="33" dur="500"/>
                                            <p:tgtEl>
                                              <p:spTgt spid="39">
                                                <p:graphicEl>
                                                  <a:dgm id="{1FE64DFD-23AF-4F50-BCBC-C27132FB3B0D}"/>
                                                </p:graphic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9">
                                                <p:graphicEl>
                                                  <a:dgm id="{D1957E8D-52E6-47CA-9E1F-B3BE7EB3E09B}"/>
                                                </p:graphicEl>
                                              </p:spTgt>
                                            </p:tgtEl>
                                            <p:attrNameLst>
                                              <p:attrName>style.visibility</p:attrName>
                                            </p:attrNameLst>
                                          </p:cBhvr>
                                          <p:to>
                                            <p:strVal val="visible"/>
                                          </p:to>
                                        </p:set>
                                        <p:animEffect transition="in" filter="wipe(left)">
                                          <p:cBhvr>
                                            <p:cTn id="37" dur="500"/>
                                            <p:tgtEl>
                                              <p:spTgt spid="39">
                                                <p:graphicEl>
                                                  <a:dgm id="{D1957E8D-52E6-47CA-9E1F-B3BE7EB3E09B}"/>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9">
                                                <p:graphicEl>
                                                  <a:dgm id="{B651F1CF-D429-4713-ABB8-9F7461E4F7F5}"/>
                                                </p:graphicEl>
                                              </p:spTgt>
                                            </p:tgtEl>
                                            <p:attrNameLst>
                                              <p:attrName>style.visibility</p:attrName>
                                            </p:attrNameLst>
                                          </p:cBhvr>
                                          <p:to>
                                            <p:strVal val="visible"/>
                                          </p:to>
                                        </p:set>
                                        <p:animEffect transition="in" filter="wipe(left)">
                                          <p:cBhvr>
                                            <p:cTn id="41" dur="500"/>
                                            <p:tgtEl>
                                              <p:spTgt spid="39">
                                                <p:graphicEl>
                                                  <a:dgm id="{B651F1CF-D429-4713-ABB8-9F7461E4F7F5}"/>
                                                </p:graphicEl>
                                              </p:spTgt>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39">
                                                <p:graphicEl>
                                                  <a:dgm id="{BF198A36-C0C4-4E90-AC13-6C982ACE8400}"/>
                                                </p:graphicEl>
                                              </p:spTgt>
                                            </p:tgtEl>
                                            <p:attrNameLst>
                                              <p:attrName>style.visibility</p:attrName>
                                            </p:attrNameLst>
                                          </p:cBhvr>
                                          <p:to>
                                            <p:strVal val="visible"/>
                                          </p:to>
                                        </p:set>
                                        <p:animEffect transition="in" filter="wipe(left)">
                                          <p:cBhvr>
                                            <p:cTn id="49" dur="500"/>
                                            <p:tgtEl>
                                              <p:spTgt spid="39">
                                                <p:graphicEl>
                                                  <a:dgm id="{BF198A36-C0C4-4E90-AC13-6C982ACE8400}"/>
                                                </p:graphicEl>
                                              </p:spTgt>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39">
                                                <p:graphicEl>
                                                  <a:dgm id="{47A26F57-A010-4072-9EBD-86BD6484D91B}"/>
                                                </p:graphicEl>
                                              </p:spTgt>
                                            </p:tgtEl>
                                            <p:attrNameLst>
                                              <p:attrName>style.visibility</p:attrName>
                                            </p:attrNameLst>
                                          </p:cBhvr>
                                          <p:to>
                                            <p:strVal val="visible"/>
                                          </p:to>
                                        </p:set>
                                        <p:animEffect transition="in" filter="wipe(left)">
                                          <p:cBhvr>
                                            <p:cTn id="53" dur="500"/>
                                            <p:tgtEl>
                                              <p:spTgt spid="39">
                                                <p:graphicEl>
                                                  <a:dgm id="{47A26F57-A010-4072-9EBD-86BD6484D91B}"/>
                                                </p:graphicEl>
                                              </p:spTgt>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39">
                                                <p:graphicEl>
                                                  <a:dgm id="{C26DB7B9-FAD6-48DB-954D-A5E46F77BD6D}"/>
                                                </p:graphicEl>
                                              </p:spTgt>
                                            </p:tgtEl>
                                            <p:attrNameLst>
                                              <p:attrName>style.visibility</p:attrName>
                                            </p:attrNameLst>
                                          </p:cBhvr>
                                          <p:to>
                                            <p:strVal val="visible"/>
                                          </p:to>
                                        </p:set>
                                        <p:animEffect transition="in" filter="wipe(left)">
                                          <p:cBhvr>
                                            <p:cTn id="57" dur="500"/>
                                            <p:tgtEl>
                                              <p:spTgt spid="39">
                                                <p:graphicEl>
                                                  <a:dgm id="{C26DB7B9-FAD6-48DB-954D-A5E46F77BD6D}"/>
                                                </p:graphicEl>
                                              </p:spTgt>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childTnLst>
                              </p:cTn>
                            </p:par>
                            <p:par>
                              <p:cTn id="62" fill="hold">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39">
                                                <p:graphicEl>
                                                  <a:dgm id="{2467359E-7225-4CFB-BBD2-900CCD5D7BDE}"/>
                                                </p:graphicEl>
                                              </p:spTgt>
                                            </p:tgtEl>
                                            <p:attrNameLst>
                                              <p:attrName>style.visibility</p:attrName>
                                            </p:attrNameLst>
                                          </p:cBhvr>
                                          <p:to>
                                            <p:strVal val="visible"/>
                                          </p:to>
                                        </p:set>
                                        <p:animEffect transition="in" filter="wipe(left)">
                                          <p:cBhvr>
                                            <p:cTn id="65" dur="500"/>
                                            <p:tgtEl>
                                              <p:spTgt spid="39">
                                                <p:graphicEl>
                                                  <a:dgm id="{2467359E-7225-4CFB-BBD2-900CCD5D7BDE}"/>
                                                </p:graphicEl>
                                              </p:spTgt>
                                            </p:tgtEl>
                                          </p:cBhvr>
                                        </p:animEffect>
                                      </p:childTnLst>
                                    </p:cTn>
                                  </p:par>
                                </p:childTnLst>
                              </p:cTn>
                            </p:par>
                            <p:par>
                              <p:cTn id="66" fill="hold">
                                <p:stCondLst>
                                  <p:cond delay="7000"/>
                                </p:stCondLst>
                                <p:childTnLst>
                                  <p:par>
                                    <p:cTn id="67" presetID="22" presetClass="entr" presetSubtype="8" fill="hold" grpId="0" nodeType="afterEffect">
                                      <p:stCondLst>
                                        <p:cond delay="0"/>
                                      </p:stCondLst>
                                      <p:childTnLst>
                                        <p:set>
                                          <p:cBhvr>
                                            <p:cTn id="68" dur="1" fill="hold">
                                              <p:stCondLst>
                                                <p:cond delay="0"/>
                                              </p:stCondLst>
                                            </p:cTn>
                                            <p:tgtEl>
                                              <p:spTgt spid="39">
                                                <p:graphicEl>
                                                  <a:dgm id="{A9F63716-280D-4A8A-8AF8-9D84FEF36D8F}"/>
                                                </p:graphicEl>
                                              </p:spTgt>
                                            </p:tgtEl>
                                            <p:attrNameLst>
                                              <p:attrName>style.visibility</p:attrName>
                                            </p:attrNameLst>
                                          </p:cBhvr>
                                          <p:to>
                                            <p:strVal val="visible"/>
                                          </p:to>
                                        </p:set>
                                        <p:animEffect transition="in" filter="wipe(left)">
                                          <p:cBhvr>
                                            <p:cTn id="69" dur="500"/>
                                            <p:tgtEl>
                                              <p:spTgt spid="39">
                                                <p:graphicEl>
                                                  <a:dgm id="{A9F63716-280D-4A8A-8AF8-9D84FEF36D8F}"/>
                                                </p:graphic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39">
                                                <p:graphicEl>
                                                  <a:dgm id="{939DFC11-B217-40F1-B0EE-ADA1D5FE8FDC}"/>
                                                </p:graphicEl>
                                              </p:spTgt>
                                            </p:tgtEl>
                                            <p:attrNameLst>
                                              <p:attrName>style.visibility</p:attrName>
                                            </p:attrNameLst>
                                          </p:cBhvr>
                                          <p:to>
                                            <p:strVal val="visible"/>
                                          </p:to>
                                        </p:set>
                                        <p:animEffect transition="in" filter="wipe(left)">
                                          <p:cBhvr>
                                            <p:cTn id="73" dur="500"/>
                                            <p:tgtEl>
                                              <p:spTgt spid="39">
                                                <p:graphicEl>
                                                  <a:dgm id="{939DFC11-B217-40F1-B0EE-ADA1D5FE8FDC}"/>
                                                </p:graphicEl>
                                              </p:spTgt>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childTnLst>
                              </p:cTn>
                            </p:par>
                            <p:par>
                              <p:cTn id="78" fill="hold">
                                <p:stCondLst>
                                  <p:cond delay="8500"/>
                                </p:stCondLst>
                                <p:childTnLst>
                                  <p:par>
                                    <p:cTn id="79" presetID="10" presetClass="entr" presetSubtype="0" fill="hold" grpId="0"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Sub>
              <a:bldDgm bld="one"/>
            </p:bldSub>
          </p:bldGraphic>
          <p:bldP spid="40" grpId="0" animBg="1"/>
          <p:bldP spid="41" grpId="0" animBg="1"/>
          <p:bldP spid="42" grpId="0" animBg="1"/>
          <p:bldP spid="43" grpId="0"/>
          <p:bldP spid="44" grpId="0" animBg="1"/>
          <p:bldP spid="4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fill="hold"/>
                                            <p:tgtEl>
                                              <p:spTgt spid="47"/>
                                            </p:tgtEl>
                                            <p:attrNameLst>
                                              <p:attrName>ppt_x</p:attrName>
                                            </p:attrNameLst>
                                          </p:cBhvr>
                                          <p:tavLst>
                                            <p:tav tm="0">
                                              <p:val>
                                                <p:strVal val="#ppt_x"/>
                                              </p:val>
                                            </p:tav>
                                            <p:tav tm="100000">
                                              <p:val>
                                                <p:strVal val="#ppt_x"/>
                                              </p:val>
                                            </p:tav>
                                          </p:tavLst>
                                        </p:anim>
                                        <p:anim calcmode="lin" valueType="num">
                                          <p:cBhvr additive="base">
                                            <p:cTn id="17" dur="500" fill="hold"/>
                                            <p:tgtEl>
                                              <p:spTgt spid="4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9">
                                                <p:graphicEl>
                                                  <a:dgm id="{3B837679-D346-4EBB-AB0C-EE653ACF3C6C}"/>
                                                </p:graphicEl>
                                              </p:spTgt>
                                            </p:tgtEl>
                                            <p:attrNameLst>
                                              <p:attrName>style.visibility</p:attrName>
                                            </p:attrNameLst>
                                          </p:cBhvr>
                                          <p:to>
                                            <p:strVal val="visible"/>
                                          </p:to>
                                        </p:set>
                                        <p:animEffect transition="in" filter="wipe(left)">
                                          <p:cBhvr>
                                            <p:cTn id="21" dur="500"/>
                                            <p:tgtEl>
                                              <p:spTgt spid="39">
                                                <p:graphicEl>
                                                  <a:dgm id="{3B837679-D346-4EBB-AB0C-EE653ACF3C6C}"/>
                                                </p:graphic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9">
                                                <p:graphicEl>
                                                  <a:dgm id="{5CD9D2C4-CA47-4E2F-9386-15BF2C5BFCE9}"/>
                                                </p:graphicEl>
                                              </p:spTgt>
                                            </p:tgtEl>
                                            <p:attrNameLst>
                                              <p:attrName>style.visibility</p:attrName>
                                            </p:attrNameLst>
                                          </p:cBhvr>
                                          <p:to>
                                            <p:strVal val="visible"/>
                                          </p:to>
                                        </p:set>
                                        <p:animEffect transition="in" filter="wipe(left)">
                                          <p:cBhvr>
                                            <p:cTn id="25" dur="500"/>
                                            <p:tgtEl>
                                              <p:spTgt spid="39">
                                                <p:graphicEl>
                                                  <a:dgm id="{5CD9D2C4-CA47-4E2F-9386-15BF2C5BFCE9}"/>
                                                </p:graphic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9">
                                                <p:graphicEl>
                                                  <a:dgm id="{1FE64DFD-23AF-4F50-BCBC-C27132FB3B0D}"/>
                                                </p:graphicEl>
                                              </p:spTgt>
                                            </p:tgtEl>
                                            <p:attrNameLst>
                                              <p:attrName>style.visibility</p:attrName>
                                            </p:attrNameLst>
                                          </p:cBhvr>
                                          <p:to>
                                            <p:strVal val="visible"/>
                                          </p:to>
                                        </p:set>
                                        <p:animEffect transition="in" filter="wipe(left)">
                                          <p:cBhvr>
                                            <p:cTn id="33" dur="500"/>
                                            <p:tgtEl>
                                              <p:spTgt spid="39">
                                                <p:graphicEl>
                                                  <a:dgm id="{1FE64DFD-23AF-4F50-BCBC-C27132FB3B0D}"/>
                                                </p:graphic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9">
                                                <p:graphicEl>
                                                  <a:dgm id="{D1957E8D-52E6-47CA-9E1F-B3BE7EB3E09B}"/>
                                                </p:graphicEl>
                                              </p:spTgt>
                                            </p:tgtEl>
                                            <p:attrNameLst>
                                              <p:attrName>style.visibility</p:attrName>
                                            </p:attrNameLst>
                                          </p:cBhvr>
                                          <p:to>
                                            <p:strVal val="visible"/>
                                          </p:to>
                                        </p:set>
                                        <p:animEffect transition="in" filter="wipe(left)">
                                          <p:cBhvr>
                                            <p:cTn id="37" dur="500"/>
                                            <p:tgtEl>
                                              <p:spTgt spid="39">
                                                <p:graphicEl>
                                                  <a:dgm id="{D1957E8D-52E6-47CA-9E1F-B3BE7EB3E09B}"/>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9">
                                                <p:graphicEl>
                                                  <a:dgm id="{B651F1CF-D429-4713-ABB8-9F7461E4F7F5}"/>
                                                </p:graphicEl>
                                              </p:spTgt>
                                            </p:tgtEl>
                                            <p:attrNameLst>
                                              <p:attrName>style.visibility</p:attrName>
                                            </p:attrNameLst>
                                          </p:cBhvr>
                                          <p:to>
                                            <p:strVal val="visible"/>
                                          </p:to>
                                        </p:set>
                                        <p:animEffect transition="in" filter="wipe(left)">
                                          <p:cBhvr>
                                            <p:cTn id="41" dur="500"/>
                                            <p:tgtEl>
                                              <p:spTgt spid="39">
                                                <p:graphicEl>
                                                  <a:dgm id="{B651F1CF-D429-4713-ABB8-9F7461E4F7F5}"/>
                                                </p:graphicEl>
                                              </p:spTgt>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39">
                                                <p:graphicEl>
                                                  <a:dgm id="{BF198A36-C0C4-4E90-AC13-6C982ACE8400}"/>
                                                </p:graphicEl>
                                              </p:spTgt>
                                            </p:tgtEl>
                                            <p:attrNameLst>
                                              <p:attrName>style.visibility</p:attrName>
                                            </p:attrNameLst>
                                          </p:cBhvr>
                                          <p:to>
                                            <p:strVal val="visible"/>
                                          </p:to>
                                        </p:set>
                                        <p:animEffect transition="in" filter="wipe(left)">
                                          <p:cBhvr>
                                            <p:cTn id="49" dur="500"/>
                                            <p:tgtEl>
                                              <p:spTgt spid="39">
                                                <p:graphicEl>
                                                  <a:dgm id="{BF198A36-C0C4-4E90-AC13-6C982ACE8400}"/>
                                                </p:graphicEl>
                                              </p:spTgt>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39">
                                                <p:graphicEl>
                                                  <a:dgm id="{47A26F57-A010-4072-9EBD-86BD6484D91B}"/>
                                                </p:graphicEl>
                                              </p:spTgt>
                                            </p:tgtEl>
                                            <p:attrNameLst>
                                              <p:attrName>style.visibility</p:attrName>
                                            </p:attrNameLst>
                                          </p:cBhvr>
                                          <p:to>
                                            <p:strVal val="visible"/>
                                          </p:to>
                                        </p:set>
                                        <p:animEffect transition="in" filter="wipe(left)">
                                          <p:cBhvr>
                                            <p:cTn id="53" dur="500"/>
                                            <p:tgtEl>
                                              <p:spTgt spid="39">
                                                <p:graphicEl>
                                                  <a:dgm id="{47A26F57-A010-4072-9EBD-86BD6484D91B}"/>
                                                </p:graphicEl>
                                              </p:spTgt>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39">
                                                <p:graphicEl>
                                                  <a:dgm id="{C26DB7B9-FAD6-48DB-954D-A5E46F77BD6D}"/>
                                                </p:graphicEl>
                                              </p:spTgt>
                                            </p:tgtEl>
                                            <p:attrNameLst>
                                              <p:attrName>style.visibility</p:attrName>
                                            </p:attrNameLst>
                                          </p:cBhvr>
                                          <p:to>
                                            <p:strVal val="visible"/>
                                          </p:to>
                                        </p:set>
                                        <p:animEffect transition="in" filter="wipe(left)">
                                          <p:cBhvr>
                                            <p:cTn id="57" dur="500"/>
                                            <p:tgtEl>
                                              <p:spTgt spid="39">
                                                <p:graphicEl>
                                                  <a:dgm id="{C26DB7B9-FAD6-48DB-954D-A5E46F77BD6D}"/>
                                                </p:graphicEl>
                                              </p:spTgt>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childTnLst>
                              </p:cTn>
                            </p:par>
                            <p:par>
                              <p:cTn id="62" fill="hold">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39">
                                                <p:graphicEl>
                                                  <a:dgm id="{2467359E-7225-4CFB-BBD2-900CCD5D7BDE}"/>
                                                </p:graphicEl>
                                              </p:spTgt>
                                            </p:tgtEl>
                                            <p:attrNameLst>
                                              <p:attrName>style.visibility</p:attrName>
                                            </p:attrNameLst>
                                          </p:cBhvr>
                                          <p:to>
                                            <p:strVal val="visible"/>
                                          </p:to>
                                        </p:set>
                                        <p:animEffect transition="in" filter="wipe(left)">
                                          <p:cBhvr>
                                            <p:cTn id="65" dur="500"/>
                                            <p:tgtEl>
                                              <p:spTgt spid="39">
                                                <p:graphicEl>
                                                  <a:dgm id="{2467359E-7225-4CFB-BBD2-900CCD5D7BDE}"/>
                                                </p:graphicEl>
                                              </p:spTgt>
                                            </p:tgtEl>
                                          </p:cBhvr>
                                        </p:animEffect>
                                      </p:childTnLst>
                                    </p:cTn>
                                  </p:par>
                                </p:childTnLst>
                              </p:cTn>
                            </p:par>
                            <p:par>
                              <p:cTn id="66" fill="hold">
                                <p:stCondLst>
                                  <p:cond delay="7000"/>
                                </p:stCondLst>
                                <p:childTnLst>
                                  <p:par>
                                    <p:cTn id="67" presetID="22" presetClass="entr" presetSubtype="8" fill="hold" grpId="0" nodeType="afterEffect">
                                      <p:stCondLst>
                                        <p:cond delay="0"/>
                                      </p:stCondLst>
                                      <p:childTnLst>
                                        <p:set>
                                          <p:cBhvr>
                                            <p:cTn id="68" dur="1" fill="hold">
                                              <p:stCondLst>
                                                <p:cond delay="0"/>
                                              </p:stCondLst>
                                            </p:cTn>
                                            <p:tgtEl>
                                              <p:spTgt spid="39">
                                                <p:graphicEl>
                                                  <a:dgm id="{A9F63716-280D-4A8A-8AF8-9D84FEF36D8F}"/>
                                                </p:graphicEl>
                                              </p:spTgt>
                                            </p:tgtEl>
                                            <p:attrNameLst>
                                              <p:attrName>style.visibility</p:attrName>
                                            </p:attrNameLst>
                                          </p:cBhvr>
                                          <p:to>
                                            <p:strVal val="visible"/>
                                          </p:to>
                                        </p:set>
                                        <p:animEffect transition="in" filter="wipe(left)">
                                          <p:cBhvr>
                                            <p:cTn id="69" dur="500"/>
                                            <p:tgtEl>
                                              <p:spTgt spid="39">
                                                <p:graphicEl>
                                                  <a:dgm id="{A9F63716-280D-4A8A-8AF8-9D84FEF36D8F}"/>
                                                </p:graphic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39">
                                                <p:graphicEl>
                                                  <a:dgm id="{939DFC11-B217-40F1-B0EE-ADA1D5FE8FDC}"/>
                                                </p:graphicEl>
                                              </p:spTgt>
                                            </p:tgtEl>
                                            <p:attrNameLst>
                                              <p:attrName>style.visibility</p:attrName>
                                            </p:attrNameLst>
                                          </p:cBhvr>
                                          <p:to>
                                            <p:strVal val="visible"/>
                                          </p:to>
                                        </p:set>
                                        <p:animEffect transition="in" filter="wipe(left)">
                                          <p:cBhvr>
                                            <p:cTn id="73" dur="500"/>
                                            <p:tgtEl>
                                              <p:spTgt spid="39">
                                                <p:graphicEl>
                                                  <a:dgm id="{939DFC11-B217-40F1-B0EE-ADA1D5FE8FDC}"/>
                                                </p:graphicEl>
                                              </p:spTgt>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childTnLst>
                              </p:cTn>
                            </p:par>
                            <p:par>
                              <p:cTn id="78" fill="hold">
                                <p:stCondLst>
                                  <p:cond delay="8500"/>
                                </p:stCondLst>
                                <p:childTnLst>
                                  <p:par>
                                    <p:cTn id="79" presetID="10" presetClass="entr" presetSubtype="0" fill="hold" grpId="0"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Sub>
              <a:bldDgm bld="one"/>
            </p:bldSub>
          </p:bldGraphic>
          <p:bldP spid="40" grpId="0" animBg="1"/>
          <p:bldP spid="41" grpId="0" animBg="1"/>
          <p:bldP spid="42" grpId="0" animBg="1"/>
          <p:bldP spid="43" grpId="0"/>
          <p:bldP spid="44" grpId="0" animBg="1"/>
          <p:bldP spid="47"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0"/>
          <p:cNvSpPr>
            <a:spLocks noChangeArrowheads="1"/>
          </p:cNvSpPr>
          <p:nvPr/>
        </p:nvSpPr>
        <p:spPr bwMode="auto">
          <a:xfrm rot="16200000">
            <a:off x="4509931" y="-842369"/>
            <a:ext cx="1258950" cy="6908577"/>
          </a:xfrm>
          <a:prstGeom prst="downArrow">
            <a:avLst>
              <a:gd name="adj1" fmla="val 49065"/>
              <a:gd name="adj2" fmla="val 44827"/>
            </a:avLst>
          </a:prstGeom>
          <a:solidFill>
            <a:srgbClr val="314865"/>
          </a:solidFill>
          <a:ln>
            <a:noFill/>
          </a:ln>
        </p:spPr>
        <p:txBody>
          <a:bodyPr vert="eaVert"/>
          <a:lstStyle/>
          <a:p>
            <a:endParaRPr lang="zh-CN" altLang="en-US">
              <a:latin typeface="微软雅黑" panose="020B0503020204020204" pitchFamily="34" charset="-122"/>
              <a:ea typeface="微软雅黑" panose="020B0503020204020204" pitchFamily="34" charset="-122"/>
            </a:endParaRPr>
          </a:p>
        </p:txBody>
      </p:sp>
      <p:grpSp>
        <p:nvGrpSpPr>
          <p:cNvPr id="3" name="组合 41"/>
          <p:cNvGrpSpPr/>
          <p:nvPr/>
        </p:nvGrpSpPr>
        <p:grpSpPr bwMode="auto">
          <a:xfrm>
            <a:off x="3335918" y="1951097"/>
            <a:ext cx="1531452" cy="1385718"/>
            <a:chOff x="1214414" y="2786058"/>
            <a:chExt cx="1935848" cy="1751017"/>
          </a:xfrm>
        </p:grpSpPr>
        <p:grpSp>
          <p:nvGrpSpPr>
            <p:cNvPr id="4" name="Group 6"/>
            <p:cNvGrpSpPr/>
            <p:nvPr/>
          </p:nvGrpSpPr>
          <p:grpSpPr bwMode="auto">
            <a:xfrm>
              <a:off x="1295400" y="2786058"/>
              <a:ext cx="1753450" cy="1751017"/>
              <a:chOff x="1823" y="2371"/>
              <a:chExt cx="1801" cy="1801"/>
            </a:xfrm>
          </p:grpSpPr>
          <p:sp>
            <p:nvSpPr>
              <p:cNvPr id="6"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7" name="Oval 8"/>
              <p:cNvSpPr>
                <a:spLocks noChangeArrowheads="1"/>
              </p:cNvSpPr>
              <p:nvPr/>
            </p:nvSpPr>
            <p:spPr bwMode="auto">
              <a:xfrm>
                <a:off x="1945" y="2493"/>
                <a:ext cx="1556" cy="1556"/>
              </a:xfrm>
              <a:prstGeom prst="ellipse">
                <a:avLst/>
              </a:prstGeom>
              <a:solidFill>
                <a:schemeClr val="bg1">
                  <a:lumMod val="75000"/>
                </a:schemeClr>
              </a:solidFill>
              <a:ln w="38100">
                <a:solidFill>
                  <a:srgbClr val="FFFFFF"/>
                </a:solidFill>
                <a:round/>
              </a:ln>
            </p:spPr>
            <p:txBody>
              <a:bodyPr/>
              <a:lstStyle/>
              <a:p>
                <a:pPr>
                  <a:defRPr/>
                </a:pPr>
                <a:endParaRPr lang="zh-CN" altLang="en-US">
                  <a:solidFill>
                    <a:srgbClr val="0070C0"/>
                  </a:solidFill>
                  <a:latin typeface="微软雅黑" panose="020B0503020204020204" pitchFamily="34" charset="-122"/>
                  <a:ea typeface="微软雅黑" panose="020B0503020204020204" pitchFamily="34" charset="-122"/>
                </a:endParaRPr>
              </a:p>
            </p:txBody>
          </p:sp>
        </p:grpSp>
        <p:sp>
          <p:nvSpPr>
            <p:cNvPr id="5" name="Text Box 9"/>
            <p:cNvSpPr txBox="1">
              <a:spLocks noChangeArrowheads="1"/>
            </p:cNvSpPr>
            <p:nvPr/>
          </p:nvSpPr>
          <p:spPr bwMode="auto">
            <a:xfrm>
              <a:off x="1214414" y="341311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314865"/>
                  </a:solidFill>
                  <a:latin typeface="微软雅黑" panose="020B0503020204020204" pitchFamily="34" charset="-122"/>
                  <a:ea typeface="微软雅黑" panose="020B0503020204020204" pitchFamily="34" charset="-122"/>
                </a:rPr>
                <a:t>写入文本</a:t>
              </a:r>
              <a:endParaRPr lang="zh-CN" altLang="en-US" b="1" dirty="0">
                <a:solidFill>
                  <a:srgbClr val="314865"/>
                </a:solidFill>
                <a:latin typeface="微软雅黑" panose="020B0503020204020204" pitchFamily="34" charset="-122"/>
                <a:ea typeface="微软雅黑" panose="020B0503020204020204" pitchFamily="34" charset="-122"/>
              </a:endParaRPr>
            </a:p>
          </p:txBody>
        </p:sp>
      </p:grpSp>
      <p:grpSp>
        <p:nvGrpSpPr>
          <p:cNvPr id="8" name="组合 46"/>
          <p:cNvGrpSpPr/>
          <p:nvPr/>
        </p:nvGrpSpPr>
        <p:grpSpPr bwMode="auto">
          <a:xfrm>
            <a:off x="4867370" y="1951097"/>
            <a:ext cx="1531451" cy="1385718"/>
            <a:chOff x="1214414" y="2786058"/>
            <a:chExt cx="1935848" cy="1751017"/>
          </a:xfrm>
        </p:grpSpPr>
        <p:grpSp>
          <p:nvGrpSpPr>
            <p:cNvPr id="9" name="Group 6"/>
            <p:cNvGrpSpPr/>
            <p:nvPr/>
          </p:nvGrpSpPr>
          <p:grpSpPr bwMode="auto">
            <a:xfrm>
              <a:off x="1295400" y="2786058"/>
              <a:ext cx="1753450" cy="1751017"/>
              <a:chOff x="1823" y="2371"/>
              <a:chExt cx="1801" cy="1801"/>
            </a:xfrm>
          </p:grpSpPr>
          <p:sp>
            <p:nvSpPr>
              <p:cNvPr id="11"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12" name="Oval 8"/>
              <p:cNvSpPr>
                <a:spLocks noChangeArrowheads="1"/>
              </p:cNvSpPr>
              <p:nvPr/>
            </p:nvSpPr>
            <p:spPr bwMode="auto">
              <a:xfrm>
                <a:off x="1945" y="2493"/>
                <a:ext cx="1556" cy="1556"/>
              </a:xfrm>
              <a:prstGeom prst="ellipse">
                <a:avLst/>
              </a:prstGeom>
              <a:solidFill>
                <a:schemeClr val="bg1">
                  <a:lumMod val="75000"/>
                </a:schemeClr>
              </a:solidFill>
              <a:ln w="38100">
                <a:solidFill>
                  <a:srgbClr val="FFFFFF"/>
                </a:solidFill>
                <a:round/>
              </a:ln>
            </p:spPr>
            <p:txBody>
              <a:bodyPr/>
              <a:lstStyle/>
              <a:p>
                <a:pPr>
                  <a:defRPr/>
                </a:pPr>
                <a:endParaRPr lang="zh-CN" altLang="en-US">
                  <a:solidFill>
                    <a:srgbClr val="0070C0"/>
                  </a:solidFill>
                  <a:latin typeface="微软雅黑" panose="020B0503020204020204" pitchFamily="34" charset="-122"/>
                  <a:ea typeface="微软雅黑" panose="020B0503020204020204" pitchFamily="34" charset="-122"/>
                </a:endParaRPr>
              </a:p>
            </p:txBody>
          </p:sp>
        </p:grpSp>
        <p:sp>
          <p:nvSpPr>
            <p:cNvPr id="10"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314865"/>
                  </a:solidFill>
                  <a:latin typeface="微软雅黑" panose="020B0503020204020204" pitchFamily="34" charset="-122"/>
                  <a:ea typeface="微软雅黑" panose="020B0503020204020204" pitchFamily="34" charset="-122"/>
                </a:rPr>
                <a:t>写入文本</a:t>
              </a:r>
              <a:endParaRPr lang="zh-CN" altLang="en-US" b="1" dirty="0">
                <a:solidFill>
                  <a:srgbClr val="314865"/>
                </a:solidFill>
                <a:latin typeface="微软雅黑" panose="020B0503020204020204" pitchFamily="34" charset="-122"/>
                <a:ea typeface="微软雅黑" panose="020B0503020204020204" pitchFamily="34" charset="-122"/>
              </a:endParaRPr>
            </a:p>
          </p:txBody>
        </p:sp>
      </p:grpSp>
      <p:grpSp>
        <p:nvGrpSpPr>
          <p:cNvPr id="13" name="组合 51"/>
          <p:cNvGrpSpPr/>
          <p:nvPr/>
        </p:nvGrpSpPr>
        <p:grpSpPr bwMode="auto">
          <a:xfrm>
            <a:off x="6413897" y="1951097"/>
            <a:ext cx="1531452" cy="1385718"/>
            <a:chOff x="1214414" y="2786058"/>
            <a:chExt cx="1935848" cy="1751017"/>
          </a:xfrm>
        </p:grpSpPr>
        <p:grpSp>
          <p:nvGrpSpPr>
            <p:cNvPr id="14" name="Group 6"/>
            <p:cNvGrpSpPr/>
            <p:nvPr/>
          </p:nvGrpSpPr>
          <p:grpSpPr bwMode="auto">
            <a:xfrm>
              <a:off x="1295400" y="2786058"/>
              <a:ext cx="1753450" cy="1751017"/>
              <a:chOff x="1823" y="2371"/>
              <a:chExt cx="1801" cy="1801"/>
            </a:xfrm>
          </p:grpSpPr>
          <p:sp>
            <p:nvSpPr>
              <p:cNvPr id="16"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17" name="Oval 8"/>
              <p:cNvSpPr>
                <a:spLocks noChangeArrowheads="1"/>
              </p:cNvSpPr>
              <p:nvPr/>
            </p:nvSpPr>
            <p:spPr bwMode="auto">
              <a:xfrm>
                <a:off x="1945" y="2493"/>
                <a:ext cx="1556" cy="1556"/>
              </a:xfrm>
              <a:prstGeom prst="ellipse">
                <a:avLst/>
              </a:prstGeom>
              <a:solidFill>
                <a:schemeClr val="bg1">
                  <a:lumMod val="75000"/>
                </a:schemeClr>
              </a:solidFill>
              <a:ln w="38100">
                <a:solidFill>
                  <a:srgbClr val="FFFFFF"/>
                </a:solidFill>
                <a:round/>
              </a:ln>
            </p:spPr>
            <p:txBody>
              <a:bodyPr/>
              <a:lstStyle/>
              <a:p>
                <a:pPr>
                  <a:defRPr/>
                </a:pPr>
                <a:endParaRPr lang="zh-CN" altLang="en-US">
                  <a:solidFill>
                    <a:srgbClr val="0070C0"/>
                  </a:solidFill>
                  <a:latin typeface="微软雅黑" panose="020B0503020204020204" pitchFamily="34" charset="-122"/>
                  <a:ea typeface="微软雅黑" panose="020B0503020204020204" pitchFamily="34" charset="-122"/>
                </a:endParaRPr>
              </a:p>
            </p:txBody>
          </p:sp>
        </p:grpSp>
        <p:sp>
          <p:nvSpPr>
            <p:cNvPr id="15"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314865"/>
                  </a:solidFill>
                  <a:latin typeface="微软雅黑" panose="020B0503020204020204" pitchFamily="34" charset="-122"/>
                  <a:ea typeface="微软雅黑" panose="020B0503020204020204" pitchFamily="34" charset="-122"/>
                </a:rPr>
                <a:t>写入文本</a:t>
              </a:r>
              <a:endParaRPr lang="zh-CN" altLang="en-US" b="1" dirty="0">
                <a:solidFill>
                  <a:srgbClr val="314865"/>
                </a:solidFill>
                <a:latin typeface="微软雅黑" panose="020B0503020204020204" pitchFamily="34" charset="-122"/>
                <a:ea typeface="微软雅黑" panose="020B0503020204020204" pitchFamily="34" charset="-122"/>
              </a:endParaRPr>
            </a:p>
          </p:txBody>
        </p:sp>
      </p:grpSp>
      <p:grpSp>
        <p:nvGrpSpPr>
          <p:cNvPr id="18" name="组合 40"/>
          <p:cNvGrpSpPr/>
          <p:nvPr/>
        </p:nvGrpSpPr>
        <p:grpSpPr bwMode="auto">
          <a:xfrm>
            <a:off x="1838467" y="1951097"/>
            <a:ext cx="1531452" cy="1385718"/>
            <a:chOff x="1214414" y="2786058"/>
            <a:chExt cx="1935848" cy="1751017"/>
          </a:xfrm>
        </p:grpSpPr>
        <p:grpSp>
          <p:nvGrpSpPr>
            <p:cNvPr id="19" name="Group 6"/>
            <p:cNvGrpSpPr/>
            <p:nvPr/>
          </p:nvGrpSpPr>
          <p:grpSpPr bwMode="auto">
            <a:xfrm>
              <a:off x="1295400" y="2786058"/>
              <a:ext cx="1753450" cy="1751017"/>
              <a:chOff x="1823" y="2371"/>
              <a:chExt cx="1801" cy="1801"/>
            </a:xfrm>
          </p:grpSpPr>
          <p:sp>
            <p:nvSpPr>
              <p:cNvPr id="21"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2" name="Oval 8"/>
              <p:cNvSpPr>
                <a:spLocks noChangeArrowheads="1"/>
              </p:cNvSpPr>
              <p:nvPr/>
            </p:nvSpPr>
            <p:spPr bwMode="auto">
              <a:xfrm>
                <a:off x="1946" y="2493"/>
                <a:ext cx="1556" cy="1556"/>
              </a:xfrm>
              <a:prstGeom prst="ellipse">
                <a:avLst/>
              </a:prstGeom>
              <a:solidFill>
                <a:srgbClr val="BFBFBF"/>
              </a:solidFill>
              <a:ln w="38100">
                <a:solidFill>
                  <a:srgbClr val="FFFFFF"/>
                </a:solidFill>
                <a:round/>
              </a:ln>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20"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chemeClr val="bg1"/>
                  </a:solidFill>
                  <a:latin typeface="微软雅黑" panose="020B0503020204020204" pitchFamily="34" charset="-122"/>
                  <a:ea typeface="微软雅黑" panose="020B0503020204020204" pitchFamily="34" charset="-122"/>
                </a:rPr>
                <a:t>写入文本</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23" name="矩形标注 22"/>
          <p:cNvSpPr/>
          <p:nvPr/>
        </p:nvSpPr>
        <p:spPr>
          <a:xfrm>
            <a:off x="3634418" y="3587102"/>
            <a:ext cx="1330072" cy="41147"/>
          </a:xfrm>
          <a:prstGeom prst="wedgeRectCallout">
            <a:avLst>
              <a:gd name="adj1" fmla="val -17526"/>
              <a:gd name="adj2" fmla="val -509465"/>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anose="020B0503020204020204" pitchFamily="34" charset="-122"/>
            </a:endParaRPr>
          </a:p>
        </p:txBody>
      </p:sp>
      <p:sp>
        <p:nvSpPr>
          <p:cNvPr id="24" name="矩形标注 23"/>
          <p:cNvSpPr/>
          <p:nvPr/>
        </p:nvSpPr>
        <p:spPr>
          <a:xfrm>
            <a:off x="2112376" y="1639138"/>
            <a:ext cx="1426356" cy="57726"/>
          </a:xfrm>
          <a:prstGeom prst="wedgeRectCallout">
            <a:avLst>
              <a:gd name="adj1" fmla="val -23398"/>
              <a:gd name="adj2" fmla="val 403291"/>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anose="020B0503020204020204" pitchFamily="34" charset="-122"/>
            </a:endParaRPr>
          </a:p>
        </p:txBody>
      </p:sp>
      <p:sp>
        <p:nvSpPr>
          <p:cNvPr id="25" name="Rectangle 28"/>
          <p:cNvSpPr>
            <a:spLocks noChangeArrowheads="1"/>
          </p:cNvSpPr>
          <p:nvPr/>
        </p:nvSpPr>
        <p:spPr bwMode="auto">
          <a:xfrm>
            <a:off x="3616105" y="3621395"/>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rPr>
              <a:t>单击此处添加文字</a:t>
            </a:r>
            <a:endPar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20000"/>
              </a:lnSpc>
            </a:pPr>
            <a:r>
              <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rPr>
              <a:t>单击此处添加文字</a:t>
            </a:r>
            <a:endPar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6" name="Rectangle 28"/>
          <p:cNvSpPr>
            <a:spLocks noChangeArrowheads="1"/>
          </p:cNvSpPr>
          <p:nvPr/>
        </p:nvSpPr>
        <p:spPr bwMode="auto">
          <a:xfrm>
            <a:off x="2172741" y="1150876"/>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rPr>
              <a:t>单击此处添加文字</a:t>
            </a:r>
            <a:endPar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20000"/>
              </a:lnSpc>
            </a:pPr>
            <a:r>
              <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rPr>
              <a:t>单击此处添加文字</a:t>
            </a:r>
            <a:endPar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7" name="矩形标注 26"/>
          <p:cNvSpPr/>
          <p:nvPr/>
        </p:nvSpPr>
        <p:spPr>
          <a:xfrm>
            <a:off x="5093507" y="1639138"/>
            <a:ext cx="1426356" cy="57726"/>
          </a:xfrm>
          <a:prstGeom prst="wedgeRectCallout">
            <a:avLst>
              <a:gd name="adj1" fmla="val -23398"/>
              <a:gd name="adj2" fmla="val 403291"/>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anose="020B0503020204020204" pitchFamily="34" charset="-122"/>
            </a:endParaRPr>
          </a:p>
        </p:txBody>
      </p:sp>
      <p:sp>
        <p:nvSpPr>
          <p:cNvPr id="28" name="Rectangle 28"/>
          <p:cNvSpPr>
            <a:spLocks noChangeArrowheads="1"/>
          </p:cNvSpPr>
          <p:nvPr/>
        </p:nvSpPr>
        <p:spPr bwMode="auto">
          <a:xfrm>
            <a:off x="5153873" y="1150876"/>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rPr>
              <a:t>单击此处添加文字</a:t>
            </a:r>
            <a:endPar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20000"/>
              </a:lnSpc>
            </a:pPr>
            <a:r>
              <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rPr>
              <a:t>单击此处添加文字</a:t>
            </a:r>
            <a:endPar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9" name="矩形标注 28"/>
          <p:cNvSpPr/>
          <p:nvPr/>
        </p:nvSpPr>
        <p:spPr>
          <a:xfrm>
            <a:off x="6745164" y="3587102"/>
            <a:ext cx="1330072" cy="41147"/>
          </a:xfrm>
          <a:prstGeom prst="wedgeRectCallout">
            <a:avLst>
              <a:gd name="adj1" fmla="val -17526"/>
              <a:gd name="adj2" fmla="val -509465"/>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anose="020B0503020204020204" pitchFamily="34" charset="-122"/>
            </a:endParaRPr>
          </a:p>
        </p:txBody>
      </p:sp>
      <p:sp>
        <p:nvSpPr>
          <p:cNvPr id="30" name="Rectangle 28"/>
          <p:cNvSpPr>
            <a:spLocks noChangeArrowheads="1"/>
          </p:cNvSpPr>
          <p:nvPr/>
        </p:nvSpPr>
        <p:spPr bwMode="auto">
          <a:xfrm>
            <a:off x="6726850" y="3621395"/>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rPr>
              <a:t>单击此处添加文字</a:t>
            </a:r>
            <a:endPar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20000"/>
              </a:lnSpc>
            </a:pPr>
            <a:r>
              <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rPr>
              <a:t>单击此处添加文字</a:t>
            </a:r>
            <a:endParaRPr lang="zh-CN" altLang="en-US" sz="108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技术重点</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52000">
                                          <p:cBhvr additive="base">
                                            <p:cTn id="16"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5"/>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000"/>
                                </p:stCondLst>
                                <p:childTnLst>
                                  <p:par>
                                    <p:cTn id="22" presetID="15"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1000" fill="hold"/>
                                            <p:tgtEl>
                                              <p:spTgt spid="18"/>
                                            </p:tgtEl>
                                            <p:attrNameLst>
                                              <p:attrName>ppt_w</p:attrName>
                                            </p:attrNameLst>
                                          </p:cBhvr>
                                          <p:tavLst>
                                            <p:tav tm="0">
                                              <p:val>
                                                <p:fltVal val="0"/>
                                              </p:val>
                                            </p:tav>
                                            <p:tav tm="100000">
                                              <p:val>
                                                <p:strVal val="#ppt_w"/>
                                              </p:val>
                                            </p:tav>
                                          </p:tavLst>
                                        </p:anim>
                                        <p:anim calcmode="lin" valueType="num">
                                          <p:cBhvr>
                                            <p:cTn id="25" dur="1000" fill="hold"/>
                                            <p:tgtEl>
                                              <p:spTgt spid="18"/>
                                            </p:tgtEl>
                                            <p:attrNameLst>
                                              <p:attrName>ppt_h</p:attrName>
                                            </p:attrNameLst>
                                          </p:cBhvr>
                                          <p:tavLst>
                                            <p:tav tm="0">
                                              <p:val>
                                                <p:fltVal val="0"/>
                                              </p:val>
                                            </p:tav>
                                            <p:tav tm="100000">
                                              <p:val>
                                                <p:strVal val="#ppt_h"/>
                                              </p:val>
                                            </p:tav>
                                          </p:tavLst>
                                        </p:anim>
                                        <p:anim calcmode="lin" valueType="num">
                                          <p:cBhvr>
                                            <p:cTn id="26"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8"/>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25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fltVal val="0"/>
                                              </p:val>
                                            </p:tav>
                                            <p:tav tm="100000">
                                              <p:val>
                                                <p:strVal val="#ppt_w"/>
                                              </p:val>
                                            </p:tav>
                                          </p:tavLst>
                                        </p:anim>
                                        <p:anim calcmode="lin" valueType="num">
                                          <p:cBhvr>
                                            <p:cTn id="31" dur="1000" fill="hold"/>
                                            <p:tgtEl>
                                              <p:spTgt spid="3"/>
                                            </p:tgtEl>
                                            <p:attrNameLst>
                                              <p:attrName>ppt_h</p:attrName>
                                            </p:attrNameLst>
                                          </p:cBhvr>
                                          <p:tavLst>
                                            <p:tav tm="0">
                                              <p:val>
                                                <p:fltVal val="0"/>
                                              </p:val>
                                            </p:tav>
                                            <p:tav tm="100000">
                                              <p:val>
                                                <p:strVal val="#ppt_h"/>
                                              </p:val>
                                            </p:tav>
                                          </p:tavLst>
                                        </p:anim>
                                        <p:anim calcmode="lin" valueType="num">
                                          <p:cBhvr>
                                            <p:cTn id="32"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3"/>
                                            </p:tgtEl>
                                            <p:attrNameLst>
                                              <p:attrName>ppt_y</p:attrName>
                                            </p:attrNameLst>
                                          </p:cBhvr>
                                          <p:tavLst>
                                            <p:tav tm="0" fmla="#ppt_y+(sin(-2*pi*(1-$))*-#ppt_x+cos(-2*pi*(1-$))*(1-#ppt_y))*(1-$)">
                                              <p:val>
                                                <p:fltVal val="0"/>
                                              </p:val>
                                            </p:tav>
                                            <p:tav tm="100000">
                                              <p:val>
                                                <p:fltVal val="1"/>
                                              </p:val>
                                            </p:tav>
                                          </p:tavLst>
                                        </p:anim>
                                      </p:childTnLst>
                                    </p:cTn>
                                  </p:par>
                                  <p:par>
                                    <p:cTn id="34" presetID="15" presetClass="entr" presetSubtype="0" fill="hold" nodeType="withEffect">
                                      <p:stCondLst>
                                        <p:cond delay="50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8"/>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nodeType="withEffect">
                                      <p:stCondLst>
                                        <p:cond delay="750"/>
                                      </p:stCondLst>
                                      <p:childTnLst>
                                        <p:set>
                                          <p:cBhvr>
                                            <p:cTn id="41" dur="1" fill="hold">
                                              <p:stCondLst>
                                                <p:cond delay="0"/>
                                              </p:stCondLst>
                                            </p:cTn>
                                            <p:tgtEl>
                                              <p:spTgt spid="13"/>
                                            </p:tgtEl>
                                            <p:attrNameLst>
                                              <p:attrName>style.visibility</p:attrName>
                                            </p:attrNameLst>
                                          </p:cBhvr>
                                          <p:to>
                                            <p:strVal val="visible"/>
                                          </p:to>
                                        </p:set>
                                        <p:anim calcmode="lin" valueType="num">
                                          <p:cBhvr>
                                            <p:cTn id="42" dur="1000" fill="hold"/>
                                            <p:tgtEl>
                                              <p:spTgt spid="13"/>
                                            </p:tgtEl>
                                            <p:attrNameLst>
                                              <p:attrName>ppt_w</p:attrName>
                                            </p:attrNameLst>
                                          </p:cBhvr>
                                          <p:tavLst>
                                            <p:tav tm="0">
                                              <p:val>
                                                <p:fltVal val="0"/>
                                              </p:val>
                                            </p:tav>
                                            <p:tav tm="100000">
                                              <p:val>
                                                <p:strVal val="#ppt_w"/>
                                              </p:val>
                                            </p:tav>
                                          </p:tavLst>
                                        </p:anim>
                                        <p:anim calcmode="lin" valueType="num">
                                          <p:cBhvr>
                                            <p:cTn id="43" dur="1000" fill="hold"/>
                                            <p:tgtEl>
                                              <p:spTgt spid="13"/>
                                            </p:tgtEl>
                                            <p:attrNameLst>
                                              <p:attrName>ppt_h</p:attrName>
                                            </p:attrNameLst>
                                          </p:cBhvr>
                                          <p:tavLst>
                                            <p:tav tm="0">
                                              <p:val>
                                                <p:fltVal val="0"/>
                                              </p:val>
                                            </p:tav>
                                            <p:tav tm="100000">
                                              <p:val>
                                                <p:strVal val="#ppt_h"/>
                                              </p:val>
                                            </p:tav>
                                          </p:tavLst>
                                        </p:anim>
                                        <p:anim calcmode="lin" valueType="num">
                                          <p:cBhvr>
                                            <p:cTn id="44"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46" fill="hold">
                                <p:stCondLst>
                                  <p:cond delay="2000"/>
                                </p:stCondLst>
                                <p:childTnLst>
                                  <p:par>
                                    <p:cTn id="47" presetID="2" presetClass="entr" presetSubtype="1"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0-#ppt_h/2"/>
                                              </p:val>
                                            </p:tav>
                                            <p:tav tm="100000">
                                              <p:val>
                                                <p:strVal val="#ppt_y"/>
                                              </p:val>
                                            </p:tav>
                                          </p:tavLst>
                                        </p:anim>
                                      </p:childTnLst>
                                    </p:cTn>
                                  </p:par>
                                </p:childTnLst>
                              </p:cTn>
                            </p:par>
                            <p:par>
                              <p:cTn id="51" fill="hold">
                                <p:stCondLst>
                                  <p:cond delay="2500"/>
                                </p:stCondLst>
                                <p:childTnLst>
                                  <p:par>
                                    <p:cTn id="52" presetID="32" presetClass="emph" presetSubtype="0" fill="hold" grpId="1" nodeType="afterEffect">
                                      <p:stCondLst>
                                        <p:cond delay="0"/>
                                      </p:stCondLst>
                                      <p:childTnLst>
                                        <p:animRot by="120000">
                                          <p:cBhvr>
                                            <p:cTn id="53" dur="50" fill="hold">
                                              <p:stCondLst>
                                                <p:cond delay="0"/>
                                              </p:stCondLst>
                                            </p:cTn>
                                            <p:tgtEl>
                                              <p:spTgt spid="24"/>
                                            </p:tgtEl>
                                            <p:attrNameLst>
                                              <p:attrName>r</p:attrName>
                                            </p:attrNameLst>
                                          </p:cBhvr>
                                        </p:animRot>
                                        <p:animRot by="-240000">
                                          <p:cBhvr>
                                            <p:cTn id="54" dur="100" fill="hold">
                                              <p:stCondLst>
                                                <p:cond delay="100"/>
                                              </p:stCondLst>
                                            </p:cTn>
                                            <p:tgtEl>
                                              <p:spTgt spid="24"/>
                                            </p:tgtEl>
                                            <p:attrNameLst>
                                              <p:attrName>r</p:attrName>
                                            </p:attrNameLst>
                                          </p:cBhvr>
                                        </p:animRot>
                                        <p:animRot by="240000">
                                          <p:cBhvr>
                                            <p:cTn id="55" dur="100" fill="hold">
                                              <p:stCondLst>
                                                <p:cond delay="200"/>
                                              </p:stCondLst>
                                            </p:cTn>
                                            <p:tgtEl>
                                              <p:spTgt spid="24"/>
                                            </p:tgtEl>
                                            <p:attrNameLst>
                                              <p:attrName>r</p:attrName>
                                            </p:attrNameLst>
                                          </p:cBhvr>
                                        </p:animRot>
                                        <p:animRot by="-240000">
                                          <p:cBhvr>
                                            <p:cTn id="56" dur="100" fill="hold">
                                              <p:stCondLst>
                                                <p:cond delay="300"/>
                                              </p:stCondLst>
                                            </p:cTn>
                                            <p:tgtEl>
                                              <p:spTgt spid="24"/>
                                            </p:tgtEl>
                                            <p:attrNameLst>
                                              <p:attrName>r</p:attrName>
                                            </p:attrNameLst>
                                          </p:cBhvr>
                                        </p:animRot>
                                        <p:animRot by="120000">
                                          <p:cBhvr>
                                            <p:cTn id="57" dur="100" fill="hold">
                                              <p:stCondLst>
                                                <p:cond delay="400"/>
                                              </p:stCondLst>
                                            </p:cTn>
                                            <p:tgtEl>
                                              <p:spTgt spid="24"/>
                                            </p:tgtEl>
                                            <p:attrNameLst>
                                              <p:attrName>r</p:attrName>
                                            </p:attrNameLst>
                                          </p:cBhvr>
                                        </p:animRot>
                                      </p:childTnLst>
                                    </p:cTn>
                                  </p:par>
                                </p:childTnLst>
                              </p:cTn>
                            </p:par>
                            <p:par>
                              <p:cTn id="58" fill="hold">
                                <p:stCondLst>
                                  <p:cond delay="3000"/>
                                </p:stCondLst>
                                <p:childTnLst>
                                  <p:par>
                                    <p:cTn id="59" presetID="18" presetClass="entr" presetSubtype="9"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upLeft)">
                                          <p:cBhvr>
                                            <p:cTn id="61" dur="500"/>
                                            <p:tgtEl>
                                              <p:spTgt spid="26"/>
                                            </p:tgtEl>
                                          </p:cBhvr>
                                        </p:animEffect>
                                      </p:childTnLst>
                                    </p:cTn>
                                  </p:par>
                                </p:childTnLst>
                              </p:cTn>
                            </p:par>
                            <p:par>
                              <p:cTn id="62" fill="hold">
                                <p:stCondLst>
                                  <p:cond delay="3500"/>
                                </p:stCondLst>
                                <p:childTnLst>
                                  <p:par>
                                    <p:cTn id="63" presetID="2" presetClass="entr" presetSubtype="4"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par>
                              <p:cTn id="67" fill="hold">
                                <p:stCondLst>
                                  <p:cond delay="4000"/>
                                </p:stCondLst>
                                <p:childTnLst>
                                  <p:par>
                                    <p:cTn id="68" presetID="32" presetClass="emph" presetSubtype="0" fill="hold" grpId="1" nodeType="afterEffect">
                                      <p:stCondLst>
                                        <p:cond delay="0"/>
                                      </p:stCondLst>
                                      <p:childTnLst>
                                        <p:animRot by="120000">
                                          <p:cBhvr>
                                            <p:cTn id="69" dur="50" fill="hold">
                                              <p:stCondLst>
                                                <p:cond delay="0"/>
                                              </p:stCondLst>
                                            </p:cTn>
                                            <p:tgtEl>
                                              <p:spTgt spid="23"/>
                                            </p:tgtEl>
                                            <p:attrNameLst>
                                              <p:attrName>r</p:attrName>
                                            </p:attrNameLst>
                                          </p:cBhvr>
                                        </p:animRot>
                                        <p:animRot by="-240000">
                                          <p:cBhvr>
                                            <p:cTn id="70" dur="100" fill="hold">
                                              <p:stCondLst>
                                                <p:cond delay="100"/>
                                              </p:stCondLst>
                                            </p:cTn>
                                            <p:tgtEl>
                                              <p:spTgt spid="23"/>
                                            </p:tgtEl>
                                            <p:attrNameLst>
                                              <p:attrName>r</p:attrName>
                                            </p:attrNameLst>
                                          </p:cBhvr>
                                        </p:animRot>
                                        <p:animRot by="240000">
                                          <p:cBhvr>
                                            <p:cTn id="71" dur="100" fill="hold">
                                              <p:stCondLst>
                                                <p:cond delay="200"/>
                                              </p:stCondLst>
                                            </p:cTn>
                                            <p:tgtEl>
                                              <p:spTgt spid="23"/>
                                            </p:tgtEl>
                                            <p:attrNameLst>
                                              <p:attrName>r</p:attrName>
                                            </p:attrNameLst>
                                          </p:cBhvr>
                                        </p:animRot>
                                        <p:animRot by="-240000">
                                          <p:cBhvr>
                                            <p:cTn id="72" dur="100" fill="hold">
                                              <p:stCondLst>
                                                <p:cond delay="300"/>
                                              </p:stCondLst>
                                            </p:cTn>
                                            <p:tgtEl>
                                              <p:spTgt spid="23"/>
                                            </p:tgtEl>
                                            <p:attrNameLst>
                                              <p:attrName>r</p:attrName>
                                            </p:attrNameLst>
                                          </p:cBhvr>
                                        </p:animRot>
                                        <p:animRot by="120000">
                                          <p:cBhvr>
                                            <p:cTn id="73" dur="100" fill="hold">
                                              <p:stCondLst>
                                                <p:cond delay="400"/>
                                              </p:stCondLst>
                                            </p:cTn>
                                            <p:tgtEl>
                                              <p:spTgt spid="23"/>
                                            </p:tgtEl>
                                            <p:attrNameLst>
                                              <p:attrName>r</p:attrName>
                                            </p:attrNameLst>
                                          </p:cBhvr>
                                        </p:animRot>
                                      </p:childTnLst>
                                    </p:cTn>
                                  </p:par>
                                </p:childTnLst>
                              </p:cTn>
                            </p:par>
                            <p:par>
                              <p:cTn id="74" fill="hold">
                                <p:stCondLst>
                                  <p:cond delay="4500"/>
                                </p:stCondLst>
                                <p:childTnLst>
                                  <p:par>
                                    <p:cTn id="75" presetID="18" presetClass="entr" presetSubtype="9"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strips(upLeft)">
                                          <p:cBhvr>
                                            <p:cTn id="77" dur="500"/>
                                            <p:tgtEl>
                                              <p:spTgt spid="25"/>
                                            </p:tgtEl>
                                          </p:cBhvr>
                                        </p:animEffect>
                                      </p:childTnLst>
                                    </p:cTn>
                                  </p:par>
                                </p:childTnLst>
                              </p:cTn>
                            </p:par>
                            <p:par>
                              <p:cTn id="78" fill="hold">
                                <p:stCondLst>
                                  <p:cond delay="5000"/>
                                </p:stCondLst>
                                <p:childTnLst>
                                  <p:par>
                                    <p:cTn id="79" presetID="2" presetClass="entr" presetSubtype="1"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0-#ppt_h/2"/>
                                              </p:val>
                                            </p:tav>
                                            <p:tav tm="100000">
                                              <p:val>
                                                <p:strVal val="#ppt_y"/>
                                              </p:val>
                                            </p:tav>
                                          </p:tavLst>
                                        </p:anim>
                                      </p:childTnLst>
                                    </p:cTn>
                                  </p:par>
                                </p:childTnLst>
                              </p:cTn>
                            </p:par>
                            <p:par>
                              <p:cTn id="83" fill="hold">
                                <p:stCondLst>
                                  <p:cond delay="5500"/>
                                </p:stCondLst>
                                <p:childTnLst>
                                  <p:par>
                                    <p:cTn id="84" presetID="32" presetClass="emph" presetSubtype="0" fill="hold" grpId="1" nodeType="afterEffect">
                                      <p:stCondLst>
                                        <p:cond delay="0"/>
                                      </p:stCondLst>
                                      <p:childTnLst>
                                        <p:animRot by="120000">
                                          <p:cBhvr>
                                            <p:cTn id="85" dur="50" fill="hold">
                                              <p:stCondLst>
                                                <p:cond delay="0"/>
                                              </p:stCondLst>
                                            </p:cTn>
                                            <p:tgtEl>
                                              <p:spTgt spid="27"/>
                                            </p:tgtEl>
                                            <p:attrNameLst>
                                              <p:attrName>r</p:attrName>
                                            </p:attrNameLst>
                                          </p:cBhvr>
                                        </p:animRot>
                                        <p:animRot by="-240000">
                                          <p:cBhvr>
                                            <p:cTn id="86" dur="100" fill="hold">
                                              <p:stCondLst>
                                                <p:cond delay="100"/>
                                              </p:stCondLst>
                                            </p:cTn>
                                            <p:tgtEl>
                                              <p:spTgt spid="27"/>
                                            </p:tgtEl>
                                            <p:attrNameLst>
                                              <p:attrName>r</p:attrName>
                                            </p:attrNameLst>
                                          </p:cBhvr>
                                        </p:animRot>
                                        <p:animRot by="240000">
                                          <p:cBhvr>
                                            <p:cTn id="87" dur="100" fill="hold">
                                              <p:stCondLst>
                                                <p:cond delay="200"/>
                                              </p:stCondLst>
                                            </p:cTn>
                                            <p:tgtEl>
                                              <p:spTgt spid="27"/>
                                            </p:tgtEl>
                                            <p:attrNameLst>
                                              <p:attrName>r</p:attrName>
                                            </p:attrNameLst>
                                          </p:cBhvr>
                                        </p:animRot>
                                        <p:animRot by="-240000">
                                          <p:cBhvr>
                                            <p:cTn id="88" dur="100" fill="hold">
                                              <p:stCondLst>
                                                <p:cond delay="300"/>
                                              </p:stCondLst>
                                            </p:cTn>
                                            <p:tgtEl>
                                              <p:spTgt spid="27"/>
                                            </p:tgtEl>
                                            <p:attrNameLst>
                                              <p:attrName>r</p:attrName>
                                            </p:attrNameLst>
                                          </p:cBhvr>
                                        </p:animRot>
                                        <p:animRot by="120000">
                                          <p:cBhvr>
                                            <p:cTn id="89" dur="100" fill="hold">
                                              <p:stCondLst>
                                                <p:cond delay="400"/>
                                              </p:stCondLst>
                                            </p:cTn>
                                            <p:tgtEl>
                                              <p:spTgt spid="27"/>
                                            </p:tgtEl>
                                            <p:attrNameLst>
                                              <p:attrName>r</p:attrName>
                                            </p:attrNameLst>
                                          </p:cBhvr>
                                        </p:animRot>
                                      </p:childTnLst>
                                    </p:cTn>
                                  </p:par>
                                </p:childTnLst>
                              </p:cTn>
                            </p:par>
                            <p:par>
                              <p:cTn id="90" fill="hold">
                                <p:stCondLst>
                                  <p:cond delay="6000"/>
                                </p:stCondLst>
                                <p:childTnLst>
                                  <p:par>
                                    <p:cTn id="91" presetID="18" presetClass="entr" presetSubtype="9"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strips(upLeft)">
                                          <p:cBhvr>
                                            <p:cTn id="93" dur="500"/>
                                            <p:tgtEl>
                                              <p:spTgt spid="28"/>
                                            </p:tgtEl>
                                          </p:cBhvr>
                                        </p:animEffect>
                                      </p:childTnLst>
                                    </p:cTn>
                                  </p:par>
                                </p:childTnLst>
                              </p:cTn>
                            </p:par>
                            <p:par>
                              <p:cTn id="94" fill="hold">
                                <p:stCondLst>
                                  <p:cond delay="6500"/>
                                </p:stCondLst>
                                <p:childTnLst>
                                  <p:par>
                                    <p:cTn id="95" presetID="2" presetClass="entr" presetSubtype="4"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par>
                              <p:cTn id="99" fill="hold">
                                <p:stCondLst>
                                  <p:cond delay="7000"/>
                                </p:stCondLst>
                                <p:childTnLst>
                                  <p:par>
                                    <p:cTn id="100" presetID="32" presetClass="emph" presetSubtype="0" fill="hold" grpId="1" nodeType="afterEffect">
                                      <p:stCondLst>
                                        <p:cond delay="0"/>
                                      </p:stCondLst>
                                      <p:childTnLst>
                                        <p:animRot by="120000">
                                          <p:cBhvr>
                                            <p:cTn id="101" dur="50" fill="hold">
                                              <p:stCondLst>
                                                <p:cond delay="0"/>
                                              </p:stCondLst>
                                            </p:cTn>
                                            <p:tgtEl>
                                              <p:spTgt spid="29"/>
                                            </p:tgtEl>
                                            <p:attrNameLst>
                                              <p:attrName>r</p:attrName>
                                            </p:attrNameLst>
                                          </p:cBhvr>
                                        </p:animRot>
                                        <p:animRot by="-240000">
                                          <p:cBhvr>
                                            <p:cTn id="102" dur="100" fill="hold">
                                              <p:stCondLst>
                                                <p:cond delay="100"/>
                                              </p:stCondLst>
                                            </p:cTn>
                                            <p:tgtEl>
                                              <p:spTgt spid="29"/>
                                            </p:tgtEl>
                                            <p:attrNameLst>
                                              <p:attrName>r</p:attrName>
                                            </p:attrNameLst>
                                          </p:cBhvr>
                                        </p:animRot>
                                        <p:animRot by="240000">
                                          <p:cBhvr>
                                            <p:cTn id="103" dur="100" fill="hold">
                                              <p:stCondLst>
                                                <p:cond delay="200"/>
                                              </p:stCondLst>
                                            </p:cTn>
                                            <p:tgtEl>
                                              <p:spTgt spid="29"/>
                                            </p:tgtEl>
                                            <p:attrNameLst>
                                              <p:attrName>r</p:attrName>
                                            </p:attrNameLst>
                                          </p:cBhvr>
                                        </p:animRot>
                                        <p:animRot by="-240000">
                                          <p:cBhvr>
                                            <p:cTn id="104" dur="100" fill="hold">
                                              <p:stCondLst>
                                                <p:cond delay="300"/>
                                              </p:stCondLst>
                                            </p:cTn>
                                            <p:tgtEl>
                                              <p:spTgt spid="29"/>
                                            </p:tgtEl>
                                            <p:attrNameLst>
                                              <p:attrName>r</p:attrName>
                                            </p:attrNameLst>
                                          </p:cBhvr>
                                        </p:animRot>
                                        <p:animRot by="120000">
                                          <p:cBhvr>
                                            <p:cTn id="105" dur="100" fill="hold">
                                              <p:stCondLst>
                                                <p:cond delay="400"/>
                                              </p:stCondLst>
                                            </p:cTn>
                                            <p:tgtEl>
                                              <p:spTgt spid="29"/>
                                            </p:tgtEl>
                                            <p:attrNameLst>
                                              <p:attrName>r</p:attrName>
                                            </p:attrNameLst>
                                          </p:cBhvr>
                                        </p:animRot>
                                      </p:childTnLst>
                                    </p:cTn>
                                  </p:par>
                                </p:childTnLst>
                              </p:cTn>
                            </p:par>
                            <p:par>
                              <p:cTn id="106" fill="hold">
                                <p:stCondLst>
                                  <p:cond delay="7500"/>
                                </p:stCondLst>
                                <p:childTnLst>
                                  <p:par>
                                    <p:cTn id="107" presetID="18" presetClass="entr" presetSubtype="9" fill="hold" grpId="0" nodeType="after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strips(upLeft)">
                                          <p:cBhvr>
                                            <p:cTn id="109" dur="500"/>
                                            <p:tgtEl>
                                              <p:spTgt spid="30"/>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xit" presetSubtype="2" fill="hold" grpId="1" nodeType="clickEffect">
                                      <p:stCondLst>
                                        <p:cond delay="0"/>
                                      </p:stCondLst>
                                      <p:childTnLst>
                                        <p:anim calcmode="lin" valueType="num">
                                          <p:cBhvr additive="base">
                                            <p:cTn id="113" dur="500"/>
                                            <p:tgtEl>
                                              <p:spTgt spid="2"/>
                                            </p:tgtEl>
                                            <p:attrNameLst>
                                              <p:attrName>ppt_x</p:attrName>
                                            </p:attrNameLst>
                                          </p:cBhvr>
                                          <p:tavLst>
                                            <p:tav tm="0">
                                              <p:val>
                                                <p:strVal val="ppt_x"/>
                                              </p:val>
                                            </p:tav>
                                            <p:tav tm="100000">
                                              <p:val>
                                                <p:strVal val="1+ppt_w/2"/>
                                              </p:val>
                                            </p:tav>
                                          </p:tavLst>
                                        </p:anim>
                                        <p:anim calcmode="lin" valueType="num">
                                          <p:cBhvr additive="base">
                                            <p:cTn id="114" dur="500"/>
                                            <p:tgtEl>
                                              <p:spTgt spid="2"/>
                                            </p:tgtEl>
                                            <p:attrNameLst>
                                              <p:attrName>ppt_y</p:attrName>
                                            </p:attrNameLst>
                                          </p:cBhvr>
                                          <p:tavLst>
                                            <p:tav tm="0">
                                              <p:val>
                                                <p:strVal val="ppt_y"/>
                                              </p:val>
                                            </p:tav>
                                            <p:tav tm="100000">
                                              <p:val>
                                                <p:strVal val="ppt_y"/>
                                              </p:val>
                                            </p:tav>
                                          </p:tavLst>
                                        </p:anim>
                                        <p:set>
                                          <p:cBhvr>
                                            <p:cTn id="115" dur="1" fill="hold">
                                              <p:stCondLst>
                                                <p:cond delay="499"/>
                                              </p:stCondLst>
                                            </p:cTn>
                                            <p:tgtEl>
                                              <p:spTgt spid="2"/>
                                            </p:tgtEl>
                                            <p:attrNameLst>
                                              <p:attrName>style.visibility</p:attrName>
                                            </p:attrNameLst>
                                          </p:cBhvr>
                                          <p:to>
                                            <p:strVal val="hidden"/>
                                          </p:to>
                                        </p:set>
                                      </p:childTnLst>
                                    </p:cTn>
                                  </p:par>
                                </p:childTnLst>
                              </p:cTn>
                            </p:par>
                            <p:par>
                              <p:cTn id="116" fill="hold">
                                <p:stCondLst>
                                  <p:cond delay="500"/>
                                </p:stCondLst>
                                <p:childTnLst>
                                  <p:par>
                                    <p:cTn id="117" presetID="52" presetClass="exit" presetSubtype="0" fill="hold" nodeType="afterEffect">
                                      <p:stCondLst>
                                        <p:cond delay="0"/>
                                      </p:stCondLst>
                                      <p:childTnLst>
                                        <p:animScale>
                                          <p:cBhvr>
                                            <p:cTn id="118" dur="1000" accel="50000">
                                              <p:stCondLst>
                                                <p:cond delay="0"/>
                                              </p:stCondLst>
                                            </p:cTn>
                                            <p:tgtEl>
                                              <p:spTgt spid="1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9" dur="1000" accel="50000">
                                              <p:stCondLst>
                                                <p:cond delay="0"/>
                                              </p:stCondLst>
                                            </p:cTn>
                                            <p:tgtEl>
                                              <p:spTgt spid="18"/>
                                            </p:tgtEl>
                                            <p:attrNameLst>
                                              <p:attrName>ppt_x</p:attrName>
                                              <p:attrName>ppt_y</p:attrName>
                                            </p:attrNameLst>
                                          </p:cBhvr>
                                        </p:animMotion>
                                        <p:animEffect transition="out" filter="fade">
                                          <p:cBhvr>
                                            <p:cTn id="120" dur="1000"/>
                                            <p:tgtEl>
                                              <p:spTgt spid="18"/>
                                            </p:tgtEl>
                                          </p:cBhvr>
                                        </p:animEffect>
                                        <p:set>
                                          <p:cBhvr>
                                            <p:cTn id="121" dur="1" fill="hold">
                                              <p:stCondLst>
                                                <p:cond delay="999"/>
                                              </p:stCondLst>
                                            </p:cTn>
                                            <p:tgtEl>
                                              <p:spTgt spid="18"/>
                                            </p:tgtEl>
                                            <p:attrNameLst>
                                              <p:attrName>style.visibility</p:attrName>
                                            </p:attrNameLst>
                                          </p:cBhvr>
                                          <p:to>
                                            <p:strVal val="hidden"/>
                                          </p:to>
                                        </p:set>
                                      </p:childTnLst>
                                    </p:cTn>
                                  </p:par>
                                  <p:par>
                                    <p:cTn id="122" presetID="52" presetClass="exit" presetSubtype="0" fill="hold" nodeType="withEffect">
                                      <p:stCondLst>
                                        <p:cond delay="250"/>
                                      </p:stCondLst>
                                      <p:childTnLst>
                                        <p:animScale>
                                          <p:cBhvr>
                                            <p:cTn id="123" dur="1000" accel="50000">
                                              <p:stCondLst>
                                                <p:cond delay="0"/>
                                              </p:stCondLst>
                                            </p:cTn>
                                            <p:tgtEl>
                                              <p:spTgt spid="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4" dur="1000" accel="50000">
                                              <p:stCondLst>
                                                <p:cond delay="0"/>
                                              </p:stCondLst>
                                            </p:cTn>
                                            <p:tgtEl>
                                              <p:spTgt spid="3"/>
                                            </p:tgtEl>
                                            <p:attrNameLst>
                                              <p:attrName>ppt_x</p:attrName>
                                              <p:attrName>ppt_y</p:attrName>
                                            </p:attrNameLst>
                                          </p:cBhvr>
                                        </p:animMotion>
                                        <p:animEffect transition="out" filter="fade">
                                          <p:cBhvr>
                                            <p:cTn id="125" dur="1000"/>
                                            <p:tgtEl>
                                              <p:spTgt spid="3"/>
                                            </p:tgtEl>
                                          </p:cBhvr>
                                        </p:animEffect>
                                        <p:set>
                                          <p:cBhvr>
                                            <p:cTn id="126" dur="1" fill="hold">
                                              <p:stCondLst>
                                                <p:cond delay="999"/>
                                              </p:stCondLst>
                                            </p:cTn>
                                            <p:tgtEl>
                                              <p:spTgt spid="3"/>
                                            </p:tgtEl>
                                            <p:attrNameLst>
                                              <p:attrName>style.visibility</p:attrName>
                                            </p:attrNameLst>
                                          </p:cBhvr>
                                          <p:to>
                                            <p:strVal val="hidden"/>
                                          </p:to>
                                        </p:set>
                                      </p:childTnLst>
                                    </p:cTn>
                                  </p:par>
                                  <p:par>
                                    <p:cTn id="127" presetID="52" presetClass="exit" presetSubtype="0" fill="hold" nodeType="withEffect">
                                      <p:stCondLst>
                                        <p:cond delay="500"/>
                                      </p:stCondLst>
                                      <p:childTnLst>
                                        <p:animScale>
                                          <p:cBhvr>
                                            <p:cTn id="128" dur="1000" accel="50000">
                                              <p:stCondLst>
                                                <p:cond delay="0"/>
                                              </p:stCondLst>
                                            </p:cTn>
                                            <p:tgtEl>
                                              <p:spTgt spid="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9" dur="1000" accel="50000">
                                              <p:stCondLst>
                                                <p:cond delay="0"/>
                                              </p:stCondLst>
                                            </p:cTn>
                                            <p:tgtEl>
                                              <p:spTgt spid="8"/>
                                            </p:tgtEl>
                                            <p:attrNameLst>
                                              <p:attrName>ppt_x</p:attrName>
                                              <p:attrName>ppt_y</p:attrName>
                                            </p:attrNameLst>
                                          </p:cBhvr>
                                        </p:animMotion>
                                        <p:animEffect transition="out" filter="fade">
                                          <p:cBhvr>
                                            <p:cTn id="130" dur="1000"/>
                                            <p:tgtEl>
                                              <p:spTgt spid="8"/>
                                            </p:tgtEl>
                                          </p:cBhvr>
                                        </p:animEffect>
                                        <p:set>
                                          <p:cBhvr>
                                            <p:cTn id="131" dur="1" fill="hold">
                                              <p:stCondLst>
                                                <p:cond delay="999"/>
                                              </p:stCondLst>
                                            </p:cTn>
                                            <p:tgtEl>
                                              <p:spTgt spid="8"/>
                                            </p:tgtEl>
                                            <p:attrNameLst>
                                              <p:attrName>style.visibility</p:attrName>
                                            </p:attrNameLst>
                                          </p:cBhvr>
                                          <p:to>
                                            <p:strVal val="hidden"/>
                                          </p:to>
                                        </p:set>
                                      </p:childTnLst>
                                    </p:cTn>
                                  </p:par>
                                  <p:par>
                                    <p:cTn id="132" presetID="52" presetClass="exit" presetSubtype="0" fill="hold" nodeType="withEffect">
                                      <p:stCondLst>
                                        <p:cond delay="750"/>
                                      </p:stCondLst>
                                      <p:childTnLst>
                                        <p:animScale>
                                          <p:cBhvr>
                                            <p:cTn id="133" dur="1000" accel="50000">
                                              <p:stCondLst>
                                                <p:cond delay="0"/>
                                              </p:stCondLst>
                                            </p:cTn>
                                            <p:tgtEl>
                                              <p:spTgt spid="1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34" dur="1000" accel="50000">
                                              <p:stCondLst>
                                                <p:cond delay="0"/>
                                              </p:stCondLst>
                                            </p:cTn>
                                            <p:tgtEl>
                                              <p:spTgt spid="13"/>
                                            </p:tgtEl>
                                            <p:attrNameLst>
                                              <p:attrName>ppt_x</p:attrName>
                                              <p:attrName>ppt_y</p:attrName>
                                            </p:attrNameLst>
                                          </p:cBhvr>
                                        </p:animMotion>
                                        <p:animEffect transition="out" filter="fade">
                                          <p:cBhvr>
                                            <p:cTn id="135" dur="1000"/>
                                            <p:tgtEl>
                                              <p:spTgt spid="13"/>
                                            </p:tgtEl>
                                          </p:cBhvr>
                                        </p:animEffect>
                                        <p:set>
                                          <p:cBhvr>
                                            <p:cTn id="136" dur="1" fill="hold">
                                              <p:stCondLst>
                                                <p:cond delay="999"/>
                                              </p:stCondLst>
                                            </p:cTn>
                                            <p:tgtEl>
                                              <p:spTgt spid="13"/>
                                            </p:tgtEl>
                                            <p:attrNameLst>
                                              <p:attrName>style.visibility</p:attrName>
                                            </p:attrNameLst>
                                          </p:cBhvr>
                                          <p:to>
                                            <p:strVal val="hidden"/>
                                          </p:to>
                                        </p:set>
                                      </p:childTnLst>
                                    </p:cTn>
                                  </p:par>
                                </p:childTnLst>
                              </p:cTn>
                            </p:par>
                            <p:par>
                              <p:cTn id="137" fill="hold">
                                <p:stCondLst>
                                  <p:cond delay="1500"/>
                                </p:stCondLst>
                                <p:childTnLst>
                                  <p:par>
                                    <p:cTn id="138" presetID="2" presetClass="exit" presetSubtype="4" fill="hold" grpId="2" nodeType="afterEffect">
                                      <p:stCondLst>
                                        <p:cond delay="0"/>
                                      </p:stCondLst>
                                      <p:childTnLst>
                                        <p:anim calcmode="lin" valueType="num">
                                          <p:cBhvr additive="base">
                                            <p:cTn id="139" dur="500"/>
                                            <p:tgtEl>
                                              <p:spTgt spid="24"/>
                                            </p:tgtEl>
                                            <p:attrNameLst>
                                              <p:attrName>ppt_x</p:attrName>
                                            </p:attrNameLst>
                                          </p:cBhvr>
                                          <p:tavLst>
                                            <p:tav tm="0">
                                              <p:val>
                                                <p:strVal val="ppt_x"/>
                                              </p:val>
                                            </p:tav>
                                            <p:tav tm="100000">
                                              <p:val>
                                                <p:strVal val="ppt_x"/>
                                              </p:val>
                                            </p:tav>
                                          </p:tavLst>
                                        </p:anim>
                                        <p:anim calcmode="lin" valueType="num">
                                          <p:cBhvr additive="base">
                                            <p:cTn id="140" dur="500"/>
                                            <p:tgtEl>
                                              <p:spTgt spid="24"/>
                                            </p:tgtEl>
                                            <p:attrNameLst>
                                              <p:attrName>ppt_y</p:attrName>
                                            </p:attrNameLst>
                                          </p:cBhvr>
                                          <p:tavLst>
                                            <p:tav tm="0">
                                              <p:val>
                                                <p:strVal val="ppt_y"/>
                                              </p:val>
                                            </p:tav>
                                            <p:tav tm="100000">
                                              <p:val>
                                                <p:strVal val="1+ppt_h/2"/>
                                              </p:val>
                                            </p:tav>
                                          </p:tavLst>
                                        </p:anim>
                                        <p:set>
                                          <p:cBhvr>
                                            <p:cTn id="141" dur="1" fill="hold">
                                              <p:stCondLst>
                                                <p:cond delay="499"/>
                                              </p:stCondLst>
                                            </p:cTn>
                                            <p:tgtEl>
                                              <p:spTgt spid="24"/>
                                            </p:tgtEl>
                                            <p:attrNameLst>
                                              <p:attrName>style.visibility</p:attrName>
                                            </p:attrNameLst>
                                          </p:cBhvr>
                                          <p:to>
                                            <p:strVal val="hidden"/>
                                          </p:to>
                                        </p:set>
                                      </p:childTnLst>
                                    </p:cTn>
                                  </p:par>
                                </p:childTnLst>
                              </p:cTn>
                            </p:par>
                            <p:par>
                              <p:cTn id="142" fill="hold">
                                <p:stCondLst>
                                  <p:cond delay="2000"/>
                                </p:stCondLst>
                                <p:childTnLst>
                                  <p:par>
                                    <p:cTn id="143" presetID="2" presetClass="exit" presetSubtype="4" fill="hold" grpId="1" nodeType="afterEffect">
                                      <p:stCondLst>
                                        <p:cond delay="0"/>
                                      </p:stCondLst>
                                      <p:childTnLst>
                                        <p:anim calcmode="lin" valueType="num">
                                          <p:cBhvr additive="base">
                                            <p:cTn id="144" dur="500"/>
                                            <p:tgtEl>
                                              <p:spTgt spid="26"/>
                                            </p:tgtEl>
                                            <p:attrNameLst>
                                              <p:attrName>ppt_x</p:attrName>
                                            </p:attrNameLst>
                                          </p:cBhvr>
                                          <p:tavLst>
                                            <p:tav tm="0">
                                              <p:val>
                                                <p:strVal val="ppt_x"/>
                                              </p:val>
                                            </p:tav>
                                            <p:tav tm="100000">
                                              <p:val>
                                                <p:strVal val="ppt_x"/>
                                              </p:val>
                                            </p:tav>
                                          </p:tavLst>
                                        </p:anim>
                                        <p:anim calcmode="lin" valueType="num">
                                          <p:cBhvr additive="base">
                                            <p:cTn id="145" dur="500"/>
                                            <p:tgtEl>
                                              <p:spTgt spid="26"/>
                                            </p:tgtEl>
                                            <p:attrNameLst>
                                              <p:attrName>ppt_y</p:attrName>
                                            </p:attrNameLst>
                                          </p:cBhvr>
                                          <p:tavLst>
                                            <p:tav tm="0">
                                              <p:val>
                                                <p:strVal val="ppt_y"/>
                                              </p:val>
                                            </p:tav>
                                            <p:tav tm="100000">
                                              <p:val>
                                                <p:strVal val="1+ppt_h/2"/>
                                              </p:val>
                                            </p:tav>
                                          </p:tavLst>
                                        </p:anim>
                                        <p:set>
                                          <p:cBhvr>
                                            <p:cTn id="146" dur="1" fill="hold">
                                              <p:stCondLst>
                                                <p:cond delay="499"/>
                                              </p:stCondLst>
                                            </p:cTn>
                                            <p:tgtEl>
                                              <p:spTgt spid="26"/>
                                            </p:tgtEl>
                                            <p:attrNameLst>
                                              <p:attrName>style.visibility</p:attrName>
                                            </p:attrNameLst>
                                          </p:cBhvr>
                                          <p:to>
                                            <p:strVal val="hidden"/>
                                          </p:to>
                                        </p:set>
                                      </p:childTnLst>
                                    </p:cTn>
                                  </p:par>
                                </p:childTnLst>
                              </p:cTn>
                            </p:par>
                            <p:par>
                              <p:cTn id="147" fill="hold">
                                <p:stCondLst>
                                  <p:cond delay="2500"/>
                                </p:stCondLst>
                                <p:childTnLst>
                                  <p:par>
                                    <p:cTn id="148" presetID="2" presetClass="exit" presetSubtype="4" fill="hold" grpId="2" nodeType="afterEffect">
                                      <p:stCondLst>
                                        <p:cond delay="0"/>
                                      </p:stCondLst>
                                      <p:childTnLst>
                                        <p:anim calcmode="lin" valueType="num">
                                          <p:cBhvr additive="base">
                                            <p:cTn id="149" dur="500"/>
                                            <p:tgtEl>
                                              <p:spTgt spid="27"/>
                                            </p:tgtEl>
                                            <p:attrNameLst>
                                              <p:attrName>ppt_x</p:attrName>
                                            </p:attrNameLst>
                                          </p:cBhvr>
                                          <p:tavLst>
                                            <p:tav tm="0">
                                              <p:val>
                                                <p:strVal val="ppt_x"/>
                                              </p:val>
                                            </p:tav>
                                            <p:tav tm="100000">
                                              <p:val>
                                                <p:strVal val="ppt_x"/>
                                              </p:val>
                                            </p:tav>
                                          </p:tavLst>
                                        </p:anim>
                                        <p:anim calcmode="lin" valueType="num">
                                          <p:cBhvr additive="base">
                                            <p:cTn id="150" dur="500"/>
                                            <p:tgtEl>
                                              <p:spTgt spid="27"/>
                                            </p:tgtEl>
                                            <p:attrNameLst>
                                              <p:attrName>ppt_y</p:attrName>
                                            </p:attrNameLst>
                                          </p:cBhvr>
                                          <p:tavLst>
                                            <p:tav tm="0">
                                              <p:val>
                                                <p:strVal val="ppt_y"/>
                                              </p:val>
                                            </p:tav>
                                            <p:tav tm="100000">
                                              <p:val>
                                                <p:strVal val="1+ppt_h/2"/>
                                              </p:val>
                                            </p:tav>
                                          </p:tavLst>
                                        </p:anim>
                                        <p:set>
                                          <p:cBhvr>
                                            <p:cTn id="151" dur="1" fill="hold">
                                              <p:stCondLst>
                                                <p:cond delay="499"/>
                                              </p:stCondLst>
                                            </p:cTn>
                                            <p:tgtEl>
                                              <p:spTgt spid="27"/>
                                            </p:tgtEl>
                                            <p:attrNameLst>
                                              <p:attrName>style.visibility</p:attrName>
                                            </p:attrNameLst>
                                          </p:cBhvr>
                                          <p:to>
                                            <p:strVal val="hidden"/>
                                          </p:to>
                                        </p:set>
                                      </p:childTnLst>
                                    </p:cTn>
                                  </p:par>
                                </p:childTnLst>
                              </p:cTn>
                            </p:par>
                            <p:par>
                              <p:cTn id="152" fill="hold">
                                <p:stCondLst>
                                  <p:cond delay="3000"/>
                                </p:stCondLst>
                                <p:childTnLst>
                                  <p:par>
                                    <p:cTn id="153" presetID="2" presetClass="exit" presetSubtype="4" fill="hold" grpId="1" nodeType="afterEffect">
                                      <p:stCondLst>
                                        <p:cond delay="0"/>
                                      </p:stCondLst>
                                      <p:childTnLst>
                                        <p:anim calcmode="lin" valueType="num">
                                          <p:cBhvr additive="base">
                                            <p:cTn id="154" dur="500"/>
                                            <p:tgtEl>
                                              <p:spTgt spid="28"/>
                                            </p:tgtEl>
                                            <p:attrNameLst>
                                              <p:attrName>ppt_x</p:attrName>
                                            </p:attrNameLst>
                                          </p:cBhvr>
                                          <p:tavLst>
                                            <p:tav tm="0">
                                              <p:val>
                                                <p:strVal val="ppt_x"/>
                                              </p:val>
                                            </p:tav>
                                            <p:tav tm="100000">
                                              <p:val>
                                                <p:strVal val="ppt_x"/>
                                              </p:val>
                                            </p:tav>
                                          </p:tavLst>
                                        </p:anim>
                                        <p:anim calcmode="lin" valueType="num">
                                          <p:cBhvr additive="base">
                                            <p:cTn id="155" dur="500"/>
                                            <p:tgtEl>
                                              <p:spTgt spid="28"/>
                                            </p:tgtEl>
                                            <p:attrNameLst>
                                              <p:attrName>ppt_y</p:attrName>
                                            </p:attrNameLst>
                                          </p:cBhvr>
                                          <p:tavLst>
                                            <p:tav tm="0">
                                              <p:val>
                                                <p:strVal val="ppt_y"/>
                                              </p:val>
                                            </p:tav>
                                            <p:tav tm="100000">
                                              <p:val>
                                                <p:strVal val="1+ppt_h/2"/>
                                              </p:val>
                                            </p:tav>
                                          </p:tavLst>
                                        </p:anim>
                                        <p:set>
                                          <p:cBhvr>
                                            <p:cTn id="156" dur="1" fill="hold">
                                              <p:stCondLst>
                                                <p:cond delay="499"/>
                                              </p:stCondLst>
                                            </p:cTn>
                                            <p:tgtEl>
                                              <p:spTgt spid="28"/>
                                            </p:tgtEl>
                                            <p:attrNameLst>
                                              <p:attrName>style.visibility</p:attrName>
                                            </p:attrNameLst>
                                          </p:cBhvr>
                                          <p:to>
                                            <p:strVal val="hidden"/>
                                          </p:to>
                                        </p:set>
                                      </p:childTnLst>
                                    </p:cTn>
                                  </p:par>
                                </p:childTnLst>
                              </p:cTn>
                            </p:par>
                            <p:par>
                              <p:cTn id="157" fill="hold">
                                <p:stCondLst>
                                  <p:cond delay="3500"/>
                                </p:stCondLst>
                                <p:childTnLst>
                                  <p:par>
                                    <p:cTn id="158" presetID="2" presetClass="exit" presetSubtype="1" fill="hold" grpId="2" nodeType="afterEffect">
                                      <p:stCondLst>
                                        <p:cond delay="0"/>
                                      </p:stCondLst>
                                      <p:childTnLst>
                                        <p:anim calcmode="lin" valueType="num">
                                          <p:cBhvr additive="base">
                                            <p:cTn id="159" dur="500"/>
                                            <p:tgtEl>
                                              <p:spTgt spid="23"/>
                                            </p:tgtEl>
                                            <p:attrNameLst>
                                              <p:attrName>ppt_x</p:attrName>
                                            </p:attrNameLst>
                                          </p:cBhvr>
                                          <p:tavLst>
                                            <p:tav tm="0">
                                              <p:val>
                                                <p:strVal val="ppt_x"/>
                                              </p:val>
                                            </p:tav>
                                            <p:tav tm="100000">
                                              <p:val>
                                                <p:strVal val="ppt_x"/>
                                              </p:val>
                                            </p:tav>
                                          </p:tavLst>
                                        </p:anim>
                                        <p:anim calcmode="lin" valueType="num">
                                          <p:cBhvr additive="base">
                                            <p:cTn id="160" dur="500"/>
                                            <p:tgtEl>
                                              <p:spTgt spid="23"/>
                                            </p:tgtEl>
                                            <p:attrNameLst>
                                              <p:attrName>ppt_y</p:attrName>
                                            </p:attrNameLst>
                                          </p:cBhvr>
                                          <p:tavLst>
                                            <p:tav tm="0">
                                              <p:val>
                                                <p:strVal val="ppt_y"/>
                                              </p:val>
                                            </p:tav>
                                            <p:tav tm="100000">
                                              <p:val>
                                                <p:strVal val="0-ppt_h/2"/>
                                              </p:val>
                                            </p:tav>
                                          </p:tavLst>
                                        </p:anim>
                                        <p:set>
                                          <p:cBhvr>
                                            <p:cTn id="161" dur="1" fill="hold">
                                              <p:stCondLst>
                                                <p:cond delay="499"/>
                                              </p:stCondLst>
                                            </p:cTn>
                                            <p:tgtEl>
                                              <p:spTgt spid="23"/>
                                            </p:tgtEl>
                                            <p:attrNameLst>
                                              <p:attrName>style.visibility</p:attrName>
                                            </p:attrNameLst>
                                          </p:cBhvr>
                                          <p:to>
                                            <p:strVal val="hidden"/>
                                          </p:to>
                                        </p:set>
                                      </p:childTnLst>
                                    </p:cTn>
                                  </p:par>
                                </p:childTnLst>
                              </p:cTn>
                            </p:par>
                            <p:par>
                              <p:cTn id="162" fill="hold">
                                <p:stCondLst>
                                  <p:cond delay="4000"/>
                                </p:stCondLst>
                                <p:childTnLst>
                                  <p:par>
                                    <p:cTn id="163" presetID="2" presetClass="exit" presetSubtype="1" fill="hold" grpId="1" nodeType="afterEffect">
                                      <p:stCondLst>
                                        <p:cond delay="0"/>
                                      </p:stCondLst>
                                      <p:childTnLst>
                                        <p:anim calcmode="lin" valueType="num">
                                          <p:cBhvr additive="base">
                                            <p:cTn id="164" dur="500"/>
                                            <p:tgtEl>
                                              <p:spTgt spid="25"/>
                                            </p:tgtEl>
                                            <p:attrNameLst>
                                              <p:attrName>ppt_x</p:attrName>
                                            </p:attrNameLst>
                                          </p:cBhvr>
                                          <p:tavLst>
                                            <p:tav tm="0">
                                              <p:val>
                                                <p:strVal val="ppt_x"/>
                                              </p:val>
                                            </p:tav>
                                            <p:tav tm="100000">
                                              <p:val>
                                                <p:strVal val="ppt_x"/>
                                              </p:val>
                                            </p:tav>
                                          </p:tavLst>
                                        </p:anim>
                                        <p:anim calcmode="lin" valueType="num">
                                          <p:cBhvr additive="base">
                                            <p:cTn id="165" dur="500"/>
                                            <p:tgtEl>
                                              <p:spTgt spid="25"/>
                                            </p:tgtEl>
                                            <p:attrNameLst>
                                              <p:attrName>ppt_y</p:attrName>
                                            </p:attrNameLst>
                                          </p:cBhvr>
                                          <p:tavLst>
                                            <p:tav tm="0">
                                              <p:val>
                                                <p:strVal val="ppt_y"/>
                                              </p:val>
                                            </p:tav>
                                            <p:tav tm="100000">
                                              <p:val>
                                                <p:strVal val="0-ppt_h/2"/>
                                              </p:val>
                                            </p:tav>
                                          </p:tavLst>
                                        </p:anim>
                                        <p:set>
                                          <p:cBhvr>
                                            <p:cTn id="166" dur="1" fill="hold">
                                              <p:stCondLst>
                                                <p:cond delay="499"/>
                                              </p:stCondLst>
                                            </p:cTn>
                                            <p:tgtEl>
                                              <p:spTgt spid="25"/>
                                            </p:tgtEl>
                                            <p:attrNameLst>
                                              <p:attrName>style.visibility</p:attrName>
                                            </p:attrNameLst>
                                          </p:cBhvr>
                                          <p:to>
                                            <p:strVal val="hidden"/>
                                          </p:to>
                                        </p:set>
                                      </p:childTnLst>
                                    </p:cTn>
                                  </p:par>
                                </p:childTnLst>
                              </p:cTn>
                            </p:par>
                            <p:par>
                              <p:cTn id="167" fill="hold">
                                <p:stCondLst>
                                  <p:cond delay="4500"/>
                                </p:stCondLst>
                                <p:childTnLst>
                                  <p:par>
                                    <p:cTn id="168" presetID="2" presetClass="exit" presetSubtype="1" fill="hold" grpId="2" nodeType="afterEffect">
                                      <p:stCondLst>
                                        <p:cond delay="0"/>
                                      </p:stCondLst>
                                      <p:childTnLst>
                                        <p:anim calcmode="lin" valueType="num">
                                          <p:cBhvr additive="base">
                                            <p:cTn id="169" dur="500"/>
                                            <p:tgtEl>
                                              <p:spTgt spid="29"/>
                                            </p:tgtEl>
                                            <p:attrNameLst>
                                              <p:attrName>ppt_x</p:attrName>
                                            </p:attrNameLst>
                                          </p:cBhvr>
                                          <p:tavLst>
                                            <p:tav tm="0">
                                              <p:val>
                                                <p:strVal val="ppt_x"/>
                                              </p:val>
                                            </p:tav>
                                            <p:tav tm="100000">
                                              <p:val>
                                                <p:strVal val="ppt_x"/>
                                              </p:val>
                                            </p:tav>
                                          </p:tavLst>
                                        </p:anim>
                                        <p:anim calcmode="lin" valueType="num">
                                          <p:cBhvr additive="base">
                                            <p:cTn id="170" dur="500"/>
                                            <p:tgtEl>
                                              <p:spTgt spid="29"/>
                                            </p:tgtEl>
                                            <p:attrNameLst>
                                              <p:attrName>ppt_y</p:attrName>
                                            </p:attrNameLst>
                                          </p:cBhvr>
                                          <p:tavLst>
                                            <p:tav tm="0">
                                              <p:val>
                                                <p:strVal val="ppt_y"/>
                                              </p:val>
                                            </p:tav>
                                            <p:tav tm="100000">
                                              <p:val>
                                                <p:strVal val="0-ppt_h/2"/>
                                              </p:val>
                                            </p:tav>
                                          </p:tavLst>
                                        </p:anim>
                                        <p:set>
                                          <p:cBhvr>
                                            <p:cTn id="171" dur="1" fill="hold">
                                              <p:stCondLst>
                                                <p:cond delay="499"/>
                                              </p:stCondLst>
                                            </p:cTn>
                                            <p:tgtEl>
                                              <p:spTgt spid="29"/>
                                            </p:tgtEl>
                                            <p:attrNameLst>
                                              <p:attrName>style.visibility</p:attrName>
                                            </p:attrNameLst>
                                          </p:cBhvr>
                                          <p:to>
                                            <p:strVal val="hidden"/>
                                          </p:to>
                                        </p:set>
                                      </p:childTnLst>
                                    </p:cTn>
                                  </p:par>
                                </p:childTnLst>
                              </p:cTn>
                            </p:par>
                            <p:par>
                              <p:cTn id="172" fill="hold">
                                <p:stCondLst>
                                  <p:cond delay="5000"/>
                                </p:stCondLst>
                                <p:childTnLst>
                                  <p:par>
                                    <p:cTn id="173" presetID="2" presetClass="exit" presetSubtype="1" fill="hold" grpId="1" nodeType="afterEffect">
                                      <p:stCondLst>
                                        <p:cond delay="0"/>
                                      </p:stCondLst>
                                      <p:childTnLst>
                                        <p:anim calcmode="lin" valueType="num">
                                          <p:cBhvr additive="base">
                                            <p:cTn id="174" dur="500"/>
                                            <p:tgtEl>
                                              <p:spTgt spid="30"/>
                                            </p:tgtEl>
                                            <p:attrNameLst>
                                              <p:attrName>ppt_x</p:attrName>
                                            </p:attrNameLst>
                                          </p:cBhvr>
                                          <p:tavLst>
                                            <p:tav tm="0">
                                              <p:val>
                                                <p:strVal val="ppt_x"/>
                                              </p:val>
                                            </p:tav>
                                            <p:tav tm="100000">
                                              <p:val>
                                                <p:strVal val="ppt_x"/>
                                              </p:val>
                                            </p:tav>
                                          </p:tavLst>
                                        </p:anim>
                                        <p:anim calcmode="lin" valueType="num">
                                          <p:cBhvr additive="base">
                                            <p:cTn id="175" dur="500"/>
                                            <p:tgtEl>
                                              <p:spTgt spid="30"/>
                                            </p:tgtEl>
                                            <p:attrNameLst>
                                              <p:attrName>ppt_y</p:attrName>
                                            </p:attrNameLst>
                                          </p:cBhvr>
                                          <p:tavLst>
                                            <p:tav tm="0">
                                              <p:val>
                                                <p:strVal val="ppt_y"/>
                                              </p:val>
                                            </p:tav>
                                            <p:tav tm="100000">
                                              <p:val>
                                                <p:strVal val="0-ppt_h/2"/>
                                              </p:val>
                                            </p:tav>
                                          </p:tavLst>
                                        </p:anim>
                                        <p:set>
                                          <p:cBhvr>
                                            <p:cTn id="176"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3" grpId="0" animBg="1"/>
          <p:bldP spid="23" grpId="1" animBg="1"/>
          <p:bldP spid="23" grpId="2" animBg="1"/>
          <p:bldP spid="24" grpId="0" animBg="1"/>
          <p:bldP spid="24" grpId="1" animBg="1"/>
          <p:bldP spid="24" grpId="2" animBg="1"/>
          <p:bldP spid="25" grpId="0"/>
          <p:bldP spid="25" grpId="1"/>
          <p:bldP spid="26" grpId="0"/>
          <p:bldP spid="26" grpId="1"/>
          <p:bldP spid="27" grpId="0" animBg="1"/>
          <p:bldP spid="27" grpId="1" animBg="1"/>
          <p:bldP spid="27" grpId="2" animBg="1"/>
          <p:bldP spid="28" grpId="0"/>
          <p:bldP spid="28" grpId="1"/>
          <p:bldP spid="29" grpId="0" animBg="1"/>
          <p:bldP spid="29" grpId="1" animBg="1"/>
          <p:bldP spid="29" grpId="2" animBg="1"/>
          <p:bldP spid="30" grpId="0"/>
          <p:bldP spid="30" grpId="1"/>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000"/>
                                </p:stCondLst>
                                <p:childTnLst>
                                  <p:par>
                                    <p:cTn id="22" presetID="15"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1000" fill="hold"/>
                                            <p:tgtEl>
                                              <p:spTgt spid="18"/>
                                            </p:tgtEl>
                                            <p:attrNameLst>
                                              <p:attrName>ppt_w</p:attrName>
                                            </p:attrNameLst>
                                          </p:cBhvr>
                                          <p:tavLst>
                                            <p:tav tm="0">
                                              <p:val>
                                                <p:fltVal val="0"/>
                                              </p:val>
                                            </p:tav>
                                            <p:tav tm="100000">
                                              <p:val>
                                                <p:strVal val="#ppt_w"/>
                                              </p:val>
                                            </p:tav>
                                          </p:tavLst>
                                        </p:anim>
                                        <p:anim calcmode="lin" valueType="num">
                                          <p:cBhvr>
                                            <p:cTn id="25" dur="1000" fill="hold"/>
                                            <p:tgtEl>
                                              <p:spTgt spid="18"/>
                                            </p:tgtEl>
                                            <p:attrNameLst>
                                              <p:attrName>ppt_h</p:attrName>
                                            </p:attrNameLst>
                                          </p:cBhvr>
                                          <p:tavLst>
                                            <p:tav tm="0">
                                              <p:val>
                                                <p:fltVal val="0"/>
                                              </p:val>
                                            </p:tav>
                                            <p:tav tm="100000">
                                              <p:val>
                                                <p:strVal val="#ppt_h"/>
                                              </p:val>
                                            </p:tav>
                                          </p:tavLst>
                                        </p:anim>
                                        <p:anim calcmode="lin" valueType="num">
                                          <p:cBhvr>
                                            <p:cTn id="26"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8"/>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25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fltVal val="0"/>
                                              </p:val>
                                            </p:tav>
                                            <p:tav tm="100000">
                                              <p:val>
                                                <p:strVal val="#ppt_w"/>
                                              </p:val>
                                            </p:tav>
                                          </p:tavLst>
                                        </p:anim>
                                        <p:anim calcmode="lin" valueType="num">
                                          <p:cBhvr>
                                            <p:cTn id="31" dur="1000" fill="hold"/>
                                            <p:tgtEl>
                                              <p:spTgt spid="3"/>
                                            </p:tgtEl>
                                            <p:attrNameLst>
                                              <p:attrName>ppt_h</p:attrName>
                                            </p:attrNameLst>
                                          </p:cBhvr>
                                          <p:tavLst>
                                            <p:tav tm="0">
                                              <p:val>
                                                <p:fltVal val="0"/>
                                              </p:val>
                                            </p:tav>
                                            <p:tav tm="100000">
                                              <p:val>
                                                <p:strVal val="#ppt_h"/>
                                              </p:val>
                                            </p:tav>
                                          </p:tavLst>
                                        </p:anim>
                                        <p:anim calcmode="lin" valueType="num">
                                          <p:cBhvr>
                                            <p:cTn id="32"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3"/>
                                            </p:tgtEl>
                                            <p:attrNameLst>
                                              <p:attrName>ppt_y</p:attrName>
                                            </p:attrNameLst>
                                          </p:cBhvr>
                                          <p:tavLst>
                                            <p:tav tm="0" fmla="#ppt_y+(sin(-2*pi*(1-$))*-#ppt_x+cos(-2*pi*(1-$))*(1-#ppt_y))*(1-$)">
                                              <p:val>
                                                <p:fltVal val="0"/>
                                              </p:val>
                                            </p:tav>
                                            <p:tav tm="100000">
                                              <p:val>
                                                <p:fltVal val="1"/>
                                              </p:val>
                                            </p:tav>
                                          </p:tavLst>
                                        </p:anim>
                                      </p:childTnLst>
                                    </p:cTn>
                                  </p:par>
                                  <p:par>
                                    <p:cTn id="34" presetID="15" presetClass="entr" presetSubtype="0" fill="hold" nodeType="withEffect">
                                      <p:stCondLst>
                                        <p:cond delay="50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8"/>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nodeType="withEffect">
                                      <p:stCondLst>
                                        <p:cond delay="750"/>
                                      </p:stCondLst>
                                      <p:childTnLst>
                                        <p:set>
                                          <p:cBhvr>
                                            <p:cTn id="41" dur="1" fill="hold">
                                              <p:stCondLst>
                                                <p:cond delay="0"/>
                                              </p:stCondLst>
                                            </p:cTn>
                                            <p:tgtEl>
                                              <p:spTgt spid="13"/>
                                            </p:tgtEl>
                                            <p:attrNameLst>
                                              <p:attrName>style.visibility</p:attrName>
                                            </p:attrNameLst>
                                          </p:cBhvr>
                                          <p:to>
                                            <p:strVal val="visible"/>
                                          </p:to>
                                        </p:set>
                                        <p:anim calcmode="lin" valueType="num">
                                          <p:cBhvr>
                                            <p:cTn id="42" dur="1000" fill="hold"/>
                                            <p:tgtEl>
                                              <p:spTgt spid="13"/>
                                            </p:tgtEl>
                                            <p:attrNameLst>
                                              <p:attrName>ppt_w</p:attrName>
                                            </p:attrNameLst>
                                          </p:cBhvr>
                                          <p:tavLst>
                                            <p:tav tm="0">
                                              <p:val>
                                                <p:fltVal val="0"/>
                                              </p:val>
                                            </p:tav>
                                            <p:tav tm="100000">
                                              <p:val>
                                                <p:strVal val="#ppt_w"/>
                                              </p:val>
                                            </p:tav>
                                          </p:tavLst>
                                        </p:anim>
                                        <p:anim calcmode="lin" valueType="num">
                                          <p:cBhvr>
                                            <p:cTn id="43" dur="1000" fill="hold"/>
                                            <p:tgtEl>
                                              <p:spTgt spid="13"/>
                                            </p:tgtEl>
                                            <p:attrNameLst>
                                              <p:attrName>ppt_h</p:attrName>
                                            </p:attrNameLst>
                                          </p:cBhvr>
                                          <p:tavLst>
                                            <p:tav tm="0">
                                              <p:val>
                                                <p:fltVal val="0"/>
                                              </p:val>
                                            </p:tav>
                                            <p:tav tm="100000">
                                              <p:val>
                                                <p:strVal val="#ppt_h"/>
                                              </p:val>
                                            </p:tav>
                                          </p:tavLst>
                                        </p:anim>
                                        <p:anim calcmode="lin" valueType="num">
                                          <p:cBhvr>
                                            <p:cTn id="44"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46" fill="hold">
                                <p:stCondLst>
                                  <p:cond delay="2000"/>
                                </p:stCondLst>
                                <p:childTnLst>
                                  <p:par>
                                    <p:cTn id="47" presetID="2" presetClass="entr" presetSubtype="1"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0-#ppt_h/2"/>
                                              </p:val>
                                            </p:tav>
                                            <p:tav tm="100000">
                                              <p:val>
                                                <p:strVal val="#ppt_y"/>
                                              </p:val>
                                            </p:tav>
                                          </p:tavLst>
                                        </p:anim>
                                      </p:childTnLst>
                                    </p:cTn>
                                  </p:par>
                                </p:childTnLst>
                              </p:cTn>
                            </p:par>
                            <p:par>
                              <p:cTn id="51" fill="hold">
                                <p:stCondLst>
                                  <p:cond delay="2500"/>
                                </p:stCondLst>
                                <p:childTnLst>
                                  <p:par>
                                    <p:cTn id="52" presetID="32" presetClass="emph" presetSubtype="0" fill="hold" grpId="1" nodeType="afterEffect">
                                      <p:stCondLst>
                                        <p:cond delay="0"/>
                                      </p:stCondLst>
                                      <p:childTnLst>
                                        <p:animRot by="120000">
                                          <p:cBhvr>
                                            <p:cTn id="53" dur="50" fill="hold">
                                              <p:stCondLst>
                                                <p:cond delay="0"/>
                                              </p:stCondLst>
                                            </p:cTn>
                                            <p:tgtEl>
                                              <p:spTgt spid="24"/>
                                            </p:tgtEl>
                                            <p:attrNameLst>
                                              <p:attrName>r</p:attrName>
                                            </p:attrNameLst>
                                          </p:cBhvr>
                                        </p:animRot>
                                        <p:animRot by="-240000">
                                          <p:cBhvr>
                                            <p:cTn id="54" dur="100" fill="hold">
                                              <p:stCondLst>
                                                <p:cond delay="100"/>
                                              </p:stCondLst>
                                            </p:cTn>
                                            <p:tgtEl>
                                              <p:spTgt spid="24"/>
                                            </p:tgtEl>
                                            <p:attrNameLst>
                                              <p:attrName>r</p:attrName>
                                            </p:attrNameLst>
                                          </p:cBhvr>
                                        </p:animRot>
                                        <p:animRot by="240000">
                                          <p:cBhvr>
                                            <p:cTn id="55" dur="100" fill="hold">
                                              <p:stCondLst>
                                                <p:cond delay="200"/>
                                              </p:stCondLst>
                                            </p:cTn>
                                            <p:tgtEl>
                                              <p:spTgt spid="24"/>
                                            </p:tgtEl>
                                            <p:attrNameLst>
                                              <p:attrName>r</p:attrName>
                                            </p:attrNameLst>
                                          </p:cBhvr>
                                        </p:animRot>
                                        <p:animRot by="-240000">
                                          <p:cBhvr>
                                            <p:cTn id="56" dur="100" fill="hold">
                                              <p:stCondLst>
                                                <p:cond delay="300"/>
                                              </p:stCondLst>
                                            </p:cTn>
                                            <p:tgtEl>
                                              <p:spTgt spid="24"/>
                                            </p:tgtEl>
                                            <p:attrNameLst>
                                              <p:attrName>r</p:attrName>
                                            </p:attrNameLst>
                                          </p:cBhvr>
                                        </p:animRot>
                                        <p:animRot by="120000">
                                          <p:cBhvr>
                                            <p:cTn id="57" dur="100" fill="hold">
                                              <p:stCondLst>
                                                <p:cond delay="400"/>
                                              </p:stCondLst>
                                            </p:cTn>
                                            <p:tgtEl>
                                              <p:spTgt spid="24"/>
                                            </p:tgtEl>
                                            <p:attrNameLst>
                                              <p:attrName>r</p:attrName>
                                            </p:attrNameLst>
                                          </p:cBhvr>
                                        </p:animRot>
                                      </p:childTnLst>
                                    </p:cTn>
                                  </p:par>
                                </p:childTnLst>
                              </p:cTn>
                            </p:par>
                            <p:par>
                              <p:cTn id="58" fill="hold">
                                <p:stCondLst>
                                  <p:cond delay="3000"/>
                                </p:stCondLst>
                                <p:childTnLst>
                                  <p:par>
                                    <p:cTn id="59" presetID="18" presetClass="entr" presetSubtype="9"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upLeft)">
                                          <p:cBhvr>
                                            <p:cTn id="61" dur="500"/>
                                            <p:tgtEl>
                                              <p:spTgt spid="26"/>
                                            </p:tgtEl>
                                          </p:cBhvr>
                                        </p:animEffect>
                                      </p:childTnLst>
                                    </p:cTn>
                                  </p:par>
                                </p:childTnLst>
                              </p:cTn>
                            </p:par>
                            <p:par>
                              <p:cTn id="62" fill="hold">
                                <p:stCondLst>
                                  <p:cond delay="3500"/>
                                </p:stCondLst>
                                <p:childTnLst>
                                  <p:par>
                                    <p:cTn id="63" presetID="2" presetClass="entr" presetSubtype="4"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par>
                              <p:cTn id="67" fill="hold">
                                <p:stCondLst>
                                  <p:cond delay="4000"/>
                                </p:stCondLst>
                                <p:childTnLst>
                                  <p:par>
                                    <p:cTn id="68" presetID="32" presetClass="emph" presetSubtype="0" fill="hold" grpId="1" nodeType="afterEffect">
                                      <p:stCondLst>
                                        <p:cond delay="0"/>
                                      </p:stCondLst>
                                      <p:childTnLst>
                                        <p:animRot by="120000">
                                          <p:cBhvr>
                                            <p:cTn id="69" dur="50" fill="hold">
                                              <p:stCondLst>
                                                <p:cond delay="0"/>
                                              </p:stCondLst>
                                            </p:cTn>
                                            <p:tgtEl>
                                              <p:spTgt spid="23"/>
                                            </p:tgtEl>
                                            <p:attrNameLst>
                                              <p:attrName>r</p:attrName>
                                            </p:attrNameLst>
                                          </p:cBhvr>
                                        </p:animRot>
                                        <p:animRot by="-240000">
                                          <p:cBhvr>
                                            <p:cTn id="70" dur="100" fill="hold">
                                              <p:stCondLst>
                                                <p:cond delay="100"/>
                                              </p:stCondLst>
                                            </p:cTn>
                                            <p:tgtEl>
                                              <p:spTgt spid="23"/>
                                            </p:tgtEl>
                                            <p:attrNameLst>
                                              <p:attrName>r</p:attrName>
                                            </p:attrNameLst>
                                          </p:cBhvr>
                                        </p:animRot>
                                        <p:animRot by="240000">
                                          <p:cBhvr>
                                            <p:cTn id="71" dur="100" fill="hold">
                                              <p:stCondLst>
                                                <p:cond delay="200"/>
                                              </p:stCondLst>
                                            </p:cTn>
                                            <p:tgtEl>
                                              <p:spTgt spid="23"/>
                                            </p:tgtEl>
                                            <p:attrNameLst>
                                              <p:attrName>r</p:attrName>
                                            </p:attrNameLst>
                                          </p:cBhvr>
                                        </p:animRot>
                                        <p:animRot by="-240000">
                                          <p:cBhvr>
                                            <p:cTn id="72" dur="100" fill="hold">
                                              <p:stCondLst>
                                                <p:cond delay="300"/>
                                              </p:stCondLst>
                                            </p:cTn>
                                            <p:tgtEl>
                                              <p:spTgt spid="23"/>
                                            </p:tgtEl>
                                            <p:attrNameLst>
                                              <p:attrName>r</p:attrName>
                                            </p:attrNameLst>
                                          </p:cBhvr>
                                        </p:animRot>
                                        <p:animRot by="120000">
                                          <p:cBhvr>
                                            <p:cTn id="73" dur="100" fill="hold">
                                              <p:stCondLst>
                                                <p:cond delay="400"/>
                                              </p:stCondLst>
                                            </p:cTn>
                                            <p:tgtEl>
                                              <p:spTgt spid="23"/>
                                            </p:tgtEl>
                                            <p:attrNameLst>
                                              <p:attrName>r</p:attrName>
                                            </p:attrNameLst>
                                          </p:cBhvr>
                                        </p:animRot>
                                      </p:childTnLst>
                                    </p:cTn>
                                  </p:par>
                                </p:childTnLst>
                              </p:cTn>
                            </p:par>
                            <p:par>
                              <p:cTn id="74" fill="hold">
                                <p:stCondLst>
                                  <p:cond delay="4500"/>
                                </p:stCondLst>
                                <p:childTnLst>
                                  <p:par>
                                    <p:cTn id="75" presetID="18" presetClass="entr" presetSubtype="9"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strips(upLeft)">
                                          <p:cBhvr>
                                            <p:cTn id="77" dur="500"/>
                                            <p:tgtEl>
                                              <p:spTgt spid="25"/>
                                            </p:tgtEl>
                                          </p:cBhvr>
                                        </p:animEffect>
                                      </p:childTnLst>
                                    </p:cTn>
                                  </p:par>
                                </p:childTnLst>
                              </p:cTn>
                            </p:par>
                            <p:par>
                              <p:cTn id="78" fill="hold">
                                <p:stCondLst>
                                  <p:cond delay="5000"/>
                                </p:stCondLst>
                                <p:childTnLst>
                                  <p:par>
                                    <p:cTn id="79" presetID="2" presetClass="entr" presetSubtype="1"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0-#ppt_h/2"/>
                                              </p:val>
                                            </p:tav>
                                            <p:tav tm="100000">
                                              <p:val>
                                                <p:strVal val="#ppt_y"/>
                                              </p:val>
                                            </p:tav>
                                          </p:tavLst>
                                        </p:anim>
                                      </p:childTnLst>
                                    </p:cTn>
                                  </p:par>
                                </p:childTnLst>
                              </p:cTn>
                            </p:par>
                            <p:par>
                              <p:cTn id="83" fill="hold">
                                <p:stCondLst>
                                  <p:cond delay="5500"/>
                                </p:stCondLst>
                                <p:childTnLst>
                                  <p:par>
                                    <p:cTn id="84" presetID="32" presetClass="emph" presetSubtype="0" fill="hold" grpId="1" nodeType="afterEffect">
                                      <p:stCondLst>
                                        <p:cond delay="0"/>
                                      </p:stCondLst>
                                      <p:childTnLst>
                                        <p:animRot by="120000">
                                          <p:cBhvr>
                                            <p:cTn id="85" dur="50" fill="hold">
                                              <p:stCondLst>
                                                <p:cond delay="0"/>
                                              </p:stCondLst>
                                            </p:cTn>
                                            <p:tgtEl>
                                              <p:spTgt spid="27"/>
                                            </p:tgtEl>
                                            <p:attrNameLst>
                                              <p:attrName>r</p:attrName>
                                            </p:attrNameLst>
                                          </p:cBhvr>
                                        </p:animRot>
                                        <p:animRot by="-240000">
                                          <p:cBhvr>
                                            <p:cTn id="86" dur="100" fill="hold">
                                              <p:stCondLst>
                                                <p:cond delay="100"/>
                                              </p:stCondLst>
                                            </p:cTn>
                                            <p:tgtEl>
                                              <p:spTgt spid="27"/>
                                            </p:tgtEl>
                                            <p:attrNameLst>
                                              <p:attrName>r</p:attrName>
                                            </p:attrNameLst>
                                          </p:cBhvr>
                                        </p:animRot>
                                        <p:animRot by="240000">
                                          <p:cBhvr>
                                            <p:cTn id="87" dur="100" fill="hold">
                                              <p:stCondLst>
                                                <p:cond delay="200"/>
                                              </p:stCondLst>
                                            </p:cTn>
                                            <p:tgtEl>
                                              <p:spTgt spid="27"/>
                                            </p:tgtEl>
                                            <p:attrNameLst>
                                              <p:attrName>r</p:attrName>
                                            </p:attrNameLst>
                                          </p:cBhvr>
                                        </p:animRot>
                                        <p:animRot by="-240000">
                                          <p:cBhvr>
                                            <p:cTn id="88" dur="100" fill="hold">
                                              <p:stCondLst>
                                                <p:cond delay="300"/>
                                              </p:stCondLst>
                                            </p:cTn>
                                            <p:tgtEl>
                                              <p:spTgt spid="27"/>
                                            </p:tgtEl>
                                            <p:attrNameLst>
                                              <p:attrName>r</p:attrName>
                                            </p:attrNameLst>
                                          </p:cBhvr>
                                        </p:animRot>
                                        <p:animRot by="120000">
                                          <p:cBhvr>
                                            <p:cTn id="89" dur="100" fill="hold">
                                              <p:stCondLst>
                                                <p:cond delay="400"/>
                                              </p:stCondLst>
                                            </p:cTn>
                                            <p:tgtEl>
                                              <p:spTgt spid="27"/>
                                            </p:tgtEl>
                                            <p:attrNameLst>
                                              <p:attrName>r</p:attrName>
                                            </p:attrNameLst>
                                          </p:cBhvr>
                                        </p:animRot>
                                      </p:childTnLst>
                                    </p:cTn>
                                  </p:par>
                                </p:childTnLst>
                              </p:cTn>
                            </p:par>
                            <p:par>
                              <p:cTn id="90" fill="hold">
                                <p:stCondLst>
                                  <p:cond delay="6000"/>
                                </p:stCondLst>
                                <p:childTnLst>
                                  <p:par>
                                    <p:cTn id="91" presetID="18" presetClass="entr" presetSubtype="9"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strips(upLeft)">
                                          <p:cBhvr>
                                            <p:cTn id="93" dur="500"/>
                                            <p:tgtEl>
                                              <p:spTgt spid="28"/>
                                            </p:tgtEl>
                                          </p:cBhvr>
                                        </p:animEffect>
                                      </p:childTnLst>
                                    </p:cTn>
                                  </p:par>
                                </p:childTnLst>
                              </p:cTn>
                            </p:par>
                            <p:par>
                              <p:cTn id="94" fill="hold">
                                <p:stCondLst>
                                  <p:cond delay="6500"/>
                                </p:stCondLst>
                                <p:childTnLst>
                                  <p:par>
                                    <p:cTn id="95" presetID="2" presetClass="entr" presetSubtype="4"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par>
                              <p:cTn id="99" fill="hold">
                                <p:stCondLst>
                                  <p:cond delay="7000"/>
                                </p:stCondLst>
                                <p:childTnLst>
                                  <p:par>
                                    <p:cTn id="100" presetID="32" presetClass="emph" presetSubtype="0" fill="hold" grpId="1" nodeType="afterEffect">
                                      <p:stCondLst>
                                        <p:cond delay="0"/>
                                      </p:stCondLst>
                                      <p:childTnLst>
                                        <p:animRot by="120000">
                                          <p:cBhvr>
                                            <p:cTn id="101" dur="50" fill="hold">
                                              <p:stCondLst>
                                                <p:cond delay="0"/>
                                              </p:stCondLst>
                                            </p:cTn>
                                            <p:tgtEl>
                                              <p:spTgt spid="29"/>
                                            </p:tgtEl>
                                            <p:attrNameLst>
                                              <p:attrName>r</p:attrName>
                                            </p:attrNameLst>
                                          </p:cBhvr>
                                        </p:animRot>
                                        <p:animRot by="-240000">
                                          <p:cBhvr>
                                            <p:cTn id="102" dur="100" fill="hold">
                                              <p:stCondLst>
                                                <p:cond delay="100"/>
                                              </p:stCondLst>
                                            </p:cTn>
                                            <p:tgtEl>
                                              <p:spTgt spid="29"/>
                                            </p:tgtEl>
                                            <p:attrNameLst>
                                              <p:attrName>r</p:attrName>
                                            </p:attrNameLst>
                                          </p:cBhvr>
                                        </p:animRot>
                                        <p:animRot by="240000">
                                          <p:cBhvr>
                                            <p:cTn id="103" dur="100" fill="hold">
                                              <p:stCondLst>
                                                <p:cond delay="200"/>
                                              </p:stCondLst>
                                            </p:cTn>
                                            <p:tgtEl>
                                              <p:spTgt spid="29"/>
                                            </p:tgtEl>
                                            <p:attrNameLst>
                                              <p:attrName>r</p:attrName>
                                            </p:attrNameLst>
                                          </p:cBhvr>
                                        </p:animRot>
                                        <p:animRot by="-240000">
                                          <p:cBhvr>
                                            <p:cTn id="104" dur="100" fill="hold">
                                              <p:stCondLst>
                                                <p:cond delay="300"/>
                                              </p:stCondLst>
                                            </p:cTn>
                                            <p:tgtEl>
                                              <p:spTgt spid="29"/>
                                            </p:tgtEl>
                                            <p:attrNameLst>
                                              <p:attrName>r</p:attrName>
                                            </p:attrNameLst>
                                          </p:cBhvr>
                                        </p:animRot>
                                        <p:animRot by="120000">
                                          <p:cBhvr>
                                            <p:cTn id="105" dur="100" fill="hold">
                                              <p:stCondLst>
                                                <p:cond delay="400"/>
                                              </p:stCondLst>
                                            </p:cTn>
                                            <p:tgtEl>
                                              <p:spTgt spid="29"/>
                                            </p:tgtEl>
                                            <p:attrNameLst>
                                              <p:attrName>r</p:attrName>
                                            </p:attrNameLst>
                                          </p:cBhvr>
                                        </p:animRot>
                                      </p:childTnLst>
                                    </p:cTn>
                                  </p:par>
                                </p:childTnLst>
                              </p:cTn>
                            </p:par>
                            <p:par>
                              <p:cTn id="106" fill="hold">
                                <p:stCondLst>
                                  <p:cond delay="7500"/>
                                </p:stCondLst>
                                <p:childTnLst>
                                  <p:par>
                                    <p:cTn id="107" presetID="18" presetClass="entr" presetSubtype="9" fill="hold" grpId="0" nodeType="after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strips(upLeft)">
                                          <p:cBhvr>
                                            <p:cTn id="109" dur="500"/>
                                            <p:tgtEl>
                                              <p:spTgt spid="30"/>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xit" presetSubtype="2" fill="hold" grpId="1" nodeType="clickEffect">
                                      <p:stCondLst>
                                        <p:cond delay="0"/>
                                      </p:stCondLst>
                                      <p:childTnLst>
                                        <p:anim calcmode="lin" valueType="num">
                                          <p:cBhvr additive="base">
                                            <p:cTn id="113" dur="500"/>
                                            <p:tgtEl>
                                              <p:spTgt spid="2"/>
                                            </p:tgtEl>
                                            <p:attrNameLst>
                                              <p:attrName>ppt_x</p:attrName>
                                            </p:attrNameLst>
                                          </p:cBhvr>
                                          <p:tavLst>
                                            <p:tav tm="0">
                                              <p:val>
                                                <p:strVal val="ppt_x"/>
                                              </p:val>
                                            </p:tav>
                                            <p:tav tm="100000">
                                              <p:val>
                                                <p:strVal val="1+ppt_w/2"/>
                                              </p:val>
                                            </p:tav>
                                          </p:tavLst>
                                        </p:anim>
                                        <p:anim calcmode="lin" valueType="num">
                                          <p:cBhvr additive="base">
                                            <p:cTn id="114" dur="500"/>
                                            <p:tgtEl>
                                              <p:spTgt spid="2"/>
                                            </p:tgtEl>
                                            <p:attrNameLst>
                                              <p:attrName>ppt_y</p:attrName>
                                            </p:attrNameLst>
                                          </p:cBhvr>
                                          <p:tavLst>
                                            <p:tav tm="0">
                                              <p:val>
                                                <p:strVal val="ppt_y"/>
                                              </p:val>
                                            </p:tav>
                                            <p:tav tm="100000">
                                              <p:val>
                                                <p:strVal val="ppt_y"/>
                                              </p:val>
                                            </p:tav>
                                          </p:tavLst>
                                        </p:anim>
                                        <p:set>
                                          <p:cBhvr>
                                            <p:cTn id="115" dur="1" fill="hold">
                                              <p:stCondLst>
                                                <p:cond delay="499"/>
                                              </p:stCondLst>
                                            </p:cTn>
                                            <p:tgtEl>
                                              <p:spTgt spid="2"/>
                                            </p:tgtEl>
                                            <p:attrNameLst>
                                              <p:attrName>style.visibility</p:attrName>
                                            </p:attrNameLst>
                                          </p:cBhvr>
                                          <p:to>
                                            <p:strVal val="hidden"/>
                                          </p:to>
                                        </p:set>
                                      </p:childTnLst>
                                    </p:cTn>
                                  </p:par>
                                </p:childTnLst>
                              </p:cTn>
                            </p:par>
                            <p:par>
                              <p:cTn id="116" fill="hold">
                                <p:stCondLst>
                                  <p:cond delay="500"/>
                                </p:stCondLst>
                                <p:childTnLst>
                                  <p:par>
                                    <p:cTn id="117" presetID="52" presetClass="exit" presetSubtype="0" fill="hold" nodeType="afterEffect">
                                      <p:stCondLst>
                                        <p:cond delay="0"/>
                                      </p:stCondLst>
                                      <p:childTnLst>
                                        <p:animScale>
                                          <p:cBhvr>
                                            <p:cTn id="118" dur="1000" accel="50000">
                                              <p:stCondLst>
                                                <p:cond delay="0"/>
                                              </p:stCondLst>
                                            </p:cTn>
                                            <p:tgtEl>
                                              <p:spTgt spid="1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9" dur="1000" accel="50000">
                                              <p:stCondLst>
                                                <p:cond delay="0"/>
                                              </p:stCondLst>
                                            </p:cTn>
                                            <p:tgtEl>
                                              <p:spTgt spid="18"/>
                                            </p:tgtEl>
                                            <p:attrNameLst>
                                              <p:attrName>ppt_x</p:attrName>
                                              <p:attrName>ppt_y</p:attrName>
                                            </p:attrNameLst>
                                          </p:cBhvr>
                                        </p:animMotion>
                                        <p:animEffect transition="out" filter="fade">
                                          <p:cBhvr>
                                            <p:cTn id="120" dur="1000"/>
                                            <p:tgtEl>
                                              <p:spTgt spid="18"/>
                                            </p:tgtEl>
                                          </p:cBhvr>
                                        </p:animEffect>
                                        <p:set>
                                          <p:cBhvr>
                                            <p:cTn id="121" dur="1" fill="hold">
                                              <p:stCondLst>
                                                <p:cond delay="999"/>
                                              </p:stCondLst>
                                            </p:cTn>
                                            <p:tgtEl>
                                              <p:spTgt spid="18"/>
                                            </p:tgtEl>
                                            <p:attrNameLst>
                                              <p:attrName>style.visibility</p:attrName>
                                            </p:attrNameLst>
                                          </p:cBhvr>
                                          <p:to>
                                            <p:strVal val="hidden"/>
                                          </p:to>
                                        </p:set>
                                      </p:childTnLst>
                                    </p:cTn>
                                  </p:par>
                                  <p:par>
                                    <p:cTn id="122" presetID="52" presetClass="exit" presetSubtype="0" fill="hold" nodeType="withEffect">
                                      <p:stCondLst>
                                        <p:cond delay="250"/>
                                      </p:stCondLst>
                                      <p:childTnLst>
                                        <p:animScale>
                                          <p:cBhvr>
                                            <p:cTn id="123" dur="1000" accel="50000">
                                              <p:stCondLst>
                                                <p:cond delay="0"/>
                                              </p:stCondLst>
                                            </p:cTn>
                                            <p:tgtEl>
                                              <p:spTgt spid="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4" dur="1000" accel="50000">
                                              <p:stCondLst>
                                                <p:cond delay="0"/>
                                              </p:stCondLst>
                                            </p:cTn>
                                            <p:tgtEl>
                                              <p:spTgt spid="3"/>
                                            </p:tgtEl>
                                            <p:attrNameLst>
                                              <p:attrName>ppt_x</p:attrName>
                                              <p:attrName>ppt_y</p:attrName>
                                            </p:attrNameLst>
                                          </p:cBhvr>
                                        </p:animMotion>
                                        <p:animEffect transition="out" filter="fade">
                                          <p:cBhvr>
                                            <p:cTn id="125" dur="1000"/>
                                            <p:tgtEl>
                                              <p:spTgt spid="3"/>
                                            </p:tgtEl>
                                          </p:cBhvr>
                                        </p:animEffect>
                                        <p:set>
                                          <p:cBhvr>
                                            <p:cTn id="126" dur="1" fill="hold">
                                              <p:stCondLst>
                                                <p:cond delay="999"/>
                                              </p:stCondLst>
                                            </p:cTn>
                                            <p:tgtEl>
                                              <p:spTgt spid="3"/>
                                            </p:tgtEl>
                                            <p:attrNameLst>
                                              <p:attrName>style.visibility</p:attrName>
                                            </p:attrNameLst>
                                          </p:cBhvr>
                                          <p:to>
                                            <p:strVal val="hidden"/>
                                          </p:to>
                                        </p:set>
                                      </p:childTnLst>
                                    </p:cTn>
                                  </p:par>
                                  <p:par>
                                    <p:cTn id="127" presetID="52" presetClass="exit" presetSubtype="0" fill="hold" nodeType="withEffect">
                                      <p:stCondLst>
                                        <p:cond delay="500"/>
                                      </p:stCondLst>
                                      <p:childTnLst>
                                        <p:animScale>
                                          <p:cBhvr>
                                            <p:cTn id="128" dur="1000" accel="50000">
                                              <p:stCondLst>
                                                <p:cond delay="0"/>
                                              </p:stCondLst>
                                            </p:cTn>
                                            <p:tgtEl>
                                              <p:spTgt spid="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9" dur="1000" accel="50000">
                                              <p:stCondLst>
                                                <p:cond delay="0"/>
                                              </p:stCondLst>
                                            </p:cTn>
                                            <p:tgtEl>
                                              <p:spTgt spid="8"/>
                                            </p:tgtEl>
                                            <p:attrNameLst>
                                              <p:attrName>ppt_x</p:attrName>
                                              <p:attrName>ppt_y</p:attrName>
                                            </p:attrNameLst>
                                          </p:cBhvr>
                                        </p:animMotion>
                                        <p:animEffect transition="out" filter="fade">
                                          <p:cBhvr>
                                            <p:cTn id="130" dur="1000"/>
                                            <p:tgtEl>
                                              <p:spTgt spid="8"/>
                                            </p:tgtEl>
                                          </p:cBhvr>
                                        </p:animEffect>
                                        <p:set>
                                          <p:cBhvr>
                                            <p:cTn id="131" dur="1" fill="hold">
                                              <p:stCondLst>
                                                <p:cond delay="999"/>
                                              </p:stCondLst>
                                            </p:cTn>
                                            <p:tgtEl>
                                              <p:spTgt spid="8"/>
                                            </p:tgtEl>
                                            <p:attrNameLst>
                                              <p:attrName>style.visibility</p:attrName>
                                            </p:attrNameLst>
                                          </p:cBhvr>
                                          <p:to>
                                            <p:strVal val="hidden"/>
                                          </p:to>
                                        </p:set>
                                      </p:childTnLst>
                                    </p:cTn>
                                  </p:par>
                                  <p:par>
                                    <p:cTn id="132" presetID="52" presetClass="exit" presetSubtype="0" fill="hold" nodeType="withEffect">
                                      <p:stCondLst>
                                        <p:cond delay="750"/>
                                      </p:stCondLst>
                                      <p:childTnLst>
                                        <p:animScale>
                                          <p:cBhvr>
                                            <p:cTn id="133" dur="1000" accel="50000">
                                              <p:stCondLst>
                                                <p:cond delay="0"/>
                                              </p:stCondLst>
                                            </p:cTn>
                                            <p:tgtEl>
                                              <p:spTgt spid="1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34" dur="1000" accel="50000">
                                              <p:stCondLst>
                                                <p:cond delay="0"/>
                                              </p:stCondLst>
                                            </p:cTn>
                                            <p:tgtEl>
                                              <p:spTgt spid="13"/>
                                            </p:tgtEl>
                                            <p:attrNameLst>
                                              <p:attrName>ppt_x</p:attrName>
                                              <p:attrName>ppt_y</p:attrName>
                                            </p:attrNameLst>
                                          </p:cBhvr>
                                        </p:animMotion>
                                        <p:animEffect transition="out" filter="fade">
                                          <p:cBhvr>
                                            <p:cTn id="135" dur="1000"/>
                                            <p:tgtEl>
                                              <p:spTgt spid="13"/>
                                            </p:tgtEl>
                                          </p:cBhvr>
                                        </p:animEffect>
                                        <p:set>
                                          <p:cBhvr>
                                            <p:cTn id="136" dur="1" fill="hold">
                                              <p:stCondLst>
                                                <p:cond delay="999"/>
                                              </p:stCondLst>
                                            </p:cTn>
                                            <p:tgtEl>
                                              <p:spTgt spid="13"/>
                                            </p:tgtEl>
                                            <p:attrNameLst>
                                              <p:attrName>style.visibility</p:attrName>
                                            </p:attrNameLst>
                                          </p:cBhvr>
                                          <p:to>
                                            <p:strVal val="hidden"/>
                                          </p:to>
                                        </p:set>
                                      </p:childTnLst>
                                    </p:cTn>
                                  </p:par>
                                </p:childTnLst>
                              </p:cTn>
                            </p:par>
                            <p:par>
                              <p:cTn id="137" fill="hold">
                                <p:stCondLst>
                                  <p:cond delay="1500"/>
                                </p:stCondLst>
                                <p:childTnLst>
                                  <p:par>
                                    <p:cTn id="138" presetID="2" presetClass="exit" presetSubtype="4" fill="hold" grpId="2" nodeType="afterEffect">
                                      <p:stCondLst>
                                        <p:cond delay="0"/>
                                      </p:stCondLst>
                                      <p:childTnLst>
                                        <p:anim calcmode="lin" valueType="num">
                                          <p:cBhvr additive="base">
                                            <p:cTn id="139" dur="500"/>
                                            <p:tgtEl>
                                              <p:spTgt spid="24"/>
                                            </p:tgtEl>
                                            <p:attrNameLst>
                                              <p:attrName>ppt_x</p:attrName>
                                            </p:attrNameLst>
                                          </p:cBhvr>
                                          <p:tavLst>
                                            <p:tav tm="0">
                                              <p:val>
                                                <p:strVal val="ppt_x"/>
                                              </p:val>
                                            </p:tav>
                                            <p:tav tm="100000">
                                              <p:val>
                                                <p:strVal val="ppt_x"/>
                                              </p:val>
                                            </p:tav>
                                          </p:tavLst>
                                        </p:anim>
                                        <p:anim calcmode="lin" valueType="num">
                                          <p:cBhvr additive="base">
                                            <p:cTn id="140" dur="500"/>
                                            <p:tgtEl>
                                              <p:spTgt spid="24"/>
                                            </p:tgtEl>
                                            <p:attrNameLst>
                                              <p:attrName>ppt_y</p:attrName>
                                            </p:attrNameLst>
                                          </p:cBhvr>
                                          <p:tavLst>
                                            <p:tav tm="0">
                                              <p:val>
                                                <p:strVal val="ppt_y"/>
                                              </p:val>
                                            </p:tav>
                                            <p:tav tm="100000">
                                              <p:val>
                                                <p:strVal val="1+ppt_h/2"/>
                                              </p:val>
                                            </p:tav>
                                          </p:tavLst>
                                        </p:anim>
                                        <p:set>
                                          <p:cBhvr>
                                            <p:cTn id="141" dur="1" fill="hold">
                                              <p:stCondLst>
                                                <p:cond delay="499"/>
                                              </p:stCondLst>
                                            </p:cTn>
                                            <p:tgtEl>
                                              <p:spTgt spid="24"/>
                                            </p:tgtEl>
                                            <p:attrNameLst>
                                              <p:attrName>style.visibility</p:attrName>
                                            </p:attrNameLst>
                                          </p:cBhvr>
                                          <p:to>
                                            <p:strVal val="hidden"/>
                                          </p:to>
                                        </p:set>
                                      </p:childTnLst>
                                    </p:cTn>
                                  </p:par>
                                </p:childTnLst>
                              </p:cTn>
                            </p:par>
                            <p:par>
                              <p:cTn id="142" fill="hold">
                                <p:stCondLst>
                                  <p:cond delay="2000"/>
                                </p:stCondLst>
                                <p:childTnLst>
                                  <p:par>
                                    <p:cTn id="143" presetID="2" presetClass="exit" presetSubtype="4" fill="hold" grpId="1" nodeType="afterEffect">
                                      <p:stCondLst>
                                        <p:cond delay="0"/>
                                      </p:stCondLst>
                                      <p:childTnLst>
                                        <p:anim calcmode="lin" valueType="num">
                                          <p:cBhvr additive="base">
                                            <p:cTn id="144" dur="500"/>
                                            <p:tgtEl>
                                              <p:spTgt spid="26"/>
                                            </p:tgtEl>
                                            <p:attrNameLst>
                                              <p:attrName>ppt_x</p:attrName>
                                            </p:attrNameLst>
                                          </p:cBhvr>
                                          <p:tavLst>
                                            <p:tav tm="0">
                                              <p:val>
                                                <p:strVal val="ppt_x"/>
                                              </p:val>
                                            </p:tav>
                                            <p:tav tm="100000">
                                              <p:val>
                                                <p:strVal val="ppt_x"/>
                                              </p:val>
                                            </p:tav>
                                          </p:tavLst>
                                        </p:anim>
                                        <p:anim calcmode="lin" valueType="num">
                                          <p:cBhvr additive="base">
                                            <p:cTn id="145" dur="500"/>
                                            <p:tgtEl>
                                              <p:spTgt spid="26"/>
                                            </p:tgtEl>
                                            <p:attrNameLst>
                                              <p:attrName>ppt_y</p:attrName>
                                            </p:attrNameLst>
                                          </p:cBhvr>
                                          <p:tavLst>
                                            <p:tav tm="0">
                                              <p:val>
                                                <p:strVal val="ppt_y"/>
                                              </p:val>
                                            </p:tav>
                                            <p:tav tm="100000">
                                              <p:val>
                                                <p:strVal val="1+ppt_h/2"/>
                                              </p:val>
                                            </p:tav>
                                          </p:tavLst>
                                        </p:anim>
                                        <p:set>
                                          <p:cBhvr>
                                            <p:cTn id="146" dur="1" fill="hold">
                                              <p:stCondLst>
                                                <p:cond delay="499"/>
                                              </p:stCondLst>
                                            </p:cTn>
                                            <p:tgtEl>
                                              <p:spTgt spid="26"/>
                                            </p:tgtEl>
                                            <p:attrNameLst>
                                              <p:attrName>style.visibility</p:attrName>
                                            </p:attrNameLst>
                                          </p:cBhvr>
                                          <p:to>
                                            <p:strVal val="hidden"/>
                                          </p:to>
                                        </p:set>
                                      </p:childTnLst>
                                    </p:cTn>
                                  </p:par>
                                </p:childTnLst>
                              </p:cTn>
                            </p:par>
                            <p:par>
                              <p:cTn id="147" fill="hold">
                                <p:stCondLst>
                                  <p:cond delay="2500"/>
                                </p:stCondLst>
                                <p:childTnLst>
                                  <p:par>
                                    <p:cTn id="148" presetID="2" presetClass="exit" presetSubtype="4" fill="hold" grpId="2" nodeType="afterEffect">
                                      <p:stCondLst>
                                        <p:cond delay="0"/>
                                      </p:stCondLst>
                                      <p:childTnLst>
                                        <p:anim calcmode="lin" valueType="num">
                                          <p:cBhvr additive="base">
                                            <p:cTn id="149" dur="500"/>
                                            <p:tgtEl>
                                              <p:spTgt spid="27"/>
                                            </p:tgtEl>
                                            <p:attrNameLst>
                                              <p:attrName>ppt_x</p:attrName>
                                            </p:attrNameLst>
                                          </p:cBhvr>
                                          <p:tavLst>
                                            <p:tav tm="0">
                                              <p:val>
                                                <p:strVal val="ppt_x"/>
                                              </p:val>
                                            </p:tav>
                                            <p:tav tm="100000">
                                              <p:val>
                                                <p:strVal val="ppt_x"/>
                                              </p:val>
                                            </p:tav>
                                          </p:tavLst>
                                        </p:anim>
                                        <p:anim calcmode="lin" valueType="num">
                                          <p:cBhvr additive="base">
                                            <p:cTn id="150" dur="500"/>
                                            <p:tgtEl>
                                              <p:spTgt spid="27"/>
                                            </p:tgtEl>
                                            <p:attrNameLst>
                                              <p:attrName>ppt_y</p:attrName>
                                            </p:attrNameLst>
                                          </p:cBhvr>
                                          <p:tavLst>
                                            <p:tav tm="0">
                                              <p:val>
                                                <p:strVal val="ppt_y"/>
                                              </p:val>
                                            </p:tav>
                                            <p:tav tm="100000">
                                              <p:val>
                                                <p:strVal val="1+ppt_h/2"/>
                                              </p:val>
                                            </p:tav>
                                          </p:tavLst>
                                        </p:anim>
                                        <p:set>
                                          <p:cBhvr>
                                            <p:cTn id="151" dur="1" fill="hold">
                                              <p:stCondLst>
                                                <p:cond delay="499"/>
                                              </p:stCondLst>
                                            </p:cTn>
                                            <p:tgtEl>
                                              <p:spTgt spid="27"/>
                                            </p:tgtEl>
                                            <p:attrNameLst>
                                              <p:attrName>style.visibility</p:attrName>
                                            </p:attrNameLst>
                                          </p:cBhvr>
                                          <p:to>
                                            <p:strVal val="hidden"/>
                                          </p:to>
                                        </p:set>
                                      </p:childTnLst>
                                    </p:cTn>
                                  </p:par>
                                </p:childTnLst>
                              </p:cTn>
                            </p:par>
                            <p:par>
                              <p:cTn id="152" fill="hold">
                                <p:stCondLst>
                                  <p:cond delay="3000"/>
                                </p:stCondLst>
                                <p:childTnLst>
                                  <p:par>
                                    <p:cTn id="153" presetID="2" presetClass="exit" presetSubtype="4" fill="hold" grpId="1" nodeType="afterEffect">
                                      <p:stCondLst>
                                        <p:cond delay="0"/>
                                      </p:stCondLst>
                                      <p:childTnLst>
                                        <p:anim calcmode="lin" valueType="num">
                                          <p:cBhvr additive="base">
                                            <p:cTn id="154" dur="500"/>
                                            <p:tgtEl>
                                              <p:spTgt spid="28"/>
                                            </p:tgtEl>
                                            <p:attrNameLst>
                                              <p:attrName>ppt_x</p:attrName>
                                            </p:attrNameLst>
                                          </p:cBhvr>
                                          <p:tavLst>
                                            <p:tav tm="0">
                                              <p:val>
                                                <p:strVal val="ppt_x"/>
                                              </p:val>
                                            </p:tav>
                                            <p:tav tm="100000">
                                              <p:val>
                                                <p:strVal val="ppt_x"/>
                                              </p:val>
                                            </p:tav>
                                          </p:tavLst>
                                        </p:anim>
                                        <p:anim calcmode="lin" valueType="num">
                                          <p:cBhvr additive="base">
                                            <p:cTn id="155" dur="500"/>
                                            <p:tgtEl>
                                              <p:spTgt spid="28"/>
                                            </p:tgtEl>
                                            <p:attrNameLst>
                                              <p:attrName>ppt_y</p:attrName>
                                            </p:attrNameLst>
                                          </p:cBhvr>
                                          <p:tavLst>
                                            <p:tav tm="0">
                                              <p:val>
                                                <p:strVal val="ppt_y"/>
                                              </p:val>
                                            </p:tav>
                                            <p:tav tm="100000">
                                              <p:val>
                                                <p:strVal val="1+ppt_h/2"/>
                                              </p:val>
                                            </p:tav>
                                          </p:tavLst>
                                        </p:anim>
                                        <p:set>
                                          <p:cBhvr>
                                            <p:cTn id="156" dur="1" fill="hold">
                                              <p:stCondLst>
                                                <p:cond delay="499"/>
                                              </p:stCondLst>
                                            </p:cTn>
                                            <p:tgtEl>
                                              <p:spTgt spid="28"/>
                                            </p:tgtEl>
                                            <p:attrNameLst>
                                              <p:attrName>style.visibility</p:attrName>
                                            </p:attrNameLst>
                                          </p:cBhvr>
                                          <p:to>
                                            <p:strVal val="hidden"/>
                                          </p:to>
                                        </p:set>
                                      </p:childTnLst>
                                    </p:cTn>
                                  </p:par>
                                </p:childTnLst>
                              </p:cTn>
                            </p:par>
                            <p:par>
                              <p:cTn id="157" fill="hold">
                                <p:stCondLst>
                                  <p:cond delay="3500"/>
                                </p:stCondLst>
                                <p:childTnLst>
                                  <p:par>
                                    <p:cTn id="158" presetID="2" presetClass="exit" presetSubtype="1" fill="hold" grpId="2" nodeType="afterEffect">
                                      <p:stCondLst>
                                        <p:cond delay="0"/>
                                      </p:stCondLst>
                                      <p:childTnLst>
                                        <p:anim calcmode="lin" valueType="num">
                                          <p:cBhvr additive="base">
                                            <p:cTn id="159" dur="500"/>
                                            <p:tgtEl>
                                              <p:spTgt spid="23"/>
                                            </p:tgtEl>
                                            <p:attrNameLst>
                                              <p:attrName>ppt_x</p:attrName>
                                            </p:attrNameLst>
                                          </p:cBhvr>
                                          <p:tavLst>
                                            <p:tav tm="0">
                                              <p:val>
                                                <p:strVal val="ppt_x"/>
                                              </p:val>
                                            </p:tav>
                                            <p:tav tm="100000">
                                              <p:val>
                                                <p:strVal val="ppt_x"/>
                                              </p:val>
                                            </p:tav>
                                          </p:tavLst>
                                        </p:anim>
                                        <p:anim calcmode="lin" valueType="num">
                                          <p:cBhvr additive="base">
                                            <p:cTn id="160" dur="500"/>
                                            <p:tgtEl>
                                              <p:spTgt spid="23"/>
                                            </p:tgtEl>
                                            <p:attrNameLst>
                                              <p:attrName>ppt_y</p:attrName>
                                            </p:attrNameLst>
                                          </p:cBhvr>
                                          <p:tavLst>
                                            <p:tav tm="0">
                                              <p:val>
                                                <p:strVal val="ppt_y"/>
                                              </p:val>
                                            </p:tav>
                                            <p:tav tm="100000">
                                              <p:val>
                                                <p:strVal val="0-ppt_h/2"/>
                                              </p:val>
                                            </p:tav>
                                          </p:tavLst>
                                        </p:anim>
                                        <p:set>
                                          <p:cBhvr>
                                            <p:cTn id="161" dur="1" fill="hold">
                                              <p:stCondLst>
                                                <p:cond delay="499"/>
                                              </p:stCondLst>
                                            </p:cTn>
                                            <p:tgtEl>
                                              <p:spTgt spid="23"/>
                                            </p:tgtEl>
                                            <p:attrNameLst>
                                              <p:attrName>style.visibility</p:attrName>
                                            </p:attrNameLst>
                                          </p:cBhvr>
                                          <p:to>
                                            <p:strVal val="hidden"/>
                                          </p:to>
                                        </p:set>
                                      </p:childTnLst>
                                    </p:cTn>
                                  </p:par>
                                </p:childTnLst>
                              </p:cTn>
                            </p:par>
                            <p:par>
                              <p:cTn id="162" fill="hold">
                                <p:stCondLst>
                                  <p:cond delay="4000"/>
                                </p:stCondLst>
                                <p:childTnLst>
                                  <p:par>
                                    <p:cTn id="163" presetID="2" presetClass="exit" presetSubtype="1" fill="hold" grpId="1" nodeType="afterEffect">
                                      <p:stCondLst>
                                        <p:cond delay="0"/>
                                      </p:stCondLst>
                                      <p:childTnLst>
                                        <p:anim calcmode="lin" valueType="num">
                                          <p:cBhvr additive="base">
                                            <p:cTn id="164" dur="500"/>
                                            <p:tgtEl>
                                              <p:spTgt spid="25"/>
                                            </p:tgtEl>
                                            <p:attrNameLst>
                                              <p:attrName>ppt_x</p:attrName>
                                            </p:attrNameLst>
                                          </p:cBhvr>
                                          <p:tavLst>
                                            <p:tav tm="0">
                                              <p:val>
                                                <p:strVal val="ppt_x"/>
                                              </p:val>
                                            </p:tav>
                                            <p:tav tm="100000">
                                              <p:val>
                                                <p:strVal val="ppt_x"/>
                                              </p:val>
                                            </p:tav>
                                          </p:tavLst>
                                        </p:anim>
                                        <p:anim calcmode="lin" valueType="num">
                                          <p:cBhvr additive="base">
                                            <p:cTn id="165" dur="500"/>
                                            <p:tgtEl>
                                              <p:spTgt spid="25"/>
                                            </p:tgtEl>
                                            <p:attrNameLst>
                                              <p:attrName>ppt_y</p:attrName>
                                            </p:attrNameLst>
                                          </p:cBhvr>
                                          <p:tavLst>
                                            <p:tav tm="0">
                                              <p:val>
                                                <p:strVal val="ppt_y"/>
                                              </p:val>
                                            </p:tav>
                                            <p:tav tm="100000">
                                              <p:val>
                                                <p:strVal val="0-ppt_h/2"/>
                                              </p:val>
                                            </p:tav>
                                          </p:tavLst>
                                        </p:anim>
                                        <p:set>
                                          <p:cBhvr>
                                            <p:cTn id="166" dur="1" fill="hold">
                                              <p:stCondLst>
                                                <p:cond delay="499"/>
                                              </p:stCondLst>
                                            </p:cTn>
                                            <p:tgtEl>
                                              <p:spTgt spid="25"/>
                                            </p:tgtEl>
                                            <p:attrNameLst>
                                              <p:attrName>style.visibility</p:attrName>
                                            </p:attrNameLst>
                                          </p:cBhvr>
                                          <p:to>
                                            <p:strVal val="hidden"/>
                                          </p:to>
                                        </p:set>
                                      </p:childTnLst>
                                    </p:cTn>
                                  </p:par>
                                </p:childTnLst>
                              </p:cTn>
                            </p:par>
                            <p:par>
                              <p:cTn id="167" fill="hold">
                                <p:stCondLst>
                                  <p:cond delay="4500"/>
                                </p:stCondLst>
                                <p:childTnLst>
                                  <p:par>
                                    <p:cTn id="168" presetID="2" presetClass="exit" presetSubtype="1" fill="hold" grpId="2" nodeType="afterEffect">
                                      <p:stCondLst>
                                        <p:cond delay="0"/>
                                      </p:stCondLst>
                                      <p:childTnLst>
                                        <p:anim calcmode="lin" valueType="num">
                                          <p:cBhvr additive="base">
                                            <p:cTn id="169" dur="500"/>
                                            <p:tgtEl>
                                              <p:spTgt spid="29"/>
                                            </p:tgtEl>
                                            <p:attrNameLst>
                                              <p:attrName>ppt_x</p:attrName>
                                            </p:attrNameLst>
                                          </p:cBhvr>
                                          <p:tavLst>
                                            <p:tav tm="0">
                                              <p:val>
                                                <p:strVal val="ppt_x"/>
                                              </p:val>
                                            </p:tav>
                                            <p:tav tm="100000">
                                              <p:val>
                                                <p:strVal val="ppt_x"/>
                                              </p:val>
                                            </p:tav>
                                          </p:tavLst>
                                        </p:anim>
                                        <p:anim calcmode="lin" valueType="num">
                                          <p:cBhvr additive="base">
                                            <p:cTn id="170" dur="500"/>
                                            <p:tgtEl>
                                              <p:spTgt spid="29"/>
                                            </p:tgtEl>
                                            <p:attrNameLst>
                                              <p:attrName>ppt_y</p:attrName>
                                            </p:attrNameLst>
                                          </p:cBhvr>
                                          <p:tavLst>
                                            <p:tav tm="0">
                                              <p:val>
                                                <p:strVal val="ppt_y"/>
                                              </p:val>
                                            </p:tav>
                                            <p:tav tm="100000">
                                              <p:val>
                                                <p:strVal val="0-ppt_h/2"/>
                                              </p:val>
                                            </p:tav>
                                          </p:tavLst>
                                        </p:anim>
                                        <p:set>
                                          <p:cBhvr>
                                            <p:cTn id="171" dur="1" fill="hold">
                                              <p:stCondLst>
                                                <p:cond delay="499"/>
                                              </p:stCondLst>
                                            </p:cTn>
                                            <p:tgtEl>
                                              <p:spTgt spid="29"/>
                                            </p:tgtEl>
                                            <p:attrNameLst>
                                              <p:attrName>style.visibility</p:attrName>
                                            </p:attrNameLst>
                                          </p:cBhvr>
                                          <p:to>
                                            <p:strVal val="hidden"/>
                                          </p:to>
                                        </p:set>
                                      </p:childTnLst>
                                    </p:cTn>
                                  </p:par>
                                </p:childTnLst>
                              </p:cTn>
                            </p:par>
                            <p:par>
                              <p:cTn id="172" fill="hold">
                                <p:stCondLst>
                                  <p:cond delay="5000"/>
                                </p:stCondLst>
                                <p:childTnLst>
                                  <p:par>
                                    <p:cTn id="173" presetID="2" presetClass="exit" presetSubtype="1" fill="hold" grpId="1" nodeType="afterEffect">
                                      <p:stCondLst>
                                        <p:cond delay="0"/>
                                      </p:stCondLst>
                                      <p:childTnLst>
                                        <p:anim calcmode="lin" valueType="num">
                                          <p:cBhvr additive="base">
                                            <p:cTn id="174" dur="500"/>
                                            <p:tgtEl>
                                              <p:spTgt spid="30"/>
                                            </p:tgtEl>
                                            <p:attrNameLst>
                                              <p:attrName>ppt_x</p:attrName>
                                            </p:attrNameLst>
                                          </p:cBhvr>
                                          <p:tavLst>
                                            <p:tav tm="0">
                                              <p:val>
                                                <p:strVal val="ppt_x"/>
                                              </p:val>
                                            </p:tav>
                                            <p:tav tm="100000">
                                              <p:val>
                                                <p:strVal val="ppt_x"/>
                                              </p:val>
                                            </p:tav>
                                          </p:tavLst>
                                        </p:anim>
                                        <p:anim calcmode="lin" valueType="num">
                                          <p:cBhvr additive="base">
                                            <p:cTn id="175" dur="500"/>
                                            <p:tgtEl>
                                              <p:spTgt spid="30"/>
                                            </p:tgtEl>
                                            <p:attrNameLst>
                                              <p:attrName>ppt_y</p:attrName>
                                            </p:attrNameLst>
                                          </p:cBhvr>
                                          <p:tavLst>
                                            <p:tav tm="0">
                                              <p:val>
                                                <p:strVal val="ppt_y"/>
                                              </p:val>
                                            </p:tav>
                                            <p:tav tm="100000">
                                              <p:val>
                                                <p:strVal val="0-ppt_h/2"/>
                                              </p:val>
                                            </p:tav>
                                          </p:tavLst>
                                        </p:anim>
                                        <p:set>
                                          <p:cBhvr>
                                            <p:cTn id="176"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3" grpId="0" animBg="1"/>
          <p:bldP spid="23" grpId="1" animBg="1"/>
          <p:bldP spid="23" grpId="2" animBg="1"/>
          <p:bldP spid="24" grpId="0" animBg="1"/>
          <p:bldP spid="24" grpId="1" animBg="1"/>
          <p:bldP spid="24" grpId="2" animBg="1"/>
          <p:bldP spid="25" grpId="0"/>
          <p:bldP spid="25" grpId="1"/>
          <p:bldP spid="26" grpId="0"/>
          <p:bldP spid="26" grpId="1"/>
          <p:bldP spid="27" grpId="0" animBg="1"/>
          <p:bldP spid="27" grpId="1" animBg="1"/>
          <p:bldP spid="27" grpId="2" animBg="1"/>
          <p:bldP spid="28" grpId="0"/>
          <p:bldP spid="28" grpId="1"/>
          <p:bldP spid="29" grpId="0" animBg="1"/>
          <p:bldP spid="29" grpId="1" animBg="1"/>
          <p:bldP spid="29" grpId="2" animBg="1"/>
          <p:bldP spid="30" grpId="0"/>
          <p:bldP spid="30" grpId="1"/>
          <p:bldP spid="3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2"/>
          <p:cNvSpPr>
            <a:spLocks noChangeArrowheads="1"/>
          </p:cNvSpPr>
          <p:nvPr/>
        </p:nvSpPr>
        <p:spPr bwMode="auto">
          <a:xfrm>
            <a:off x="8247686" y="1357880"/>
            <a:ext cx="900230" cy="2094131"/>
          </a:xfrm>
          <a:prstGeom prst="rect">
            <a:avLst/>
          </a:prstGeom>
          <a:solidFill>
            <a:srgbClr val="314865"/>
          </a:solidFill>
          <a:ln>
            <a:noFill/>
          </a:ln>
        </p:spPr>
        <p:txBody>
          <a:bodyPr vert="horz" wrap="square" lIns="81614" tIns="40807" rIns="81614" bIns="40807" numCol="1" anchor="t" anchorCtr="0" compatLnSpc="1"/>
          <a:lstStyle/>
          <a:p>
            <a:endParaRPr lang="zh-CN" altLang="en-US"/>
          </a:p>
        </p:txBody>
      </p:sp>
      <p:sp>
        <p:nvSpPr>
          <p:cNvPr id="21" name="Freeform 13"/>
          <p:cNvSpPr/>
          <p:nvPr/>
        </p:nvSpPr>
        <p:spPr bwMode="auto">
          <a:xfrm>
            <a:off x="0" y="1357881"/>
            <a:ext cx="1461752" cy="2094131"/>
          </a:xfrm>
          <a:custGeom>
            <a:avLst/>
            <a:gdLst>
              <a:gd name="T0" fmla="*/ 2055 w 2055"/>
              <a:gd name="T1" fmla="*/ 3548 h 3548"/>
              <a:gd name="T2" fmla="*/ 0 w 2055"/>
              <a:gd name="T3" fmla="*/ 3548 h 3548"/>
              <a:gd name="T4" fmla="*/ 0 w 2055"/>
              <a:gd name="T5" fmla="*/ 0 h 3548"/>
              <a:gd name="T6" fmla="*/ 2055 w 2055"/>
              <a:gd name="T7" fmla="*/ 0 h 3548"/>
              <a:gd name="T8" fmla="*/ 959 w 2055"/>
              <a:gd name="T9" fmla="*/ 1774 h 3548"/>
              <a:gd name="T10" fmla="*/ 2055 w 2055"/>
              <a:gd name="T11" fmla="*/ 3548 h 3548"/>
            </a:gdLst>
            <a:ahLst/>
            <a:cxnLst>
              <a:cxn ang="0">
                <a:pos x="T0" y="T1"/>
              </a:cxn>
              <a:cxn ang="0">
                <a:pos x="T2" y="T3"/>
              </a:cxn>
              <a:cxn ang="0">
                <a:pos x="T4" y="T5"/>
              </a:cxn>
              <a:cxn ang="0">
                <a:pos x="T6" y="T7"/>
              </a:cxn>
              <a:cxn ang="0">
                <a:pos x="T8" y="T9"/>
              </a:cxn>
              <a:cxn ang="0">
                <a:pos x="T10" y="T11"/>
              </a:cxn>
            </a:cxnLst>
            <a:rect l="0" t="0" r="r" b="b"/>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rgbClr val="314865"/>
          </a:solidFill>
          <a:ln>
            <a:noFill/>
          </a:ln>
        </p:spPr>
        <p:txBody>
          <a:bodyPr vert="horz" wrap="square" lIns="81614" tIns="40807" rIns="81614" bIns="40807" numCol="1" anchor="t" anchorCtr="0" compatLnSpc="1"/>
          <a:lstStyle/>
          <a:p>
            <a:endParaRPr lang="zh-CN" altLang="en-US"/>
          </a:p>
        </p:txBody>
      </p:sp>
      <p:sp>
        <p:nvSpPr>
          <p:cNvPr id="28" name="Freeform 19"/>
          <p:cNvSpPr/>
          <p:nvPr/>
        </p:nvSpPr>
        <p:spPr bwMode="auto">
          <a:xfrm>
            <a:off x="2538945" y="-318655"/>
            <a:ext cx="1029373" cy="5188527"/>
          </a:xfrm>
          <a:custGeom>
            <a:avLst/>
            <a:gdLst>
              <a:gd name="T0" fmla="*/ 0 w 1703"/>
              <a:gd name="T1" fmla="*/ 0 h 9079"/>
              <a:gd name="T2" fmla="*/ 1703 w 1703"/>
              <a:gd name="T3" fmla="*/ 4539 h 9079"/>
              <a:gd name="T4" fmla="*/ 0 w 1703"/>
              <a:gd name="T5" fmla="*/ 9079 h 9079"/>
            </a:gdLst>
            <a:ahLst/>
            <a:cxnLst>
              <a:cxn ang="0">
                <a:pos x="T0" y="T1"/>
              </a:cxn>
              <a:cxn ang="0">
                <a:pos x="T2" y="T3"/>
              </a:cxn>
              <a:cxn ang="0">
                <a:pos x="T4" y="T5"/>
              </a:cxn>
            </a:cxnLst>
            <a:rect l="0" t="0" r="r" b="b"/>
            <a:pathLst>
              <a:path w="1703" h="9079">
                <a:moveTo>
                  <a:pt x="0" y="0"/>
                </a:moveTo>
                <a:cubicBezTo>
                  <a:pt x="1060" y="1213"/>
                  <a:pt x="1703" y="2801"/>
                  <a:pt x="1703" y="4539"/>
                </a:cubicBezTo>
                <a:cubicBezTo>
                  <a:pt x="1703" y="6277"/>
                  <a:pt x="1060" y="7865"/>
                  <a:pt x="0" y="9079"/>
                </a:cubicBezTo>
              </a:path>
            </a:pathLst>
          </a:custGeom>
          <a:noFill/>
          <a:ln w="8" cap="flat">
            <a:solidFill>
              <a:srgbClr val="2E2C2C"/>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81614" tIns="40807" rIns="81614" bIns="40807" numCol="1" anchor="t" anchorCtr="0" compatLnSpc="1"/>
          <a:lstStyle/>
          <a:p>
            <a:endParaRPr lang="zh-CN" altLang="en-US"/>
          </a:p>
        </p:txBody>
      </p:sp>
      <p:sp>
        <p:nvSpPr>
          <p:cNvPr id="29" name="椭圆 28"/>
          <p:cNvSpPr>
            <a:spLocks noChangeAspect="1"/>
          </p:cNvSpPr>
          <p:nvPr/>
        </p:nvSpPr>
        <p:spPr bwMode="auto">
          <a:xfrm>
            <a:off x="2993223" y="585540"/>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lstStyle/>
          <a:p>
            <a:pPr defTabSz="815975"/>
            <a:endParaRPr lang="zh-CN" altLang="en-US"/>
          </a:p>
        </p:txBody>
      </p:sp>
      <p:sp>
        <p:nvSpPr>
          <p:cNvPr id="67" name="椭圆 66"/>
          <p:cNvSpPr>
            <a:spLocks noChangeAspect="1"/>
          </p:cNvSpPr>
          <p:nvPr/>
        </p:nvSpPr>
        <p:spPr bwMode="auto">
          <a:xfrm>
            <a:off x="3182155" y="1219014"/>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lstStyle/>
          <a:p>
            <a:pPr defTabSz="815975"/>
            <a:endParaRPr lang="zh-CN" altLang="en-US"/>
          </a:p>
        </p:txBody>
      </p:sp>
      <p:sp>
        <p:nvSpPr>
          <p:cNvPr id="68" name="椭圆 67"/>
          <p:cNvSpPr>
            <a:spLocks noChangeAspect="1"/>
          </p:cNvSpPr>
          <p:nvPr/>
        </p:nvSpPr>
        <p:spPr bwMode="auto">
          <a:xfrm>
            <a:off x="3252525" y="1849897"/>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lstStyle/>
          <a:p>
            <a:pPr defTabSz="815975"/>
            <a:endParaRPr lang="zh-CN" altLang="en-US"/>
          </a:p>
        </p:txBody>
      </p:sp>
      <p:sp>
        <p:nvSpPr>
          <p:cNvPr id="69" name="椭圆 68"/>
          <p:cNvSpPr>
            <a:spLocks noChangeAspect="1"/>
          </p:cNvSpPr>
          <p:nvPr/>
        </p:nvSpPr>
        <p:spPr bwMode="auto">
          <a:xfrm>
            <a:off x="3224943" y="2480779"/>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lstStyle/>
          <a:p>
            <a:pPr defTabSz="815975"/>
            <a:endParaRPr lang="zh-CN" altLang="en-US"/>
          </a:p>
        </p:txBody>
      </p:sp>
      <p:sp>
        <p:nvSpPr>
          <p:cNvPr id="70" name="椭圆 69"/>
          <p:cNvSpPr>
            <a:spLocks noChangeAspect="1"/>
          </p:cNvSpPr>
          <p:nvPr/>
        </p:nvSpPr>
        <p:spPr bwMode="auto">
          <a:xfrm>
            <a:off x="3101080" y="3112707"/>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lstStyle/>
          <a:p>
            <a:pPr defTabSz="815975"/>
            <a:endParaRPr lang="zh-CN" altLang="en-US"/>
          </a:p>
        </p:txBody>
      </p:sp>
      <p:sp>
        <p:nvSpPr>
          <p:cNvPr id="71" name="椭圆 70"/>
          <p:cNvSpPr>
            <a:spLocks noChangeAspect="1"/>
          </p:cNvSpPr>
          <p:nvPr/>
        </p:nvSpPr>
        <p:spPr bwMode="auto">
          <a:xfrm>
            <a:off x="2872688" y="3742402"/>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lstStyle/>
          <a:p>
            <a:pPr defTabSz="815975"/>
            <a:endParaRPr lang="zh-CN" altLang="en-US"/>
          </a:p>
        </p:txBody>
      </p:sp>
      <p:sp>
        <p:nvSpPr>
          <p:cNvPr id="30" name="圆角矩形 29"/>
          <p:cNvSpPr/>
          <p:nvPr/>
        </p:nvSpPr>
        <p:spPr bwMode="auto">
          <a:xfrm>
            <a:off x="3664409" y="643679"/>
            <a:ext cx="3442946"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lstStyle/>
          <a:p>
            <a:pPr defTabSz="815975"/>
            <a:endParaRPr lang="zh-CN" altLang="en-US">
              <a:solidFill>
                <a:schemeClr val="bg2">
                  <a:lumMod val="25000"/>
                </a:schemeClr>
              </a:solidFill>
            </a:endParaRPr>
          </a:p>
        </p:txBody>
      </p:sp>
      <p:sp>
        <p:nvSpPr>
          <p:cNvPr id="73" name="圆角矩形 72"/>
          <p:cNvSpPr/>
          <p:nvPr/>
        </p:nvSpPr>
        <p:spPr bwMode="auto">
          <a:xfrm>
            <a:off x="3860454" y="1263645"/>
            <a:ext cx="3226119"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lstStyle/>
          <a:p>
            <a:pPr defTabSz="815975"/>
            <a:endParaRPr lang="zh-CN" altLang="en-US"/>
          </a:p>
        </p:txBody>
      </p:sp>
      <p:sp>
        <p:nvSpPr>
          <p:cNvPr id="74" name="圆角矩形 73"/>
          <p:cNvSpPr/>
          <p:nvPr/>
        </p:nvSpPr>
        <p:spPr bwMode="auto">
          <a:xfrm>
            <a:off x="3941455" y="1893624"/>
            <a:ext cx="3145117"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lstStyle/>
          <a:p>
            <a:pPr defTabSz="815975"/>
            <a:endParaRPr lang="zh-CN" altLang="en-US"/>
          </a:p>
        </p:txBody>
      </p:sp>
      <p:sp>
        <p:nvSpPr>
          <p:cNvPr id="75" name="圆角矩形 74"/>
          <p:cNvSpPr/>
          <p:nvPr/>
        </p:nvSpPr>
        <p:spPr bwMode="auto">
          <a:xfrm>
            <a:off x="3910522" y="2535768"/>
            <a:ext cx="3176049"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lstStyle/>
          <a:p>
            <a:pPr defTabSz="815975"/>
            <a:endParaRPr lang="zh-CN" altLang="en-US"/>
          </a:p>
        </p:txBody>
      </p:sp>
      <p:sp>
        <p:nvSpPr>
          <p:cNvPr id="76" name="圆角矩形 75"/>
          <p:cNvSpPr/>
          <p:nvPr/>
        </p:nvSpPr>
        <p:spPr bwMode="auto">
          <a:xfrm>
            <a:off x="3809220" y="3166794"/>
            <a:ext cx="3277351"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lstStyle/>
          <a:p>
            <a:pPr defTabSz="815975"/>
            <a:endParaRPr lang="zh-CN" altLang="en-US"/>
          </a:p>
        </p:txBody>
      </p:sp>
      <p:sp>
        <p:nvSpPr>
          <p:cNvPr id="77" name="圆角矩形 76"/>
          <p:cNvSpPr/>
          <p:nvPr/>
        </p:nvSpPr>
        <p:spPr bwMode="auto">
          <a:xfrm>
            <a:off x="3546197" y="3802653"/>
            <a:ext cx="3540374"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lstStyle/>
          <a:p>
            <a:pPr defTabSz="815975"/>
            <a:endParaRPr lang="zh-CN" altLang="en-US">
              <a:solidFill>
                <a:schemeClr val="bg2">
                  <a:lumMod val="25000"/>
                </a:schemeClr>
              </a:solidFill>
            </a:endParaRPr>
          </a:p>
        </p:txBody>
      </p:sp>
      <p:sp>
        <p:nvSpPr>
          <p:cNvPr id="2" name="TextBox 1"/>
          <p:cNvSpPr txBox="1"/>
          <p:nvPr/>
        </p:nvSpPr>
        <p:spPr>
          <a:xfrm>
            <a:off x="4011522" y="676003"/>
            <a:ext cx="1104182"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j-ea"/>
                <a:ea typeface="+mj-ea"/>
              </a:rPr>
              <a:t>绪     论</a:t>
            </a:r>
            <a:endParaRPr lang="zh-CN" altLang="en-US" sz="2100" dirty="0">
              <a:solidFill>
                <a:schemeClr val="bg2">
                  <a:lumMod val="25000"/>
                </a:schemeClr>
              </a:solidFill>
              <a:latin typeface="+mj-ea"/>
              <a:ea typeface="+mj-ea"/>
            </a:endParaRPr>
          </a:p>
        </p:txBody>
      </p:sp>
      <p:sp>
        <p:nvSpPr>
          <p:cNvPr id="25" name="TextBox 24"/>
          <p:cNvSpPr txBox="1"/>
          <p:nvPr/>
        </p:nvSpPr>
        <p:spPr>
          <a:xfrm>
            <a:off x="4115591" y="1293491"/>
            <a:ext cx="2319258"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j-ea"/>
                <a:ea typeface="+mj-ea"/>
              </a:rPr>
              <a:t>选题的意义与内容</a:t>
            </a:r>
            <a:endParaRPr lang="zh-CN" altLang="en-US" sz="2100" dirty="0">
              <a:solidFill>
                <a:schemeClr val="bg2">
                  <a:lumMod val="25000"/>
                </a:schemeClr>
              </a:solidFill>
              <a:latin typeface="+mj-ea"/>
              <a:ea typeface="+mj-ea"/>
            </a:endParaRPr>
          </a:p>
        </p:txBody>
      </p:sp>
      <p:sp>
        <p:nvSpPr>
          <p:cNvPr id="26" name="TextBox 25"/>
          <p:cNvSpPr txBox="1"/>
          <p:nvPr/>
        </p:nvSpPr>
        <p:spPr>
          <a:xfrm>
            <a:off x="4228482" y="1915495"/>
            <a:ext cx="2588562"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研究思路与分析方法</a:t>
            </a:r>
            <a:endParaRPr lang="zh-CN" altLang="en-US" sz="2100" dirty="0">
              <a:solidFill>
                <a:schemeClr val="bg2">
                  <a:lumMod val="25000"/>
                </a:schemeClr>
              </a:solidFill>
              <a:latin typeface="+mn-ea"/>
            </a:endParaRPr>
          </a:p>
        </p:txBody>
      </p:sp>
      <p:sp>
        <p:nvSpPr>
          <p:cNvPr id="27" name="TextBox 26"/>
          <p:cNvSpPr txBox="1"/>
          <p:nvPr/>
        </p:nvSpPr>
        <p:spPr>
          <a:xfrm>
            <a:off x="4186920" y="2566660"/>
            <a:ext cx="2588562"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技术重点与难点剖析</a:t>
            </a:r>
            <a:endParaRPr lang="zh-CN" altLang="en-US" sz="2100" dirty="0">
              <a:solidFill>
                <a:schemeClr val="bg2">
                  <a:lumMod val="25000"/>
                </a:schemeClr>
              </a:solidFill>
              <a:latin typeface="+mn-ea"/>
            </a:endParaRPr>
          </a:p>
        </p:txBody>
      </p:sp>
      <p:sp>
        <p:nvSpPr>
          <p:cNvPr id="31" name="TextBox 30"/>
          <p:cNvSpPr txBox="1"/>
          <p:nvPr/>
        </p:nvSpPr>
        <p:spPr>
          <a:xfrm>
            <a:off x="4149403" y="3196639"/>
            <a:ext cx="2588562"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研究成果与实践运用</a:t>
            </a:r>
            <a:endParaRPr lang="zh-CN" altLang="en-US" sz="2100" dirty="0">
              <a:solidFill>
                <a:schemeClr val="bg2">
                  <a:lumMod val="25000"/>
                </a:schemeClr>
              </a:solidFill>
              <a:latin typeface="+mn-ea"/>
            </a:endParaRPr>
          </a:p>
        </p:txBody>
      </p:sp>
      <p:sp>
        <p:nvSpPr>
          <p:cNvPr id="32" name="TextBox 31"/>
          <p:cNvSpPr txBox="1"/>
          <p:nvPr/>
        </p:nvSpPr>
        <p:spPr>
          <a:xfrm>
            <a:off x="3928899" y="3833545"/>
            <a:ext cx="2049953"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论文建议与总结</a:t>
            </a:r>
            <a:endParaRPr lang="zh-CN" altLang="en-US" sz="2100" dirty="0">
              <a:solidFill>
                <a:schemeClr val="bg2">
                  <a:lumMod val="25000"/>
                </a:schemeClr>
              </a:solidFill>
              <a:latin typeface="+mn-ea"/>
            </a:endParaRPr>
          </a:p>
        </p:txBody>
      </p:sp>
      <p:sp>
        <p:nvSpPr>
          <p:cNvPr id="4" name="TextBox 3"/>
          <p:cNvSpPr txBox="1"/>
          <p:nvPr/>
        </p:nvSpPr>
        <p:spPr>
          <a:xfrm>
            <a:off x="3104907" y="609201"/>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1</a:t>
            </a:r>
            <a:endParaRPr lang="zh-CN" altLang="en-US" sz="2700" b="1" dirty="0">
              <a:solidFill>
                <a:srgbClr val="F8F8F8"/>
              </a:solidFill>
              <a:latin typeface="+mn-ea"/>
            </a:endParaRPr>
          </a:p>
        </p:txBody>
      </p:sp>
      <p:sp>
        <p:nvSpPr>
          <p:cNvPr id="33" name="TextBox 32"/>
          <p:cNvSpPr txBox="1"/>
          <p:nvPr/>
        </p:nvSpPr>
        <p:spPr>
          <a:xfrm>
            <a:off x="3291104" y="1237944"/>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2</a:t>
            </a:r>
            <a:endParaRPr lang="zh-CN" altLang="en-US" sz="2700" b="1" dirty="0">
              <a:solidFill>
                <a:srgbClr val="F8F8F8"/>
              </a:solidFill>
              <a:latin typeface="+mn-ea"/>
            </a:endParaRPr>
          </a:p>
        </p:txBody>
      </p:sp>
      <p:sp>
        <p:nvSpPr>
          <p:cNvPr id="34" name="TextBox 33"/>
          <p:cNvSpPr txBox="1"/>
          <p:nvPr/>
        </p:nvSpPr>
        <p:spPr>
          <a:xfrm>
            <a:off x="3368840" y="1867736"/>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3</a:t>
            </a:r>
            <a:endParaRPr lang="zh-CN" altLang="en-US" sz="2700" b="1" dirty="0">
              <a:solidFill>
                <a:srgbClr val="F8F8F8"/>
              </a:solidFill>
              <a:latin typeface="+mn-ea"/>
            </a:endParaRPr>
          </a:p>
        </p:txBody>
      </p:sp>
      <p:sp>
        <p:nvSpPr>
          <p:cNvPr id="35" name="TextBox 34"/>
          <p:cNvSpPr txBox="1"/>
          <p:nvPr/>
        </p:nvSpPr>
        <p:spPr>
          <a:xfrm>
            <a:off x="3341610" y="2488694"/>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4</a:t>
            </a:r>
            <a:endParaRPr lang="zh-CN" altLang="en-US" sz="2700" b="1" dirty="0">
              <a:solidFill>
                <a:srgbClr val="F8F8F8"/>
              </a:solidFill>
              <a:latin typeface="+mn-ea"/>
            </a:endParaRPr>
          </a:p>
        </p:txBody>
      </p:sp>
      <p:sp>
        <p:nvSpPr>
          <p:cNvPr id="36" name="TextBox 35"/>
          <p:cNvSpPr txBox="1"/>
          <p:nvPr/>
        </p:nvSpPr>
        <p:spPr>
          <a:xfrm>
            <a:off x="3219530" y="3127694"/>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5</a:t>
            </a:r>
            <a:endParaRPr lang="zh-CN" altLang="en-US" sz="2700" b="1" dirty="0">
              <a:solidFill>
                <a:srgbClr val="F8F8F8"/>
              </a:solidFill>
              <a:latin typeface="+mn-ea"/>
            </a:endParaRPr>
          </a:p>
        </p:txBody>
      </p:sp>
      <p:sp>
        <p:nvSpPr>
          <p:cNvPr id="37" name="TextBox 36"/>
          <p:cNvSpPr txBox="1"/>
          <p:nvPr/>
        </p:nvSpPr>
        <p:spPr>
          <a:xfrm>
            <a:off x="2969878" y="3741725"/>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6</a:t>
            </a:r>
            <a:endParaRPr lang="zh-CN" altLang="en-US" sz="2700" b="1" dirty="0">
              <a:solidFill>
                <a:srgbClr val="F8F8F8"/>
              </a:solidFill>
              <a:latin typeface="+mn-ea"/>
            </a:endParaRPr>
          </a:p>
        </p:txBody>
      </p:sp>
      <p:sp>
        <p:nvSpPr>
          <p:cNvPr id="22" name="Oval 14"/>
          <p:cNvSpPr>
            <a:spLocks noChangeArrowheads="1"/>
          </p:cNvSpPr>
          <p:nvPr/>
        </p:nvSpPr>
        <p:spPr bwMode="auto">
          <a:xfrm>
            <a:off x="943185" y="1496279"/>
            <a:ext cx="1853878" cy="1812622"/>
          </a:xfrm>
          <a:prstGeom prst="ellipse">
            <a:avLst/>
          </a:prstGeom>
          <a:solidFill>
            <a:srgbClr val="314865"/>
          </a:solidFill>
          <a:ln>
            <a:noFill/>
          </a:ln>
        </p:spPr>
        <p:txBody>
          <a:bodyPr vert="horz" wrap="square" lIns="81614" tIns="40807" rIns="81614" bIns="40807" numCol="1" anchor="t" anchorCtr="0" compatLnSpc="1"/>
          <a:lstStyle/>
          <a:p>
            <a:endParaRPr lang="zh-CN" altLang="en-US"/>
          </a:p>
        </p:txBody>
      </p:sp>
      <p:sp>
        <p:nvSpPr>
          <p:cNvPr id="23" name="Freeform 15"/>
          <p:cNvSpPr>
            <a:spLocks noEditPoints="1"/>
          </p:cNvSpPr>
          <p:nvPr/>
        </p:nvSpPr>
        <p:spPr bwMode="auto">
          <a:xfrm>
            <a:off x="1375799" y="1717803"/>
            <a:ext cx="976939" cy="872172"/>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81614" tIns="40807" rIns="81614" bIns="40807" numCol="1" anchor="t" anchorCtr="0" compatLnSpc="1"/>
          <a:lstStyle/>
          <a:p>
            <a:endParaRPr lang="zh-CN" altLang="en-US"/>
          </a:p>
        </p:txBody>
      </p:sp>
      <p:sp>
        <p:nvSpPr>
          <p:cNvPr id="38" name="TextBox 37"/>
          <p:cNvSpPr txBox="1"/>
          <p:nvPr/>
        </p:nvSpPr>
        <p:spPr>
          <a:xfrm>
            <a:off x="1360465" y="2614951"/>
            <a:ext cx="913633" cy="405576"/>
          </a:xfrm>
          <a:prstGeom prst="rect">
            <a:avLst/>
          </a:prstGeom>
          <a:noFill/>
        </p:spPr>
        <p:txBody>
          <a:bodyPr wrap="square" lIns="81614" tIns="40807" rIns="81614" bIns="40807" rtlCol="0">
            <a:spAutoFit/>
          </a:bodyPr>
          <a:lstStyle/>
          <a:p>
            <a:pPr algn="dist"/>
            <a:r>
              <a:rPr lang="zh-CN" altLang="en-US" sz="2100" b="1" dirty="0">
                <a:solidFill>
                  <a:srgbClr val="F8F8F8"/>
                </a:solidFill>
                <a:latin typeface="+mn-ea"/>
              </a:rPr>
              <a:t>目录</a:t>
            </a:r>
            <a:endParaRPr lang="zh-CN" altLang="en-US" sz="2100" b="1" dirty="0">
              <a:solidFill>
                <a:srgbClr val="F8F8F8"/>
              </a:solidFill>
              <a:latin typeface="+mn-ea"/>
            </a:endParaRPr>
          </a:p>
        </p:txBody>
      </p:sp>
      <p:sp>
        <p:nvSpPr>
          <p:cNvPr id="39" name="TextBox 38"/>
          <p:cNvSpPr txBox="1"/>
          <p:nvPr/>
        </p:nvSpPr>
        <p:spPr>
          <a:xfrm>
            <a:off x="1390087" y="2908017"/>
            <a:ext cx="882967" cy="297855"/>
          </a:xfrm>
          <a:prstGeom prst="rect">
            <a:avLst/>
          </a:prstGeom>
          <a:noFill/>
        </p:spPr>
        <p:txBody>
          <a:bodyPr wrap="none" lIns="81614" tIns="40807" rIns="81614" bIns="40807" rtlCol="0">
            <a:spAutoFit/>
          </a:bodyPr>
          <a:lstStyle/>
          <a:p>
            <a:r>
              <a:rPr lang="en-US" altLang="zh-CN" sz="1400" dirty="0">
                <a:solidFill>
                  <a:srgbClr val="F8F8F8"/>
                </a:solidFill>
                <a:latin typeface="+mn-ea"/>
              </a:rPr>
              <a:t>Contents</a:t>
            </a:r>
            <a:endParaRPr lang="zh-CN" altLang="en-US" sz="1400" dirty="0">
              <a:solidFill>
                <a:srgbClr val="F8F8F8"/>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31" presetClass="entr" presetSubtype="0"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 calcmode="lin" valueType="num">
                                      <p:cBhvr>
                                        <p:cTn id="17" dur="500" fill="hold"/>
                                        <p:tgtEl>
                                          <p:spTgt spid="38"/>
                                        </p:tgtEl>
                                        <p:attrNameLst>
                                          <p:attrName>style.rotation</p:attrName>
                                        </p:attrNameLst>
                                      </p:cBhvr>
                                      <p:tavLst>
                                        <p:tav tm="0">
                                          <p:val>
                                            <p:fltVal val="90"/>
                                          </p:val>
                                        </p:tav>
                                        <p:tav tm="100000">
                                          <p:val>
                                            <p:fltVal val="0"/>
                                          </p:val>
                                        </p:tav>
                                      </p:tavLst>
                                    </p:anim>
                                    <p:animEffect transition="in" filter="fade">
                                      <p:cBhvr>
                                        <p:cTn id="18" dur="500"/>
                                        <p:tgtEl>
                                          <p:spTgt spid="38"/>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 calcmode="lin" valueType="num">
                                      <p:cBhvr>
                                        <p:cTn id="23" dur="500" fill="hold"/>
                                        <p:tgtEl>
                                          <p:spTgt spid="39"/>
                                        </p:tgtEl>
                                        <p:attrNameLst>
                                          <p:attrName>style.rotation</p:attrName>
                                        </p:attrNameLst>
                                      </p:cBhvr>
                                      <p:tavLst>
                                        <p:tav tm="0">
                                          <p:val>
                                            <p:fltVal val="90"/>
                                          </p:val>
                                        </p:tav>
                                        <p:tav tm="100000">
                                          <p:val>
                                            <p:fltVal val="0"/>
                                          </p:val>
                                        </p:tav>
                                      </p:tavLst>
                                    </p:anim>
                                    <p:animEffect transition="in" filter="fade">
                                      <p:cBhvr>
                                        <p:cTn id="24" dur="500"/>
                                        <p:tgtEl>
                                          <p:spTgt spid="39"/>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90"/>
                                          </p:val>
                                        </p:tav>
                                        <p:tav tm="100000">
                                          <p:val>
                                            <p:fltVal val="0"/>
                                          </p:val>
                                        </p:tav>
                                      </p:tavLst>
                                    </p:anim>
                                    <p:animEffect transition="in" filter="fade">
                                      <p:cBhvr>
                                        <p:cTn id="30" dur="500"/>
                                        <p:tgtEl>
                                          <p:spTgt spid="22"/>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 calcmode="lin" valueType="num">
                                      <p:cBhvr>
                                        <p:cTn id="35" dur="500" fill="hold"/>
                                        <p:tgtEl>
                                          <p:spTgt spid="23"/>
                                        </p:tgtEl>
                                        <p:attrNameLst>
                                          <p:attrName>style.rotation</p:attrName>
                                        </p:attrNameLst>
                                      </p:cBhvr>
                                      <p:tavLst>
                                        <p:tav tm="0">
                                          <p:val>
                                            <p:fltVal val="90"/>
                                          </p:val>
                                        </p:tav>
                                        <p:tav tm="100000">
                                          <p:val>
                                            <p:fltVal val="0"/>
                                          </p:val>
                                        </p:tav>
                                      </p:tavLst>
                                    </p:anim>
                                    <p:animEffect transition="in" filter="fade">
                                      <p:cBhvr>
                                        <p:cTn id="36" dur="500"/>
                                        <p:tgtEl>
                                          <p:spTgt spid="23"/>
                                        </p:tgtEl>
                                      </p:cBhvr>
                                    </p:animEffect>
                                  </p:childTnLst>
                                </p:cTn>
                              </p:par>
                            </p:childTnLst>
                          </p:cTn>
                        </p:par>
                        <p:par>
                          <p:cTn id="37" fill="hold">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up)">
                                      <p:cBhvr>
                                        <p:cTn id="40" dur="1000"/>
                                        <p:tgtEl>
                                          <p:spTgt spid="28"/>
                                        </p:tgtEl>
                                      </p:cBhvr>
                                    </p:animEffect>
                                  </p:childTnLst>
                                </p:cTn>
                              </p:par>
                            </p:childTnLst>
                          </p:cTn>
                        </p:par>
                        <p:par>
                          <p:cTn id="41" fill="hold">
                            <p:stCondLst>
                              <p:cond delay="2500"/>
                            </p:stCondLst>
                            <p:childTnLst>
                              <p:par>
                                <p:cTn id="42" presetID="1" presetClass="entr" presetSubtype="0" fill="hold" grpId="1" nodeType="afterEffect">
                                  <p:stCondLst>
                                    <p:cond delay="0"/>
                                  </p:stCondLst>
                                  <p:childTnLst>
                                    <p:set>
                                      <p:cBhvr>
                                        <p:cTn id="43" dur="1" fill="hold">
                                          <p:stCondLst>
                                            <p:cond delay="0"/>
                                          </p:stCondLst>
                                        </p:cTn>
                                        <p:tgtEl>
                                          <p:spTgt spid="29"/>
                                        </p:tgtEl>
                                        <p:attrNameLst>
                                          <p:attrName>style.visibility</p:attrName>
                                        </p:attrNameLst>
                                      </p:cBhvr>
                                      <p:to>
                                        <p:strVal val="visible"/>
                                      </p:to>
                                    </p:set>
                                  </p:childTnLst>
                                </p:cTn>
                              </p:par>
                            </p:childTnLst>
                          </p:cTn>
                        </p:par>
                        <p:par>
                          <p:cTn id="44" fill="hold">
                            <p:stCondLst>
                              <p:cond delay="2500"/>
                            </p:stCondLst>
                            <p:childTnLst>
                              <p:par>
                                <p:cTn id="45" presetID="56" presetClass="path" presetSubtype="0" accel="50000" decel="50000" fill="hold" grpId="0" nodeType="afterEffect">
                                  <p:stCondLst>
                                    <p:cond delay="0"/>
                                  </p:stCondLst>
                                  <p:childTnLst>
                                    <p:animMotion origin="layout" path="M -0.1033 0.3321 L 4.44444E-6 4.75486E-6 " pathEditMode="relative" rAng="0" ptsTypes="AA">
                                      <p:cBhvr>
                                        <p:cTn id="46" dur="500" fill="hold"/>
                                        <p:tgtEl>
                                          <p:spTgt spid="29"/>
                                        </p:tgtEl>
                                        <p:attrNameLst>
                                          <p:attrName>ppt_x</p:attrName>
                                          <p:attrName>ppt_y</p:attrName>
                                        </p:attrNameLst>
                                      </p:cBhvr>
                                      <p:rCtr x="5156" y="-16605"/>
                                    </p:animMotion>
                                  </p:childTnLst>
                                </p:cTn>
                              </p:par>
                              <p:par>
                                <p:cTn id="47" presetID="1" presetClass="entr" presetSubtype="0" fill="hold" grpId="1" nodeType="withEffect">
                                  <p:stCondLst>
                                    <p:cond delay="200"/>
                                  </p:stCondLst>
                                  <p:childTnLst>
                                    <p:set>
                                      <p:cBhvr>
                                        <p:cTn id="48" dur="1" fill="hold">
                                          <p:stCondLst>
                                            <p:cond delay="0"/>
                                          </p:stCondLst>
                                        </p:cTn>
                                        <p:tgtEl>
                                          <p:spTgt spid="67"/>
                                        </p:tgtEl>
                                        <p:attrNameLst>
                                          <p:attrName>style.visibility</p:attrName>
                                        </p:attrNameLst>
                                      </p:cBhvr>
                                      <p:to>
                                        <p:strVal val="visible"/>
                                      </p:to>
                                    </p:set>
                                  </p:childTnLst>
                                </p:cTn>
                              </p:par>
                              <p:par>
                                <p:cTn id="49" presetID="56" presetClass="path" presetSubtype="0" accel="50000" decel="50000" fill="hold" grpId="0" nodeType="withEffect">
                                  <p:stCondLst>
                                    <p:cond delay="200"/>
                                  </p:stCondLst>
                                  <p:childTnLst>
                                    <p:animMotion origin="layout" path="M -0.14427 0.2174 L 2.22222E-6 -3.84829E-6 " pathEditMode="relative" rAng="0" ptsTypes="AA">
                                      <p:cBhvr>
                                        <p:cTn id="50" dur="500" fill="hold"/>
                                        <p:tgtEl>
                                          <p:spTgt spid="67"/>
                                        </p:tgtEl>
                                        <p:attrNameLst>
                                          <p:attrName>ppt_x</p:attrName>
                                          <p:attrName>ppt_y</p:attrName>
                                        </p:attrNameLst>
                                      </p:cBhvr>
                                      <p:rCtr x="7205" y="-10870"/>
                                    </p:animMotion>
                                  </p:childTnLst>
                                </p:cTn>
                              </p:par>
                              <p:par>
                                <p:cTn id="51" presetID="1" presetClass="entr" presetSubtype="0" fill="hold" grpId="1" nodeType="withEffect">
                                  <p:stCondLst>
                                    <p:cond delay="400"/>
                                  </p:stCondLst>
                                  <p:childTnLst>
                                    <p:set>
                                      <p:cBhvr>
                                        <p:cTn id="52" dur="1" fill="hold">
                                          <p:stCondLst>
                                            <p:cond delay="0"/>
                                          </p:stCondLst>
                                        </p:cTn>
                                        <p:tgtEl>
                                          <p:spTgt spid="68"/>
                                        </p:tgtEl>
                                        <p:attrNameLst>
                                          <p:attrName>style.visibility</p:attrName>
                                        </p:attrNameLst>
                                      </p:cBhvr>
                                      <p:to>
                                        <p:strVal val="visible"/>
                                      </p:to>
                                    </p:set>
                                  </p:childTnLst>
                                </p:cTn>
                              </p:par>
                              <p:par>
                                <p:cTn id="53" presetID="56" presetClass="path" presetSubtype="0" accel="50000" decel="50000" fill="hold" grpId="0" nodeType="withEffect">
                                  <p:stCondLst>
                                    <p:cond delay="400"/>
                                  </p:stCondLst>
                                  <p:childTnLst>
                                    <p:animMotion origin="layout" path="M -0.16632 0.09506 L 3.61111E-6 -4.27382E-6 " pathEditMode="relative" rAng="0" ptsTypes="AA">
                                      <p:cBhvr>
                                        <p:cTn id="54" dur="500" fill="hold"/>
                                        <p:tgtEl>
                                          <p:spTgt spid="68"/>
                                        </p:tgtEl>
                                        <p:attrNameLst>
                                          <p:attrName>ppt_x</p:attrName>
                                          <p:attrName>ppt_y</p:attrName>
                                        </p:attrNameLst>
                                      </p:cBhvr>
                                      <p:rCtr x="8316" y="-4764"/>
                                    </p:animMotion>
                                  </p:childTnLst>
                                </p:cTn>
                              </p:par>
                              <p:par>
                                <p:cTn id="55" presetID="1" presetClass="entr" presetSubtype="0" fill="hold" grpId="1" nodeType="withEffect">
                                  <p:stCondLst>
                                    <p:cond delay="600"/>
                                  </p:stCondLst>
                                  <p:childTnLst>
                                    <p:set>
                                      <p:cBhvr>
                                        <p:cTn id="56" dur="1" fill="hold">
                                          <p:stCondLst>
                                            <p:cond delay="0"/>
                                          </p:stCondLst>
                                        </p:cTn>
                                        <p:tgtEl>
                                          <p:spTgt spid="69"/>
                                        </p:tgtEl>
                                        <p:attrNameLst>
                                          <p:attrName>style.visibility</p:attrName>
                                        </p:attrNameLst>
                                      </p:cBhvr>
                                      <p:to>
                                        <p:strVal val="visible"/>
                                      </p:to>
                                    </p:set>
                                  </p:childTnLst>
                                </p:cTn>
                              </p:par>
                              <p:par>
                                <p:cTn id="57" presetID="56" presetClass="path" presetSubtype="0" accel="50000" decel="50000" fill="hold" grpId="0" nodeType="withEffect">
                                  <p:stCondLst>
                                    <p:cond delay="600"/>
                                  </p:stCondLst>
                                  <p:childTnLst>
                                    <p:animMotion origin="layout" path="M -0.16632 -0.02752 L 1.11111E-6 4.0333E-6 " pathEditMode="relative" rAng="0" ptsTypes="AA">
                                      <p:cBhvr>
                                        <p:cTn id="58" dur="500" fill="hold"/>
                                        <p:tgtEl>
                                          <p:spTgt spid="69"/>
                                        </p:tgtEl>
                                        <p:attrNameLst>
                                          <p:attrName>ppt_x</p:attrName>
                                          <p:attrName>ppt_y</p:attrName>
                                        </p:attrNameLst>
                                      </p:cBhvr>
                                      <p:rCtr x="8316" y="1364"/>
                                    </p:animMotion>
                                  </p:childTnLst>
                                </p:cTn>
                              </p:par>
                              <p:par>
                                <p:cTn id="59" presetID="1" presetClass="entr" presetSubtype="0" fill="hold" grpId="1" nodeType="withEffect">
                                  <p:stCondLst>
                                    <p:cond delay="800"/>
                                  </p:stCondLst>
                                  <p:childTnLst>
                                    <p:set>
                                      <p:cBhvr>
                                        <p:cTn id="60" dur="1" fill="hold">
                                          <p:stCondLst>
                                            <p:cond delay="0"/>
                                          </p:stCondLst>
                                        </p:cTn>
                                        <p:tgtEl>
                                          <p:spTgt spid="70"/>
                                        </p:tgtEl>
                                        <p:attrNameLst>
                                          <p:attrName>style.visibility</p:attrName>
                                        </p:attrNameLst>
                                      </p:cBhvr>
                                      <p:to>
                                        <p:strVal val="visible"/>
                                      </p:to>
                                    </p:set>
                                  </p:childTnLst>
                                </p:cTn>
                              </p:par>
                              <p:par>
                                <p:cTn id="61" presetID="56" presetClass="path" presetSubtype="0" accel="50000" decel="50000" fill="hold" grpId="0" nodeType="withEffect">
                                  <p:stCondLst>
                                    <p:cond delay="800"/>
                                  </p:stCondLst>
                                  <p:childTnLst>
                                    <p:animMotion origin="layout" path="M -0.1467 -0.15171 L 1.66667E-6 3.46901E-6 " pathEditMode="relative" rAng="0" ptsTypes="AA">
                                      <p:cBhvr>
                                        <p:cTn id="62" dur="500" fill="hold"/>
                                        <p:tgtEl>
                                          <p:spTgt spid="70"/>
                                        </p:tgtEl>
                                        <p:attrNameLst>
                                          <p:attrName>ppt_x</p:attrName>
                                          <p:attrName>ppt_y</p:attrName>
                                        </p:attrNameLst>
                                      </p:cBhvr>
                                      <p:rCtr x="7326" y="7586"/>
                                    </p:animMotion>
                                  </p:childTnLst>
                                </p:cTn>
                              </p:par>
                              <p:par>
                                <p:cTn id="63" presetID="1" presetClass="entr" presetSubtype="0" fill="hold" grpId="1" nodeType="withEffect">
                                  <p:stCondLst>
                                    <p:cond delay="1000"/>
                                  </p:stCondLst>
                                  <p:childTnLst>
                                    <p:set>
                                      <p:cBhvr>
                                        <p:cTn id="64" dur="1" fill="hold">
                                          <p:stCondLst>
                                            <p:cond delay="0"/>
                                          </p:stCondLst>
                                        </p:cTn>
                                        <p:tgtEl>
                                          <p:spTgt spid="71"/>
                                        </p:tgtEl>
                                        <p:attrNameLst>
                                          <p:attrName>style.visibility</p:attrName>
                                        </p:attrNameLst>
                                      </p:cBhvr>
                                      <p:to>
                                        <p:strVal val="visible"/>
                                      </p:to>
                                    </p:set>
                                  </p:childTnLst>
                                </p:cTn>
                              </p:par>
                              <p:par>
                                <p:cTn id="65" presetID="56" presetClass="path" presetSubtype="0" accel="50000" decel="50000" fill="hold" grpId="0" nodeType="withEffect">
                                  <p:stCondLst>
                                    <p:cond delay="1000"/>
                                  </p:stCondLst>
                                  <p:childTnLst>
                                    <p:animMotion origin="layout" path="M -0.11024 -0.27127 L -2.5E-6 -1.74838E-6 " pathEditMode="relative" rAng="0" ptsTypes="AA">
                                      <p:cBhvr>
                                        <p:cTn id="66" dur="500" fill="hold"/>
                                        <p:tgtEl>
                                          <p:spTgt spid="71"/>
                                        </p:tgtEl>
                                        <p:attrNameLst>
                                          <p:attrName>ppt_x</p:attrName>
                                          <p:attrName>ppt_y</p:attrName>
                                        </p:attrNameLst>
                                      </p:cBhvr>
                                      <p:rCtr x="5503" y="13552"/>
                                    </p:animMotion>
                                  </p:childTnLst>
                                </p:cTn>
                              </p:par>
                            </p:childTnLst>
                          </p:cTn>
                        </p:par>
                        <p:par>
                          <p:cTn id="67" fill="hold">
                            <p:stCondLst>
                              <p:cond delay="3000"/>
                            </p:stCondLst>
                            <p:childTnLst>
                              <p:par>
                                <p:cTn id="68" presetID="31" presetClass="entr" presetSubtype="0" fill="hold" grpId="0" nodeType="afterEffect">
                                  <p:stCondLst>
                                    <p:cond delay="0"/>
                                  </p:stCondLst>
                                  <p:childTnLst>
                                    <p:set>
                                      <p:cBhvr>
                                        <p:cTn id="69" dur="1" fill="hold">
                                          <p:stCondLst>
                                            <p:cond delay="0"/>
                                          </p:stCondLst>
                                        </p:cTn>
                                        <p:tgtEl>
                                          <p:spTgt spid="4"/>
                                        </p:tgtEl>
                                        <p:attrNameLst>
                                          <p:attrName>style.visibility</p:attrName>
                                        </p:attrNameLst>
                                      </p:cBhvr>
                                      <p:to>
                                        <p:strVal val="visible"/>
                                      </p:to>
                                    </p:set>
                                    <p:anim calcmode="lin" valueType="num">
                                      <p:cBhvr>
                                        <p:cTn id="70" dur="300" fill="hold"/>
                                        <p:tgtEl>
                                          <p:spTgt spid="4"/>
                                        </p:tgtEl>
                                        <p:attrNameLst>
                                          <p:attrName>ppt_w</p:attrName>
                                        </p:attrNameLst>
                                      </p:cBhvr>
                                      <p:tavLst>
                                        <p:tav tm="0">
                                          <p:val>
                                            <p:fltVal val="0"/>
                                          </p:val>
                                        </p:tav>
                                        <p:tav tm="100000">
                                          <p:val>
                                            <p:strVal val="#ppt_w"/>
                                          </p:val>
                                        </p:tav>
                                      </p:tavLst>
                                    </p:anim>
                                    <p:anim calcmode="lin" valueType="num">
                                      <p:cBhvr>
                                        <p:cTn id="71" dur="300" fill="hold"/>
                                        <p:tgtEl>
                                          <p:spTgt spid="4"/>
                                        </p:tgtEl>
                                        <p:attrNameLst>
                                          <p:attrName>ppt_h</p:attrName>
                                        </p:attrNameLst>
                                      </p:cBhvr>
                                      <p:tavLst>
                                        <p:tav tm="0">
                                          <p:val>
                                            <p:fltVal val="0"/>
                                          </p:val>
                                        </p:tav>
                                        <p:tav tm="100000">
                                          <p:val>
                                            <p:strVal val="#ppt_h"/>
                                          </p:val>
                                        </p:tav>
                                      </p:tavLst>
                                    </p:anim>
                                    <p:anim calcmode="lin" valueType="num">
                                      <p:cBhvr>
                                        <p:cTn id="72" dur="300" fill="hold"/>
                                        <p:tgtEl>
                                          <p:spTgt spid="4"/>
                                        </p:tgtEl>
                                        <p:attrNameLst>
                                          <p:attrName>style.rotation</p:attrName>
                                        </p:attrNameLst>
                                      </p:cBhvr>
                                      <p:tavLst>
                                        <p:tav tm="0">
                                          <p:val>
                                            <p:fltVal val="90"/>
                                          </p:val>
                                        </p:tav>
                                        <p:tav tm="100000">
                                          <p:val>
                                            <p:fltVal val="0"/>
                                          </p:val>
                                        </p:tav>
                                      </p:tavLst>
                                    </p:anim>
                                    <p:animEffect transition="in" filter="fade">
                                      <p:cBhvr>
                                        <p:cTn id="73" dur="300"/>
                                        <p:tgtEl>
                                          <p:spTgt spid="4"/>
                                        </p:tgtEl>
                                      </p:cBhvr>
                                    </p:animEffect>
                                  </p:childTnLst>
                                </p:cTn>
                              </p:par>
                            </p:childTnLst>
                          </p:cTn>
                        </p:par>
                        <p:par>
                          <p:cTn id="74" fill="hold">
                            <p:stCondLst>
                              <p:cond delay="3500"/>
                            </p:stCondLst>
                            <p:childTnLst>
                              <p:par>
                                <p:cTn id="75" presetID="22" presetClass="entr" presetSubtype="8" fill="hold" grpId="0" nodeType="after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ipe(left)">
                                      <p:cBhvr>
                                        <p:cTn id="77" dur="500"/>
                                        <p:tgtEl>
                                          <p:spTgt spid="30"/>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wipe(left)">
                                      <p:cBhvr>
                                        <p:cTn id="80" dur="500"/>
                                        <p:tgtEl>
                                          <p:spTgt spid="2"/>
                                        </p:tgtEl>
                                      </p:cBhvr>
                                    </p:animEffect>
                                  </p:childTnLst>
                                </p:cTn>
                              </p:par>
                            </p:childTnLst>
                          </p:cTn>
                        </p:par>
                        <p:par>
                          <p:cTn id="81" fill="hold">
                            <p:stCondLst>
                              <p:cond delay="4000"/>
                            </p:stCondLst>
                            <p:childTnLst>
                              <p:par>
                                <p:cTn id="82" presetID="31" presetClass="entr" presetSubtype="0"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p:cTn id="84" dur="300" fill="hold"/>
                                        <p:tgtEl>
                                          <p:spTgt spid="33"/>
                                        </p:tgtEl>
                                        <p:attrNameLst>
                                          <p:attrName>ppt_w</p:attrName>
                                        </p:attrNameLst>
                                      </p:cBhvr>
                                      <p:tavLst>
                                        <p:tav tm="0">
                                          <p:val>
                                            <p:fltVal val="0"/>
                                          </p:val>
                                        </p:tav>
                                        <p:tav tm="100000">
                                          <p:val>
                                            <p:strVal val="#ppt_w"/>
                                          </p:val>
                                        </p:tav>
                                      </p:tavLst>
                                    </p:anim>
                                    <p:anim calcmode="lin" valueType="num">
                                      <p:cBhvr>
                                        <p:cTn id="85" dur="300" fill="hold"/>
                                        <p:tgtEl>
                                          <p:spTgt spid="33"/>
                                        </p:tgtEl>
                                        <p:attrNameLst>
                                          <p:attrName>ppt_h</p:attrName>
                                        </p:attrNameLst>
                                      </p:cBhvr>
                                      <p:tavLst>
                                        <p:tav tm="0">
                                          <p:val>
                                            <p:fltVal val="0"/>
                                          </p:val>
                                        </p:tav>
                                        <p:tav tm="100000">
                                          <p:val>
                                            <p:strVal val="#ppt_h"/>
                                          </p:val>
                                        </p:tav>
                                      </p:tavLst>
                                    </p:anim>
                                    <p:anim calcmode="lin" valueType="num">
                                      <p:cBhvr>
                                        <p:cTn id="86" dur="300" fill="hold"/>
                                        <p:tgtEl>
                                          <p:spTgt spid="33"/>
                                        </p:tgtEl>
                                        <p:attrNameLst>
                                          <p:attrName>style.rotation</p:attrName>
                                        </p:attrNameLst>
                                      </p:cBhvr>
                                      <p:tavLst>
                                        <p:tav tm="0">
                                          <p:val>
                                            <p:fltVal val="90"/>
                                          </p:val>
                                        </p:tav>
                                        <p:tav tm="100000">
                                          <p:val>
                                            <p:fltVal val="0"/>
                                          </p:val>
                                        </p:tav>
                                      </p:tavLst>
                                    </p:anim>
                                    <p:animEffect transition="in" filter="fade">
                                      <p:cBhvr>
                                        <p:cTn id="87" dur="300"/>
                                        <p:tgtEl>
                                          <p:spTgt spid="33"/>
                                        </p:tgtEl>
                                      </p:cBhvr>
                                    </p:animEffect>
                                  </p:childTnLst>
                                </p:cTn>
                              </p:par>
                            </p:childTnLst>
                          </p:cTn>
                        </p:par>
                        <p:par>
                          <p:cTn id="88" fill="hold">
                            <p:stCondLst>
                              <p:cond delay="4500"/>
                            </p:stCondLst>
                            <p:childTnLst>
                              <p:par>
                                <p:cTn id="89" presetID="22" presetClass="entr" presetSubtype="8" fill="hold" grpId="0"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73"/>
                                        </p:tgtEl>
                                        <p:attrNameLst>
                                          <p:attrName>style.visibility</p:attrName>
                                        </p:attrNameLst>
                                      </p:cBhvr>
                                      <p:to>
                                        <p:strVal val="visible"/>
                                      </p:to>
                                    </p:set>
                                    <p:animEffect transition="in" filter="wipe(left)">
                                      <p:cBhvr>
                                        <p:cTn id="94" dur="500"/>
                                        <p:tgtEl>
                                          <p:spTgt spid="73"/>
                                        </p:tgtEl>
                                      </p:cBhvr>
                                    </p:animEffect>
                                  </p:childTnLst>
                                </p:cTn>
                              </p:par>
                            </p:childTnLst>
                          </p:cTn>
                        </p:par>
                        <p:par>
                          <p:cTn id="95" fill="hold">
                            <p:stCondLst>
                              <p:cond delay="5000"/>
                            </p:stCondLst>
                            <p:childTnLst>
                              <p:par>
                                <p:cTn id="96" presetID="31" presetClass="entr" presetSubtype="0" fill="hold" grpId="0" nodeType="afterEffect">
                                  <p:stCondLst>
                                    <p:cond delay="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 calcmode="lin" valueType="num">
                                      <p:cBhvr>
                                        <p:cTn id="100" dur="300" fill="hold"/>
                                        <p:tgtEl>
                                          <p:spTgt spid="34"/>
                                        </p:tgtEl>
                                        <p:attrNameLst>
                                          <p:attrName>style.rotation</p:attrName>
                                        </p:attrNameLst>
                                      </p:cBhvr>
                                      <p:tavLst>
                                        <p:tav tm="0">
                                          <p:val>
                                            <p:fltVal val="90"/>
                                          </p:val>
                                        </p:tav>
                                        <p:tav tm="100000">
                                          <p:val>
                                            <p:fltVal val="0"/>
                                          </p:val>
                                        </p:tav>
                                      </p:tavLst>
                                    </p:anim>
                                    <p:animEffect transition="in" filter="fade">
                                      <p:cBhvr>
                                        <p:cTn id="101" dur="300"/>
                                        <p:tgtEl>
                                          <p:spTgt spid="34"/>
                                        </p:tgtEl>
                                      </p:cBhvr>
                                    </p:animEffect>
                                  </p:childTnLst>
                                </p:cTn>
                              </p:par>
                            </p:childTnLst>
                          </p:cTn>
                        </p:par>
                        <p:par>
                          <p:cTn id="102" fill="hold">
                            <p:stCondLst>
                              <p:cond delay="5500"/>
                            </p:stCondLst>
                            <p:childTnLst>
                              <p:par>
                                <p:cTn id="103" presetID="22" presetClass="entr" presetSubtype="8"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left)">
                                      <p:cBhvr>
                                        <p:cTn id="105" dur="500"/>
                                        <p:tgtEl>
                                          <p:spTgt spid="2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74"/>
                                        </p:tgtEl>
                                        <p:attrNameLst>
                                          <p:attrName>style.visibility</p:attrName>
                                        </p:attrNameLst>
                                      </p:cBhvr>
                                      <p:to>
                                        <p:strVal val="visible"/>
                                      </p:to>
                                    </p:set>
                                    <p:animEffect transition="in" filter="wipe(left)">
                                      <p:cBhvr>
                                        <p:cTn id="108" dur="500"/>
                                        <p:tgtEl>
                                          <p:spTgt spid="74"/>
                                        </p:tgtEl>
                                      </p:cBhvr>
                                    </p:animEffect>
                                  </p:childTnLst>
                                </p:cTn>
                              </p:par>
                            </p:childTnLst>
                          </p:cTn>
                        </p:par>
                        <p:par>
                          <p:cTn id="109" fill="hold">
                            <p:stCondLst>
                              <p:cond delay="6000"/>
                            </p:stCondLst>
                            <p:childTnLst>
                              <p:par>
                                <p:cTn id="110" presetID="31" presetClass="entr" presetSubtype="0" fill="hold" grpId="0" nodeType="afterEffect">
                                  <p:stCondLst>
                                    <p:cond delay="0"/>
                                  </p:stCondLst>
                                  <p:childTnLst>
                                    <p:set>
                                      <p:cBhvr>
                                        <p:cTn id="111" dur="1" fill="hold">
                                          <p:stCondLst>
                                            <p:cond delay="0"/>
                                          </p:stCondLst>
                                        </p:cTn>
                                        <p:tgtEl>
                                          <p:spTgt spid="35"/>
                                        </p:tgtEl>
                                        <p:attrNameLst>
                                          <p:attrName>style.visibility</p:attrName>
                                        </p:attrNameLst>
                                      </p:cBhvr>
                                      <p:to>
                                        <p:strVal val="visible"/>
                                      </p:to>
                                    </p:set>
                                    <p:anim calcmode="lin" valueType="num">
                                      <p:cBhvr>
                                        <p:cTn id="112" dur="300" fill="hold"/>
                                        <p:tgtEl>
                                          <p:spTgt spid="35"/>
                                        </p:tgtEl>
                                        <p:attrNameLst>
                                          <p:attrName>ppt_w</p:attrName>
                                        </p:attrNameLst>
                                      </p:cBhvr>
                                      <p:tavLst>
                                        <p:tav tm="0">
                                          <p:val>
                                            <p:fltVal val="0"/>
                                          </p:val>
                                        </p:tav>
                                        <p:tav tm="100000">
                                          <p:val>
                                            <p:strVal val="#ppt_w"/>
                                          </p:val>
                                        </p:tav>
                                      </p:tavLst>
                                    </p:anim>
                                    <p:anim calcmode="lin" valueType="num">
                                      <p:cBhvr>
                                        <p:cTn id="113" dur="300" fill="hold"/>
                                        <p:tgtEl>
                                          <p:spTgt spid="35"/>
                                        </p:tgtEl>
                                        <p:attrNameLst>
                                          <p:attrName>ppt_h</p:attrName>
                                        </p:attrNameLst>
                                      </p:cBhvr>
                                      <p:tavLst>
                                        <p:tav tm="0">
                                          <p:val>
                                            <p:fltVal val="0"/>
                                          </p:val>
                                        </p:tav>
                                        <p:tav tm="100000">
                                          <p:val>
                                            <p:strVal val="#ppt_h"/>
                                          </p:val>
                                        </p:tav>
                                      </p:tavLst>
                                    </p:anim>
                                    <p:anim calcmode="lin" valueType="num">
                                      <p:cBhvr>
                                        <p:cTn id="114" dur="300" fill="hold"/>
                                        <p:tgtEl>
                                          <p:spTgt spid="35"/>
                                        </p:tgtEl>
                                        <p:attrNameLst>
                                          <p:attrName>style.rotation</p:attrName>
                                        </p:attrNameLst>
                                      </p:cBhvr>
                                      <p:tavLst>
                                        <p:tav tm="0">
                                          <p:val>
                                            <p:fltVal val="90"/>
                                          </p:val>
                                        </p:tav>
                                        <p:tav tm="100000">
                                          <p:val>
                                            <p:fltVal val="0"/>
                                          </p:val>
                                        </p:tav>
                                      </p:tavLst>
                                    </p:anim>
                                    <p:animEffect transition="in" filter="fade">
                                      <p:cBhvr>
                                        <p:cTn id="115" dur="300"/>
                                        <p:tgtEl>
                                          <p:spTgt spid="35"/>
                                        </p:tgtEl>
                                      </p:cBhvr>
                                    </p:animEffect>
                                  </p:childTnLst>
                                </p:cTn>
                              </p:par>
                            </p:childTnLst>
                          </p:cTn>
                        </p:par>
                        <p:par>
                          <p:cTn id="116" fill="hold">
                            <p:stCondLst>
                              <p:cond delay="6500"/>
                            </p:stCondLst>
                            <p:childTnLst>
                              <p:par>
                                <p:cTn id="117" presetID="22" presetClass="entr" presetSubtype="8" fill="hold" grpId="0" nodeType="after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wipe(left)">
                                      <p:cBhvr>
                                        <p:cTn id="119" dur="500"/>
                                        <p:tgtEl>
                                          <p:spTgt spid="27"/>
                                        </p:tgtEl>
                                      </p:cBhvr>
                                    </p:animEffect>
                                  </p:childTnLst>
                                </p:cTn>
                              </p:par>
                              <p:par>
                                <p:cTn id="120" presetID="22" presetClass="entr" presetSubtype="8" fill="hold" grpId="0" nodeType="withEffect">
                                  <p:stCondLst>
                                    <p:cond delay="0"/>
                                  </p:stCondLst>
                                  <p:childTnLst>
                                    <p:set>
                                      <p:cBhvr>
                                        <p:cTn id="121" dur="1" fill="hold">
                                          <p:stCondLst>
                                            <p:cond delay="0"/>
                                          </p:stCondLst>
                                        </p:cTn>
                                        <p:tgtEl>
                                          <p:spTgt spid="75"/>
                                        </p:tgtEl>
                                        <p:attrNameLst>
                                          <p:attrName>style.visibility</p:attrName>
                                        </p:attrNameLst>
                                      </p:cBhvr>
                                      <p:to>
                                        <p:strVal val="visible"/>
                                      </p:to>
                                    </p:set>
                                    <p:animEffect transition="in" filter="wipe(left)">
                                      <p:cBhvr>
                                        <p:cTn id="122" dur="500"/>
                                        <p:tgtEl>
                                          <p:spTgt spid="75"/>
                                        </p:tgtEl>
                                      </p:cBhvr>
                                    </p:animEffect>
                                  </p:childTnLst>
                                </p:cTn>
                              </p:par>
                            </p:childTnLst>
                          </p:cTn>
                        </p:par>
                        <p:par>
                          <p:cTn id="123" fill="hold">
                            <p:stCondLst>
                              <p:cond delay="7000"/>
                            </p:stCondLst>
                            <p:childTnLst>
                              <p:par>
                                <p:cTn id="124" presetID="31" presetClass="entr" presetSubtype="0" fill="hold" grpId="0" nodeType="afterEffect">
                                  <p:stCondLst>
                                    <p:cond delay="0"/>
                                  </p:stCondLst>
                                  <p:childTnLst>
                                    <p:set>
                                      <p:cBhvr>
                                        <p:cTn id="125" dur="1" fill="hold">
                                          <p:stCondLst>
                                            <p:cond delay="0"/>
                                          </p:stCondLst>
                                        </p:cTn>
                                        <p:tgtEl>
                                          <p:spTgt spid="36"/>
                                        </p:tgtEl>
                                        <p:attrNameLst>
                                          <p:attrName>style.visibility</p:attrName>
                                        </p:attrNameLst>
                                      </p:cBhvr>
                                      <p:to>
                                        <p:strVal val="visible"/>
                                      </p:to>
                                    </p:set>
                                    <p:anim calcmode="lin" valueType="num">
                                      <p:cBhvr>
                                        <p:cTn id="126" dur="300" fill="hold"/>
                                        <p:tgtEl>
                                          <p:spTgt spid="36"/>
                                        </p:tgtEl>
                                        <p:attrNameLst>
                                          <p:attrName>ppt_w</p:attrName>
                                        </p:attrNameLst>
                                      </p:cBhvr>
                                      <p:tavLst>
                                        <p:tav tm="0">
                                          <p:val>
                                            <p:fltVal val="0"/>
                                          </p:val>
                                        </p:tav>
                                        <p:tav tm="100000">
                                          <p:val>
                                            <p:strVal val="#ppt_w"/>
                                          </p:val>
                                        </p:tav>
                                      </p:tavLst>
                                    </p:anim>
                                    <p:anim calcmode="lin" valueType="num">
                                      <p:cBhvr>
                                        <p:cTn id="127" dur="300" fill="hold"/>
                                        <p:tgtEl>
                                          <p:spTgt spid="36"/>
                                        </p:tgtEl>
                                        <p:attrNameLst>
                                          <p:attrName>ppt_h</p:attrName>
                                        </p:attrNameLst>
                                      </p:cBhvr>
                                      <p:tavLst>
                                        <p:tav tm="0">
                                          <p:val>
                                            <p:fltVal val="0"/>
                                          </p:val>
                                        </p:tav>
                                        <p:tav tm="100000">
                                          <p:val>
                                            <p:strVal val="#ppt_h"/>
                                          </p:val>
                                        </p:tav>
                                      </p:tavLst>
                                    </p:anim>
                                    <p:anim calcmode="lin" valueType="num">
                                      <p:cBhvr>
                                        <p:cTn id="128" dur="300" fill="hold"/>
                                        <p:tgtEl>
                                          <p:spTgt spid="36"/>
                                        </p:tgtEl>
                                        <p:attrNameLst>
                                          <p:attrName>style.rotation</p:attrName>
                                        </p:attrNameLst>
                                      </p:cBhvr>
                                      <p:tavLst>
                                        <p:tav tm="0">
                                          <p:val>
                                            <p:fltVal val="90"/>
                                          </p:val>
                                        </p:tav>
                                        <p:tav tm="100000">
                                          <p:val>
                                            <p:fltVal val="0"/>
                                          </p:val>
                                        </p:tav>
                                      </p:tavLst>
                                    </p:anim>
                                    <p:animEffect transition="in" filter="fade">
                                      <p:cBhvr>
                                        <p:cTn id="129" dur="300"/>
                                        <p:tgtEl>
                                          <p:spTgt spid="36"/>
                                        </p:tgtEl>
                                      </p:cBhvr>
                                    </p:animEffect>
                                  </p:childTnLst>
                                </p:cTn>
                              </p:par>
                            </p:childTnLst>
                          </p:cTn>
                        </p:par>
                        <p:par>
                          <p:cTn id="130" fill="hold">
                            <p:stCondLst>
                              <p:cond delay="7500"/>
                            </p:stCondLst>
                            <p:childTnLst>
                              <p:par>
                                <p:cTn id="131" presetID="22" presetClass="entr" presetSubtype="8" fill="hold" grpId="0" nodeType="afterEffect">
                                  <p:stCondLst>
                                    <p:cond delay="0"/>
                                  </p:stCondLst>
                                  <p:childTnLst>
                                    <p:set>
                                      <p:cBhvr>
                                        <p:cTn id="132" dur="1" fill="hold">
                                          <p:stCondLst>
                                            <p:cond delay="0"/>
                                          </p:stCondLst>
                                        </p:cTn>
                                        <p:tgtEl>
                                          <p:spTgt spid="31"/>
                                        </p:tgtEl>
                                        <p:attrNameLst>
                                          <p:attrName>style.visibility</p:attrName>
                                        </p:attrNameLst>
                                      </p:cBhvr>
                                      <p:to>
                                        <p:strVal val="visible"/>
                                      </p:to>
                                    </p:set>
                                    <p:animEffect transition="in" filter="wipe(left)">
                                      <p:cBhvr>
                                        <p:cTn id="133" dur="500"/>
                                        <p:tgtEl>
                                          <p:spTgt spid="31"/>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wipe(left)">
                                      <p:cBhvr>
                                        <p:cTn id="136" dur="500"/>
                                        <p:tgtEl>
                                          <p:spTgt spid="76"/>
                                        </p:tgtEl>
                                      </p:cBhvr>
                                    </p:animEffect>
                                  </p:childTnLst>
                                </p:cTn>
                              </p:par>
                            </p:childTnLst>
                          </p:cTn>
                        </p:par>
                        <p:par>
                          <p:cTn id="137" fill="hold">
                            <p:stCondLst>
                              <p:cond delay="8000"/>
                            </p:stCondLst>
                            <p:childTnLst>
                              <p:par>
                                <p:cTn id="138" presetID="31" presetClass="entr" presetSubtype="0" fill="hold" grpId="0" nodeType="afterEffect">
                                  <p:stCondLst>
                                    <p:cond delay="0"/>
                                  </p:stCondLst>
                                  <p:childTnLst>
                                    <p:set>
                                      <p:cBhvr>
                                        <p:cTn id="139" dur="1" fill="hold">
                                          <p:stCondLst>
                                            <p:cond delay="0"/>
                                          </p:stCondLst>
                                        </p:cTn>
                                        <p:tgtEl>
                                          <p:spTgt spid="37"/>
                                        </p:tgtEl>
                                        <p:attrNameLst>
                                          <p:attrName>style.visibility</p:attrName>
                                        </p:attrNameLst>
                                      </p:cBhvr>
                                      <p:to>
                                        <p:strVal val="visible"/>
                                      </p:to>
                                    </p:set>
                                    <p:anim calcmode="lin" valueType="num">
                                      <p:cBhvr>
                                        <p:cTn id="140" dur="300" fill="hold"/>
                                        <p:tgtEl>
                                          <p:spTgt spid="37"/>
                                        </p:tgtEl>
                                        <p:attrNameLst>
                                          <p:attrName>ppt_w</p:attrName>
                                        </p:attrNameLst>
                                      </p:cBhvr>
                                      <p:tavLst>
                                        <p:tav tm="0">
                                          <p:val>
                                            <p:fltVal val="0"/>
                                          </p:val>
                                        </p:tav>
                                        <p:tav tm="100000">
                                          <p:val>
                                            <p:strVal val="#ppt_w"/>
                                          </p:val>
                                        </p:tav>
                                      </p:tavLst>
                                    </p:anim>
                                    <p:anim calcmode="lin" valueType="num">
                                      <p:cBhvr>
                                        <p:cTn id="141" dur="300" fill="hold"/>
                                        <p:tgtEl>
                                          <p:spTgt spid="37"/>
                                        </p:tgtEl>
                                        <p:attrNameLst>
                                          <p:attrName>ppt_h</p:attrName>
                                        </p:attrNameLst>
                                      </p:cBhvr>
                                      <p:tavLst>
                                        <p:tav tm="0">
                                          <p:val>
                                            <p:fltVal val="0"/>
                                          </p:val>
                                        </p:tav>
                                        <p:tav tm="100000">
                                          <p:val>
                                            <p:strVal val="#ppt_h"/>
                                          </p:val>
                                        </p:tav>
                                      </p:tavLst>
                                    </p:anim>
                                    <p:anim calcmode="lin" valueType="num">
                                      <p:cBhvr>
                                        <p:cTn id="142" dur="300" fill="hold"/>
                                        <p:tgtEl>
                                          <p:spTgt spid="37"/>
                                        </p:tgtEl>
                                        <p:attrNameLst>
                                          <p:attrName>style.rotation</p:attrName>
                                        </p:attrNameLst>
                                      </p:cBhvr>
                                      <p:tavLst>
                                        <p:tav tm="0">
                                          <p:val>
                                            <p:fltVal val="90"/>
                                          </p:val>
                                        </p:tav>
                                        <p:tav tm="100000">
                                          <p:val>
                                            <p:fltVal val="0"/>
                                          </p:val>
                                        </p:tav>
                                      </p:tavLst>
                                    </p:anim>
                                    <p:animEffect transition="in" filter="fade">
                                      <p:cBhvr>
                                        <p:cTn id="143" dur="300"/>
                                        <p:tgtEl>
                                          <p:spTgt spid="37"/>
                                        </p:tgtEl>
                                      </p:cBhvr>
                                    </p:animEffect>
                                  </p:childTnLst>
                                </p:cTn>
                              </p:par>
                            </p:childTnLst>
                          </p:cTn>
                        </p:par>
                        <p:par>
                          <p:cTn id="144" fill="hold">
                            <p:stCondLst>
                              <p:cond delay="8500"/>
                            </p:stCondLst>
                            <p:childTnLst>
                              <p:par>
                                <p:cTn id="145" presetID="22" presetClass="entr" presetSubtype="8" fill="hold" grpId="0" nodeType="afterEffect">
                                  <p:stCondLst>
                                    <p:cond delay="0"/>
                                  </p:stCondLst>
                                  <p:childTnLst>
                                    <p:set>
                                      <p:cBhvr>
                                        <p:cTn id="146" dur="1" fill="hold">
                                          <p:stCondLst>
                                            <p:cond delay="0"/>
                                          </p:stCondLst>
                                        </p:cTn>
                                        <p:tgtEl>
                                          <p:spTgt spid="32"/>
                                        </p:tgtEl>
                                        <p:attrNameLst>
                                          <p:attrName>style.visibility</p:attrName>
                                        </p:attrNameLst>
                                      </p:cBhvr>
                                      <p:to>
                                        <p:strVal val="visible"/>
                                      </p:to>
                                    </p:set>
                                    <p:animEffect transition="in" filter="wipe(left)">
                                      <p:cBhvr>
                                        <p:cTn id="147" dur="500"/>
                                        <p:tgtEl>
                                          <p:spTgt spid="32"/>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77"/>
                                        </p:tgtEl>
                                        <p:attrNameLst>
                                          <p:attrName>style.visibility</p:attrName>
                                        </p:attrNameLst>
                                      </p:cBhvr>
                                      <p:to>
                                        <p:strVal val="visible"/>
                                      </p:to>
                                    </p:set>
                                    <p:animEffect transition="in" filter="wipe(left)">
                                      <p:cBhvr>
                                        <p:cTn id="15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8" grpId="0" animBg="1"/>
      <p:bldP spid="29" grpId="0" animBg="1"/>
      <p:bldP spid="29"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30" grpId="0" animBg="1"/>
      <p:bldP spid="73" grpId="0" animBg="1"/>
      <p:bldP spid="74" grpId="0" animBg="1"/>
      <p:bldP spid="75" grpId="0" animBg="1"/>
      <p:bldP spid="76" grpId="0" animBg="1"/>
      <p:bldP spid="77" grpId="0" animBg="1"/>
      <p:bldP spid="2" grpId="0"/>
      <p:bldP spid="25" grpId="0"/>
      <p:bldP spid="26" grpId="0"/>
      <p:bldP spid="27" grpId="0"/>
      <p:bldP spid="31" grpId="0"/>
      <p:bldP spid="32" grpId="0"/>
      <p:bldP spid="4" grpId="0"/>
      <p:bldP spid="33" grpId="0"/>
      <p:bldP spid="34" grpId="0"/>
      <p:bldP spid="35" grpId="0"/>
      <p:bldP spid="36" grpId="0"/>
      <p:bldP spid="37" grpId="0"/>
      <p:bldP spid="22" grpId="0" animBg="1"/>
      <p:bldP spid="23" grpId="0" animBg="1"/>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38"/>
          <p:cNvGrpSpPr/>
          <p:nvPr/>
        </p:nvGrpSpPr>
        <p:grpSpPr bwMode="auto">
          <a:xfrm>
            <a:off x="1750216" y="1716444"/>
            <a:ext cx="1307306" cy="1981200"/>
            <a:chOff x="91992" y="2371460"/>
            <a:chExt cx="1743512" cy="2641716"/>
          </a:xfrm>
        </p:grpSpPr>
        <p:grpSp>
          <p:nvGrpSpPr>
            <p:cNvPr id="54" name="组合 12"/>
            <p:cNvGrpSpPr/>
            <p:nvPr/>
          </p:nvGrpSpPr>
          <p:grpSpPr bwMode="auto">
            <a:xfrm>
              <a:off x="91992" y="2371460"/>
              <a:ext cx="1743512" cy="2641716"/>
              <a:chOff x="91992" y="2371460"/>
              <a:chExt cx="1743512" cy="2641716"/>
            </a:xfrm>
          </p:grpSpPr>
          <p:sp>
            <p:nvSpPr>
              <p:cNvPr id="56" name="矩形 55"/>
              <p:cNvSpPr/>
              <p:nvPr/>
            </p:nvSpPr>
            <p:spPr>
              <a:xfrm>
                <a:off x="107871" y="2371460"/>
                <a:ext cx="1727633" cy="2641716"/>
              </a:xfrm>
              <a:prstGeom prst="rect">
                <a:avLst/>
              </a:prstGeom>
              <a:solidFill>
                <a:srgbClr val="314865"/>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latin typeface="微软雅黑" panose="020B0503020204020204" pitchFamily="34" charset="-122"/>
                  <a:ea typeface="微软雅黑" panose="020B0503020204020204" pitchFamily="34" charset="-122"/>
                </a:endParaRPr>
              </a:p>
            </p:txBody>
          </p:sp>
          <p:sp>
            <p:nvSpPr>
              <p:cNvPr id="57" name="椭圆 56"/>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latin typeface="Impact" panose="020B0806030902050204" pitchFamily="34" charset="0"/>
                  <a:ea typeface="微软雅黑" panose="020B0503020204020204" pitchFamily="34" charset="-122"/>
                </a:endParaRPr>
              </a:p>
            </p:txBody>
          </p:sp>
          <p:sp>
            <p:nvSpPr>
              <p:cNvPr id="58" name="TextBox 9"/>
              <p:cNvSpPr txBox="1">
                <a:spLocks noChangeArrowheads="1"/>
              </p:cNvSpPr>
              <p:nvPr/>
            </p:nvSpPr>
            <p:spPr bwMode="auto">
              <a:xfrm>
                <a:off x="91993" y="2478038"/>
                <a:ext cx="1728000" cy="325916"/>
              </a:xfrm>
              <a:prstGeom prst="rect">
                <a:avLst/>
              </a:prstGeom>
              <a:noFill/>
              <a:ln w="9525">
                <a:noFill/>
                <a:miter lim="800000"/>
              </a:ln>
            </p:spPr>
            <p:txBody>
              <a:bodyPr>
                <a:spAutoFit/>
              </a:bodyPr>
              <a:lstStyle/>
              <a:p>
                <a:pPr algn="ctr">
                  <a:lnSpc>
                    <a:spcPct val="120000"/>
                  </a:lnSpc>
                  <a:defRPr/>
                </a:pPr>
                <a:r>
                  <a:rPr lang="zh-CN" altLang="en-US" sz="900" b="1" kern="0" dirty="0">
                    <a:solidFill>
                      <a:schemeClr val="bg1"/>
                    </a:solidFill>
                    <a:latin typeface="微软雅黑" panose="020B0503020204020204" pitchFamily="34" charset="-122"/>
                    <a:ea typeface="微软雅黑" panose="020B0503020204020204" pitchFamily="34" charset="-122"/>
                  </a:rPr>
                  <a:t>单击此处添加标题</a:t>
                </a:r>
                <a:endParaRPr lang="zh-CN" altLang="en-US" sz="900" b="1" kern="0" dirty="0">
                  <a:solidFill>
                    <a:schemeClr val="bg1"/>
                  </a:solidFill>
                  <a:latin typeface="微软雅黑" panose="020B0503020204020204" pitchFamily="34" charset="-122"/>
                  <a:ea typeface="微软雅黑" panose="020B0503020204020204" pitchFamily="34" charset="-122"/>
                </a:endParaRPr>
              </a:p>
            </p:txBody>
          </p:sp>
          <p:sp>
            <p:nvSpPr>
              <p:cNvPr id="59" name="TextBox 19"/>
              <p:cNvSpPr txBox="1"/>
              <p:nvPr/>
            </p:nvSpPr>
            <p:spPr>
              <a:xfrm>
                <a:off x="91992" y="2801692"/>
                <a:ext cx="1727633" cy="1093339"/>
              </a:xfrm>
              <a:prstGeom prst="rect">
                <a:avLst/>
              </a:prstGeom>
              <a:noFill/>
            </p:spPr>
            <p:txBody>
              <a:bodyPr>
                <a:spAutoFit/>
              </a:bodyPr>
              <a:lstStyle/>
              <a:p>
                <a:pPr algn="ctr">
                  <a:lnSpc>
                    <a:spcPct val="150000"/>
                  </a:lnSpc>
                  <a:defRPr/>
                </a:pPr>
                <a:r>
                  <a:rPr lang="zh-CN" altLang="en-US" sz="790" kern="0" dirty="0">
                    <a:solidFill>
                      <a:schemeClr val="bg1"/>
                    </a:solidFill>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endParaRPr lang="zh-CN" altLang="en-US" sz="790" kern="0" dirty="0">
                  <a:solidFill>
                    <a:schemeClr val="bg1"/>
                  </a:solidFill>
                  <a:latin typeface="微软雅黑" panose="020B0503020204020204" pitchFamily="34" charset="-122"/>
                  <a:ea typeface="微软雅黑" panose="020B0503020204020204" pitchFamily="34" charset="-122"/>
                </a:endParaRPr>
              </a:p>
            </p:txBody>
          </p:sp>
          <p:sp>
            <p:nvSpPr>
              <p:cNvPr id="60" name="TextBox 11"/>
              <p:cNvSpPr txBox="1">
                <a:spLocks noChangeArrowheads="1"/>
              </p:cNvSpPr>
              <p:nvPr/>
            </p:nvSpPr>
            <p:spPr bwMode="auto">
              <a:xfrm>
                <a:off x="636714" y="3977784"/>
                <a:ext cx="669584" cy="369348"/>
              </a:xfrm>
              <a:prstGeom prst="rect">
                <a:avLst/>
              </a:prstGeom>
              <a:noFill/>
              <a:ln w="9525">
                <a:noFill/>
                <a:miter lim="800000"/>
              </a:ln>
            </p:spPr>
            <p:txBody>
              <a:bodyPr wrap="none">
                <a:spAutoFit/>
              </a:bodyPr>
              <a:lstStyle/>
              <a:p>
                <a:pPr algn="ctr">
                  <a:defRPr/>
                </a:pPr>
                <a:r>
                  <a:rPr lang="zh-CN" altLang="en-US" sz="1200" b="1" kern="0" dirty="0">
                    <a:solidFill>
                      <a:schemeClr val="bg1"/>
                    </a:solidFill>
                    <a:ea typeface="微软雅黑" panose="020B0503020204020204" pitchFamily="34" charset="-122"/>
                  </a:rPr>
                  <a:t>文字</a:t>
                </a:r>
                <a:endParaRPr lang="zh-CN" altLang="en-US" sz="1200" b="1" kern="0" dirty="0">
                  <a:solidFill>
                    <a:schemeClr val="bg1"/>
                  </a:solidFill>
                  <a:ea typeface="微软雅黑" panose="020B0503020204020204" pitchFamily="34" charset="-122"/>
                </a:endParaRPr>
              </a:p>
            </p:txBody>
          </p:sp>
        </p:grpSp>
        <p:sp>
          <p:nvSpPr>
            <p:cNvPr id="55" name="任意多边形 54"/>
            <p:cNvSpPr/>
            <p:nvPr/>
          </p:nvSpPr>
          <p:spPr>
            <a:xfrm>
              <a:off x="817662" y="4557544"/>
              <a:ext cx="308052"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1" fmla="*/ 0 w 514350"/>
                <a:gd name="connsiteY0-2" fmla="*/ 219075 h 342900"/>
                <a:gd name="connsiteX1-3" fmla="*/ 57150 w 514350"/>
                <a:gd name="connsiteY1-4" fmla="*/ 209550 h 342900"/>
                <a:gd name="connsiteX2-5" fmla="*/ 228600 w 514350"/>
                <a:gd name="connsiteY2-6" fmla="*/ 342900 h 342900"/>
                <a:gd name="connsiteX3-7" fmla="*/ 514350 w 514350"/>
                <a:gd name="connsiteY3-8" fmla="*/ 9525 h 342900"/>
                <a:gd name="connsiteX4-9" fmla="*/ 466725 w 514350"/>
                <a:gd name="connsiteY4-10" fmla="*/ 0 h 342900"/>
                <a:gd name="connsiteX5-11" fmla="*/ 223837 w 514350"/>
                <a:gd name="connsiteY5-12" fmla="*/ 302418 h 342900"/>
                <a:gd name="connsiteX6-13" fmla="*/ 66675 w 514350"/>
                <a:gd name="connsiteY6-14" fmla="*/ 171450 h 342900"/>
                <a:gd name="connsiteX7-15" fmla="*/ 0 w 514350"/>
                <a:gd name="connsiteY7-16" fmla="*/ 219075 h 342900"/>
                <a:gd name="connsiteX0-17" fmla="*/ 0 w 514350"/>
                <a:gd name="connsiteY0-18" fmla="*/ 228600 h 352425"/>
                <a:gd name="connsiteX1-19" fmla="*/ 57150 w 514350"/>
                <a:gd name="connsiteY1-20" fmla="*/ 219075 h 352425"/>
                <a:gd name="connsiteX2-21" fmla="*/ 228600 w 514350"/>
                <a:gd name="connsiteY2-22" fmla="*/ 352425 h 352425"/>
                <a:gd name="connsiteX3-23" fmla="*/ 514350 w 514350"/>
                <a:gd name="connsiteY3-24" fmla="*/ 19050 h 352425"/>
                <a:gd name="connsiteX4-25" fmla="*/ 483394 w 514350"/>
                <a:gd name="connsiteY4-26" fmla="*/ 0 h 352425"/>
                <a:gd name="connsiteX5-27" fmla="*/ 223837 w 514350"/>
                <a:gd name="connsiteY5-28" fmla="*/ 311943 h 352425"/>
                <a:gd name="connsiteX6-29" fmla="*/ 66675 w 514350"/>
                <a:gd name="connsiteY6-30" fmla="*/ 180975 h 352425"/>
                <a:gd name="connsiteX7-31" fmla="*/ 0 w 514350"/>
                <a:gd name="connsiteY7-32" fmla="*/ 228600 h 352425"/>
                <a:gd name="connsiteX0-33" fmla="*/ 0 w 514350"/>
                <a:gd name="connsiteY0-34" fmla="*/ 230981 h 354806"/>
                <a:gd name="connsiteX1-35" fmla="*/ 57150 w 514350"/>
                <a:gd name="connsiteY1-36" fmla="*/ 221456 h 354806"/>
                <a:gd name="connsiteX2-37" fmla="*/ 228600 w 514350"/>
                <a:gd name="connsiteY2-38" fmla="*/ 354806 h 354806"/>
                <a:gd name="connsiteX3-39" fmla="*/ 514350 w 514350"/>
                <a:gd name="connsiteY3-40" fmla="*/ 21431 h 354806"/>
                <a:gd name="connsiteX4-41" fmla="*/ 495300 w 514350"/>
                <a:gd name="connsiteY4-42" fmla="*/ 0 h 354806"/>
                <a:gd name="connsiteX5-43" fmla="*/ 223837 w 514350"/>
                <a:gd name="connsiteY5-44" fmla="*/ 314324 h 354806"/>
                <a:gd name="connsiteX6-45" fmla="*/ 66675 w 514350"/>
                <a:gd name="connsiteY6-46" fmla="*/ 183356 h 354806"/>
                <a:gd name="connsiteX7-47" fmla="*/ 0 w 514350"/>
                <a:gd name="connsiteY7-48" fmla="*/ 230981 h 354806"/>
                <a:gd name="connsiteX0-49" fmla="*/ 9525 w 457200"/>
                <a:gd name="connsiteY0-50" fmla="*/ 183356 h 354806"/>
                <a:gd name="connsiteX1-51" fmla="*/ 0 w 457200"/>
                <a:gd name="connsiteY1-52" fmla="*/ 221456 h 354806"/>
                <a:gd name="connsiteX2-53" fmla="*/ 171450 w 457200"/>
                <a:gd name="connsiteY2-54" fmla="*/ 354806 h 354806"/>
                <a:gd name="connsiteX3-55" fmla="*/ 457200 w 457200"/>
                <a:gd name="connsiteY3-56" fmla="*/ 21431 h 354806"/>
                <a:gd name="connsiteX4-57" fmla="*/ 438150 w 457200"/>
                <a:gd name="connsiteY4-58" fmla="*/ 0 h 354806"/>
                <a:gd name="connsiteX5-59" fmla="*/ 166687 w 457200"/>
                <a:gd name="connsiteY5-60" fmla="*/ 314324 h 354806"/>
                <a:gd name="connsiteX6-61" fmla="*/ 9525 w 457200"/>
                <a:gd name="connsiteY6-62" fmla="*/ 183356 h 354806"/>
                <a:gd name="connsiteX0-63" fmla="*/ 14288 w 457200"/>
                <a:gd name="connsiteY0-64" fmla="*/ 190500 h 354806"/>
                <a:gd name="connsiteX1-65" fmla="*/ 0 w 457200"/>
                <a:gd name="connsiteY1-66" fmla="*/ 221456 h 354806"/>
                <a:gd name="connsiteX2-67" fmla="*/ 171450 w 457200"/>
                <a:gd name="connsiteY2-68" fmla="*/ 354806 h 354806"/>
                <a:gd name="connsiteX3-69" fmla="*/ 457200 w 457200"/>
                <a:gd name="connsiteY3-70" fmla="*/ 21431 h 354806"/>
                <a:gd name="connsiteX4-71" fmla="*/ 438150 w 457200"/>
                <a:gd name="connsiteY4-72" fmla="*/ 0 h 354806"/>
                <a:gd name="connsiteX5-73" fmla="*/ 166687 w 457200"/>
                <a:gd name="connsiteY5-74" fmla="*/ 314324 h 354806"/>
                <a:gd name="connsiteX6-75" fmla="*/ 14288 w 457200"/>
                <a:gd name="connsiteY6-76" fmla="*/ 190500 h 354806"/>
                <a:gd name="connsiteX0-77" fmla="*/ 66675 w 457200"/>
                <a:gd name="connsiteY0-78" fmla="*/ 233363 h 354806"/>
                <a:gd name="connsiteX1-79" fmla="*/ 0 w 457200"/>
                <a:gd name="connsiteY1-80" fmla="*/ 221456 h 354806"/>
                <a:gd name="connsiteX2-81" fmla="*/ 171450 w 457200"/>
                <a:gd name="connsiteY2-82" fmla="*/ 354806 h 354806"/>
                <a:gd name="connsiteX3-83" fmla="*/ 457200 w 457200"/>
                <a:gd name="connsiteY3-84" fmla="*/ 21431 h 354806"/>
                <a:gd name="connsiteX4-85" fmla="*/ 438150 w 457200"/>
                <a:gd name="connsiteY4-86" fmla="*/ 0 h 354806"/>
                <a:gd name="connsiteX5-87" fmla="*/ 166687 w 457200"/>
                <a:gd name="connsiteY5-88" fmla="*/ 314324 h 354806"/>
                <a:gd name="connsiteX6-89" fmla="*/ 66675 w 457200"/>
                <a:gd name="connsiteY6-90" fmla="*/ 233363 h 354806"/>
                <a:gd name="connsiteX0-91" fmla="*/ 26193 w 416718"/>
                <a:gd name="connsiteY0-92" fmla="*/ 233363 h 354806"/>
                <a:gd name="connsiteX1-93" fmla="*/ 0 w 416718"/>
                <a:gd name="connsiteY1-94" fmla="*/ 245269 h 354806"/>
                <a:gd name="connsiteX2-95" fmla="*/ 130968 w 416718"/>
                <a:gd name="connsiteY2-96" fmla="*/ 354806 h 354806"/>
                <a:gd name="connsiteX3-97" fmla="*/ 416718 w 416718"/>
                <a:gd name="connsiteY3-98" fmla="*/ 21431 h 354806"/>
                <a:gd name="connsiteX4-99" fmla="*/ 397668 w 416718"/>
                <a:gd name="connsiteY4-100" fmla="*/ 0 h 354806"/>
                <a:gd name="connsiteX5-101" fmla="*/ 126205 w 416718"/>
                <a:gd name="connsiteY5-102" fmla="*/ 314324 h 354806"/>
                <a:gd name="connsiteX6-103" fmla="*/ 26193 w 416718"/>
                <a:gd name="connsiteY6-104" fmla="*/ 233363 h 354806"/>
                <a:gd name="connsiteX0-105" fmla="*/ 19050 w 409575"/>
                <a:gd name="connsiteY0-106" fmla="*/ 233363 h 354806"/>
                <a:gd name="connsiteX1-107" fmla="*/ 0 w 409575"/>
                <a:gd name="connsiteY1-108" fmla="*/ 250031 h 354806"/>
                <a:gd name="connsiteX2-109" fmla="*/ 123825 w 409575"/>
                <a:gd name="connsiteY2-110" fmla="*/ 354806 h 354806"/>
                <a:gd name="connsiteX3-111" fmla="*/ 409575 w 409575"/>
                <a:gd name="connsiteY3-112" fmla="*/ 21431 h 354806"/>
                <a:gd name="connsiteX4-113" fmla="*/ 390525 w 409575"/>
                <a:gd name="connsiteY4-114" fmla="*/ 0 h 354806"/>
                <a:gd name="connsiteX5-115" fmla="*/ 119062 w 409575"/>
                <a:gd name="connsiteY5-116" fmla="*/ 314324 h 354806"/>
                <a:gd name="connsiteX6-117" fmla="*/ 19050 w 409575"/>
                <a:gd name="connsiteY6-118" fmla="*/ 233363 h 354806"/>
                <a:gd name="connsiteX0-119" fmla="*/ 19050 w 409575"/>
                <a:gd name="connsiteY0-120" fmla="*/ 211932 h 333375"/>
                <a:gd name="connsiteX1-121" fmla="*/ 0 w 409575"/>
                <a:gd name="connsiteY1-122" fmla="*/ 228600 h 333375"/>
                <a:gd name="connsiteX2-123" fmla="*/ 123825 w 409575"/>
                <a:gd name="connsiteY2-124" fmla="*/ 333375 h 333375"/>
                <a:gd name="connsiteX3-125" fmla="*/ 409575 w 409575"/>
                <a:gd name="connsiteY3-126" fmla="*/ 0 h 333375"/>
                <a:gd name="connsiteX4-127" fmla="*/ 314325 w 409575"/>
                <a:gd name="connsiteY4-128" fmla="*/ 64294 h 333375"/>
                <a:gd name="connsiteX5-129" fmla="*/ 119062 w 409575"/>
                <a:gd name="connsiteY5-130" fmla="*/ 292893 h 333375"/>
                <a:gd name="connsiteX6-131" fmla="*/ 19050 w 409575"/>
                <a:gd name="connsiteY6-132" fmla="*/ 211932 h 333375"/>
                <a:gd name="connsiteX0-133" fmla="*/ 19050 w 338138"/>
                <a:gd name="connsiteY0-134" fmla="*/ 147638 h 269081"/>
                <a:gd name="connsiteX1-135" fmla="*/ 0 w 338138"/>
                <a:gd name="connsiteY1-136" fmla="*/ 164306 h 269081"/>
                <a:gd name="connsiteX2-137" fmla="*/ 123825 w 338138"/>
                <a:gd name="connsiteY2-138" fmla="*/ 269081 h 269081"/>
                <a:gd name="connsiteX3-139" fmla="*/ 338138 w 338138"/>
                <a:gd name="connsiteY3-140" fmla="*/ 19050 h 269081"/>
                <a:gd name="connsiteX4-141" fmla="*/ 314325 w 338138"/>
                <a:gd name="connsiteY4-142" fmla="*/ 0 h 269081"/>
                <a:gd name="connsiteX5-143" fmla="*/ 119062 w 338138"/>
                <a:gd name="connsiteY5-144" fmla="*/ 228599 h 269081"/>
                <a:gd name="connsiteX6-145" fmla="*/ 19050 w 338138"/>
                <a:gd name="connsiteY6-146" fmla="*/ 147638 h 269081"/>
                <a:gd name="connsiteX0-147" fmla="*/ 18317 w 338138"/>
                <a:gd name="connsiteY0-148" fmla="*/ 144704 h 269081"/>
                <a:gd name="connsiteX1-149" fmla="*/ 0 w 338138"/>
                <a:gd name="connsiteY1-150" fmla="*/ 164306 h 269081"/>
                <a:gd name="connsiteX2-151" fmla="*/ 123825 w 338138"/>
                <a:gd name="connsiteY2-152" fmla="*/ 269081 h 269081"/>
                <a:gd name="connsiteX3-153" fmla="*/ 338138 w 338138"/>
                <a:gd name="connsiteY3-154" fmla="*/ 19050 h 269081"/>
                <a:gd name="connsiteX4-155" fmla="*/ 314325 w 338138"/>
                <a:gd name="connsiteY4-156" fmla="*/ 0 h 269081"/>
                <a:gd name="connsiteX5-157" fmla="*/ 119062 w 338138"/>
                <a:gd name="connsiteY5-158" fmla="*/ 228599 h 269081"/>
                <a:gd name="connsiteX6-159" fmla="*/ 18317 w 338138"/>
                <a:gd name="connsiteY6-160" fmla="*/ 144704 h 269081"/>
                <a:gd name="connsiteX0-161" fmla="*/ 27181 w 338138"/>
                <a:gd name="connsiteY0-162" fmla="*/ 135840 h 269081"/>
                <a:gd name="connsiteX1-163" fmla="*/ 0 w 338138"/>
                <a:gd name="connsiteY1-164" fmla="*/ 164306 h 269081"/>
                <a:gd name="connsiteX2-165" fmla="*/ 123825 w 338138"/>
                <a:gd name="connsiteY2-166" fmla="*/ 269081 h 269081"/>
                <a:gd name="connsiteX3-167" fmla="*/ 338138 w 338138"/>
                <a:gd name="connsiteY3-168" fmla="*/ 19050 h 269081"/>
                <a:gd name="connsiteX4-169" fmla="*/ 314325 w 338138"/>
                <a:gd name="connsiteY4-170" fmla="*/ 0 h 269081"/>
                <a:gd name="connsiteX5-171" fmla="*/ 119062 w 338138"/>
                <a:gd name="connsiteY5-172" fmla="*/ 228599 h 269081"/>
                <a:gd name="connsiteX6-173" fmla="*/ 27181 w 338138"/>
                <a:gd name="connsiteY6-174" fmla="*/ 135840 h 269081"/>
                <a:gd name="connsiteX0-175" fmla="*/ 27181 w 338138"/>
                <a:gd name="connsiteY0-176" fmla="*/ 135840 h 269081"/>
                <a:gd name="connsiteX1-177" fmla="*/ 0 w 338138"/>
                <a:gd name="connsiteY1-178" fmla="*/ 164306 h 269081"/>
                <a:gd name="connsiteX2-179" fmla="*/ 123825 w 338138"/>
                <a:gd name="connsiteY2-180" fmla="*/ 269081 h 269081"/>
                <a:gd name="connsiteX3-181" fmla="*/ 338138 w 338138"/>
                <a:gd name="connsiteY3-182" fmla="*/ 19050 h 269081"/>
                <a:gd name="connsiteX4-183" fmla="*/ 314325 w 338138"/>
                <a:gd name="connsiteY4-184" fmla="*/ 0 h 269081"/>
                <a:gd name="connsiteX5-185" fmla="*/ 117092 w 338138"/>
                <a:gd name="connsiteY5-186" fmla="*/ 206931 h 269081"/>
                <a:gd name="connsiteX6-187" fmla="*/ 27181 w 338138"/>
                <a:gd name="connsiteY6-188" fmla="*/ 135840 h 269081"/>
                <a:gd name="connsiteX0-189" fmla="*/ 27181 w 338138"/>
                <a:gd name="connsiteY0-190" fmla="*/ 139780 h 273021"/>
                <a:gd name="connsiteX1-191" fmla="*/ 0 w 338138"/>
                <a:gd name="connsiteY1-192" fmla="*/ 168246 h 273021"/>
                <a:gd name="connsiteX2-193" fmla="*/ 123825 w 338138"/>
                <a:gd name="connsiteY2-194" fmla="*/ 273021 h 273021"/>
                <a:gd name="connsiteX3-195" fmla="*/ 338138 w 338138"/>
                <a:gd name="connsiteY3-196" fmla="*/ 22990 h 273021"/>
                <a:gd name="connsiteX4-197" fmla="*/ 307431 w 338138"/>
                <a:gd name="connsiteY4-198" fmla="*/ 0 h 273021"/>
                <a:gd name="connsiteX5-199" fmla="*/ 117092 w 338138"/>
                <a:gd name="connsiteY5-200" fmla="*/ 210871 h 273021"/>
                <a:gd name="connsiteX6-201" fmla="*/ 27181 w 338138"/>
                <a:gd name="connsiteY6-202" fmla="*/ 139780 h 273021"/>
                <a:gd name="connsiteX0-203" fmla="*/ 27181 w 338138"/>
                <a:gd name="connsiteY0-204" fmla="*/ 140765 h 274006"/>
                <a:gd name="connsiteX1-205" fmla="*/ 0 w 338138"/>
                <a:gd name="connsiteY1-206" fmla="*/ 169231 h 274006"/>
                <a:gd name="connsiteX2-207" fmla="*/ 123825 w 338138"/>
                <a:gd name="connsiteY2-208" fmla="*/ 274006 h 274006"/>
                <a:gd name="connsiteX3-209" fmla="*/ 338138 w 338138"/>
                <a:gd name="connsiteY3-210" fmla="*/ 23975 h 274006"/>
                <a:gd name="connsiteX4-211" fmla="*/ 303491 w 338138"/>
                <a:gd name="connsiteY4-212" fmla="*/ 0 h 274006"/>
                <a:gd name="connsiteX5-213" fmla="*/ 117092 w 338138"/>
                <a:gd name="connsiteY5-214" fmla="*/ 211856 h 274006"/>
                <a:gd name="connsiteX6-215" fmla="*/ 27181 w 338138"/>
                <a:gd name="connsiteY6-216" fmla="*/ 140765 h 274006"/>
                <a:gd name="connsiteX0-217" fmla="*/ 29151 w 338138"/>
                <a:gd name="connsiteY0-218" fmla="*/ 139780 h 274006"/>
                <a:gd name="connsiteX1-219" fmla="*/ 0 w 338138"/>
                <a:gd name="connsiteY1-220" fmla="*/ 169231 h 274006"/>
                <a:gd name="connsiteX2-221" fmla="*/ 123825 w 338138"/>
                <a:gd name="connsiteY2-222" fmla="*/ 274006 h 274006"/>
                <a:gd name="connsiteX3-223" fmla="*/ 338138 w 338138"/>
                <a:gd name="connsiteY3-224" fmla="*/ 23975 h 274006"/>
                <a:gd name="connsiteX4-225" fmla="*/ 303491 w 338138"/>
                <a:gd name="connsiteY4-226" fmla="*/ 0 h 274006"/>
                <a:gd name="connsiteX5-227" fmla="*/ 117092 w 338138"/>
                <a:gd name="connsiteY5-228" fmla="*/ 211856 h 274006"/>
                <a:gd name="connsiteX6-229" fmla="*/ 29151 w 338138"/>
                <a:gd name="connsiteY6-230" fmla="*/ 139780 h 274006"/>
                <a:gd name="connsiteX0-231" fmla="*/ 32106 w 338138"/>
                <a:gd name="connsiteY0-232" fmla="*/ 137811 h 274006"/>
                <a:gd name="connsiteX1-233" fmla="*/ 0 w 338138"/>
                <a:gd name="connsiteY1-234" fmla="*/ 169231 h 274006"/>
                <a:gd name="connsiteX2-235" fmla="*/ 123825 w 338138"/>
                <a:gd name="connsiteY2-236" fmla="*/ 274006 h 274006"/>
                <a:gd name="connsiteX3-237" fmla="*/ 338138 w 338138"/>
                <a:gd name="connsiteY3-238" fmla="*/ 23975 h 274006"/>
                <a:gd name="connsiteX4-239" fmla="*/ 303491 w 338138"/>
                <a:gd name="connsiteY4-240" fmla="*/ 0 h 274006"/>
                <a:gd name="connsiteX5-241" fmla="*/ 117092 w 338138"/>
                <a:gd name="connsiteY5-242" fmla="*/ 211856 h 274006"/>
                <a:gd name="connsiteX6-243" fmla="*/ 32106 w 338138"/>
                <a:gd name="connsiteY6-244" fmla="*/ 137811 h 274006"/>
                <a:gd name="connsiteX0-245" fmla="*/ 32106 w 338138"/>
                <a:gd name="connsiteY0-246" fmla="*/ 140766 h 276961"/>
                <a:gd name="connsiteX1-247" fmla="*/ 0 w 338138"/>
                <a:gd name="connsiteY1-248" fmla="*/ 172186 h 276961"/>
                <a:gd name="connsiteX2-249" fmla="*/ 123825 w 338138"/>
                <a:gd name="connsiteY2-250" fmla="*/ 276961 h 276961"/>
                <a:gd name="connsiteX3-251" fmla="*/ 338138 w 338138"/>
                <a:gd name="connsiteY3-252" fmla="*/ 26930 h 276961"/>
                <a:gd name="connsiteX4-253" fmla="*/ 302506 w 338138"/>
                <a:gd name="connsiteY4-254" fmla="*/ 0 h 276961"/>
                <a:gd name="connsiteX5-255" fmla="*/ 117092 w 338138"/>
                <a:gd name="connsiteY5-256" fmla="*/ 214811 h 276961"/>
                <a:gd name="connsiteX6-257" fmla="*/ 32106 w 338138"/>
                <a:gd name="connsiteY6-258" fmla="*/ 140766 h 2769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solidFill>
              <a:srgbClr val="2B2E30"/>
            </a:solidFill>
            <a:ln w="25400" cap="flat" cmpd="sng" algn="ctr">
              <a:noFill/>
              <a:prstDash val="solid"/>
            </a:ln>
            <a:effectLst/>
          </p:spPr>
          <p:txBody>
            <a:bodyPr anchor="ctr"/>
            <a:lstStyle/>
            <a:p>
              <a:pPr algn="ctr">
                <a:lnSpc>
                  <a:spcPct val="120000"/>
                </a:lnSpc>
                <a:defRPr/>
              </a:pPr>
              <a:endParaRPr lang="zh-CN" altLang="en-US" sz="1050" b="1" kern="0">
                <a:solidFill>
                  <a:sysClr val="window" lastClr="FFFFFF"/>
                </a:solidFill>
                <a:latin typeface="微软雅黑" panose="020B0503020204020204" pitchFamily="34" charset="-122"/>
                <a:ea typeface="微软雅黑" panose="020B0503020204020204" pitchFamily="34" charset="-122"/>
              </a:endParaRPr>
            </a:p>
          </p:txBody>
        </p:sp>
      </p:grpSp>
      <p:grpSp>
        <p:nvGrpSpPr>
          <p:cNvPr id="82" name="组合 81"/>
          <p:cNvGrpSpPr/>
          <p:nvPr/>
        </p:nvGrpSpPr>
        <p:grpSpPr>
          <a:xfrm>
            <a:off x="3089669" y="1716444"/>
            <a:ext cx="1296590" cy="1981200"/>
            <a:chOff x="2551511" y="1778794"/>
            <a:chExt cx="1296590" cy="1981200"/>
          </a:xfrm>
          <a:solidFill>
            <a:srgbClr val="E2E9E9"/>
          </a:solidFill>
        </p:grpSpPr>
        <p:grpSp>
          <p:nvGrpSpPr>
            <p:cNvPr id="41" name="组合 7"/>
            <p:cNvGrpSpPr/>
            <p:nvPr/>
          </p:nvGrpSpPr>
          <p:grpSpPr bwMode="auto">
            <a:xfrm>
              <a:off x="2551511" y="1778794"/>
              <a:ext cx="1296590" cy="1981200"/>
              <a:chOff x="1907704" y="2371460"/>
              <a:chExt cx="1728000" cy="2641716"/>
            </a:xfrm>
            <a:grpFill/>
          </p:grpSpPr>
          <p:sp>
            <p:nvSpPr>
              <p:cNvPr id="42" name="矩形 41"/>
              <p:cNvSpPr/>
              <p:nvPr/>
            </p:nvSpPr>
            <p:spPr>
              <a:xfrm>
                <a:off x="1907704" y="2371460"/>
                <a:ext cx="1728000" cy="2641716"/>
              </a:xfrm>
              <a:prstGeom prst="rect">
                <a:avLst/>
              </a:prstGeom>
              <a:grpFill/>
              <a:ln w="25400" cap="flat" cmpd="sng" algn="ctr">
                <a:noFill/>
                <a:prstDash val="solid"/>
              </a:ln>
              <a:effectLst/>
            </p:spPr>
            <p:txBody>
              <a:bodyPr anchor="ctr"/>
              <a:lstStyle/>
              <a:p>
                <a:pPr algn="ctr">
                  <a:lnSpc>
                    <a:spcPct val="120000"/>
                  </a:lnSpc>
                  <a:defRPr/>
                </a:pPr>
                <a:endParaRPr lang="zh-CN" altLang="en-US" sz="1050" b="1" kern="0" dirty="0">
                  <a:solidFill>
                    <a:sysClr val="window" lastClr="FFFFFF"/>
                  </a:solidFill>
                  <a:latin typeface="微软雅黑" panose="020B0503020204020204" pitchFamily="34" charset="-122"/>
                  <a:ea typeface="微软雅黑" panose="020B0503020204020204" pitchFamily="34" charset="-122"/>
                </a:endParaRPr>
              </a:p>
            </p:txBody>
          </p:sp>
          <p:sp>
            <p:nvSpPr>
              <p:cNvPr id="43" name="TextBox 1"/>
              <p:cNvSpPr txBox="1">
                <a:spLocks noChangeArrowheads="1"/>
              </p:cNvSpPr>
              <p:nvPr/>
            </p:nvSpPr>
            <p:spPr bwMode="auto">
              <a:xfrm>
                <a:off x="1907704" y="2478038"/>
                <a:ext cx="1728000" cy="325916"/>
              </a:xfrm>
              <a:prstGeom prst="rect">
                <a:avLst/>
              </a:prstGeom>
              <a:grpFill/>
              <a:ln w="9525">
                <a:noFill/>
                <a:miter lim="800000"/>
              </a:ln>
            </p:spPr>
            <p:txBody>
              <a:bodyPr>
                <a:spAutoFit/>
              </a:bodyPr>
              <a:lstStyle/>
              <a:p>
                <a:pPr algn="ctr">
                  <a:lnSpc>
                    <a:spcPct val="120000"/>
                  </a:lnSpc>
                  <a:defRPr/>
                </a:pPr>
                <a:r>
                  <a:rPr lang="zh-CN" altLang="en-US" sz="900" b="1" kern="0" dirty="0">
                    <a:solidFill>
                      <a:srgbClr val="314865"/>
                    </a:solidFill>
                    <a:latin typeface="微软雅黑" panose="020B0503020204020204" pitchFamily="34" charset="-122"/>
                    <a:ea typeface="微软雅黑" panose="020B0503020204020204" pitchFamily="34" charset="-122"/>
                  </a:rPr>
                  <a:t>单击此处添加标题</a:t>
                </a:r>
                <a:endParaRPr lang="zh-CN" altLang="en-US" sz="900" b="1" kern="0" dirty="0">
                  <a:solidFill>
                    <a:srgbClr val="314865"/>
                  </a:solidFill>
                  <a:latin typeface="微软雅黑" panose="020B0503020204020204" pitchFamily="34" charset="-122"/>
                  <a:ea typeface="微软雅黑" panose="020B0503020204020204" pitchFamily="34" charset="-122"/>
                </a:endParaRPr>
              </a:p>
            </p:txBody>
          </p:sp>
          <p:sp>
            <p:nvSpPr>
              <p:cNvPr id="44" name="TextBox 4"/>
              <p:cNvSpPr txBox="1"/>
              <p:nvPr/>
            </p:nvSpPr>
            <p:spPr>
              <a:xfrm>
                <a:off x="1907704" y="2801692"/>
                <a:ext cx="1728000" cy="1093339"/>
              </a:xfrm>
              <a:prstGeom prst="rect">
                <a:avLst/>
              </a:prstGeom>
              <a:grpFill/>
            </p:spPr>
            <p:txBody>
              <a:bodyPr>
                <a:spAutoFit/>
              </a:bodyPr>
              <a:lstStyle/>
              <a:p>
                <a:pPr algn="ctr">
                  <a:lnSpc>
                    <a:spcPct val="150000"/>
                  </a:lnSpc>
                  <a:defRPr/>
                </a:pPr>
                <a:r>
                  <a:rPr lang="zh-CN" altLang="en-US" sz="79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endParaRPr lang="zh-CN" altLang="en-US" sz="790" kern="0" dirty="0">
                  <a:solidFill>
                    <a:srgbClr val="314865"/>
                  </a:solidFill>
                  <a:latin typeface="微软雅黑" panose="020B0503020204020204" pitchFamily="34" charset="-122"/>
                  <a:ea typeface="微软雅黑" panose="020B0503020204020204" pitchFamily="34" charset="-122"/>
                </a:endParaRPr>
              </a:p>
            </p:txBody>
          </p:sp>
          <p:sp>
            <p:nvSpPr>
              <p:cNvPr id="45" name="TextBox 5"/>
              <p:cNvSpPr txBox="1">
                <a:spLocks noChangeArrowheads="1"/>
              </p:cNvSpPr>
              <p:nvPr/>
            </p:nvSpPr>
            <p:spPr bwMode="auto">
              <a:xfrm>
                <a:off x="2437151" y="3977784"/>
                <a:ext cx="669111" cy="369348"/>
              </a:xfrm>
              <a:prstGeom prst="rect">
                <a:avLst/>
              </a:prstGeom>
              <a:grpFill/>
              <a:ln w="9525">
                <a:noFill/>
                <a:miter lim="800000"/>
              </a:ln>
            </p:spPr>
            <p:txBody>
              <a:bodyPr wrap="none">
                <a:spAutoFit/>
              </a:bodyPr>
              <a:lstStyle/>
              <a:p>
                <a:pPr algn="ctr">
                  <a:defRPr/>
                </a:pPr>
                <a:r>
                  <a:rPr lang="zh-CN" altLang="en-US" sz="1200" b="1" kern="0" dirty="0">
                    <a:solidFill>
                      <a:srgbClr val="314865"/>
                    </a:solidFill>
                    <a:ea typeface="微软雅黑" panose="020B0503020204020204" pitchFamily="34" charset="-122"/>
                  </a:rPr>
                  <a:t>文字</a:t>
                </a:r>
                <a:endParaRPr lang="zh-CN" altLang="en-US" sz="1200" b="1" kern="0" dirty="0">
                  <a:solidFill>
                    <a:srgbClr val="314865"/>
                  </a:solidFill>
                  <a:ea typeface="微软雅黑" panose="020B0503020204020204" pitchFamily="34" charset="-122"/>
                </a:endParaRPr>
              </a:p>
            </p:txBody>
          </p:sp>
          <p:sp>
            <p:nvSpPr>
              <p:cNvPr id="46" name="椭圆 45"/>
              <p:cNvSpPr/>
              <p:nvPr/>
            </p:nvSpPr>
            <p:spPr>
              <a:xfrm>
                <a:off x="2525241" y="4437112"/>
                <a:ext cx="492927" cy="492927"/>
              </a:xfrm>
              <a:prstGeom prst="ellipse">
                <a:avLst/>
              </a:prstGeom>
              <a:grpFill/>
              <a:ln w="3175" cap="flat" cmpd="sng" algn="ctr">
                <a:solidFill>
                  <a:srgbClr val="314865"/>
                </a:solidFill>
                <a:prstDash val="solid"/>
              </a:ln>
              <a:effectLst/>
            </p:spPr>
            <p:txBody>
              <a:bodyPr anchor="ctr"/>
              <a:lstStyle/>
              <a:p>
                <a:pPr algn="ctr">
                  <a:lnSpc>
                    <a:spcPct val="120000"/>
                  </a:lnSpc>
                  <a:defRPr/>
                </a:pPr>
                <a:endParaRPr lang="zh-CN" altLang="en-US" sz="1800" kern="0">
                  <a:solidFill>
                    <a:srgbClr val="4D4D4D"/>
                  </a:solidFill>
                  <a:latin typeface="Impact" panose="020B0806030902050204" pitchFamily="34" charset="0"/>
                  <a:ea typeface="微软雅黑" panose="020B0503020204020204" pitchFamily="34" charset="-122"/>
                </a:endParaRPr>
              </a:p>
            </p:txBody>
          </p:sp>
        </p:grpSp>
        <p:sp>
          <p:nvSpPr>
            <p:cNvPr id="61" name="乘号 60"/>
            <p:cNvSpPr/>
            <p:nvPr/>
          </p:nvSpPr>
          <p:spPr>
            <a:xfrm>
              <a:off x="3043238" y="3346847"/>
              <a:ext cx="323850" cy="323850"/>
            </a:xfrm>
            <a:prstGeom prst="mathMultiply">
              <a:avLst>
                <a:gd name="adj1" fmla="val 11712"/>
              </a:avLst>
            </a:prstGeom>
            <a:solidFill>
              <a:srgbClr val="314865"/>
            </a:solidFill>
            <a:ln w="3175" cap="flat" cmpd="sng" algn="ctr">
              <a:noFill/>
              <a:prstDash val="solid"/>
            </a:ln>
            <a:effectLst/>
          </p:spPr>
          <p:txBody>
            <a:bodyPr anchor="ctr"/>
            <a:lstStyle/>
            <a:p>
              <a:pPr algn="ctr">
                <a:lnSpc>
                  <a:spcPct val="120000"/>
                </a:lnSpc>
                <a:defRPr/>
              </a:pPr>
              <a:endParaRPr lang="zh-CN" altLang="en-US" sz="900" kern="0">
                <a:solidFill>
                  <a:srgbClr val="4D4D4D"/>
                </a:solidFill>
                <a:latin typeface="微软雅黑" panose="020B0503020204020204" pitchFamily="34" charset="-122"/>
                <a:ea typeface="微软雅黑" panose="020B0503020204020204" pitchFamily="34" charset="-122"/>
              </a:endParaRPr>
            </a:p>
          </p:txBody>
        </p:sp>
      </p:grpSp>
      <p:grpSp>
        <p:nvGrpSpPr>
          <p:cNvPr id="62" name="组合 37"/>
          <p:cNvGrpSpPr/>
          <p:nvPr/>
        </p:nvGrpSpPr>
        <p:grpSpPr bwMode="auto">
          <a:xfrm>
            <a:off x="4418407" y="1716444"/>
            <a:ext cx="1307306" cy="1981200"/>
            <a:chOff x="3649272" y="2371460"/>
            <a:chExt cx="1743512" cy="2641716"/>
          </a:xfrm>
          <a:effectLst/>
        </p:grpSpPr>
        <p:grpSp>
          <p:nvGrpSpPr>
            <p:cNvPr id="63" name="组合 20"/>
            <p:cNvGrpSpPr/>
            <p:nvPr/>
          </p:nvGrpSpPr>
          <p:grpSpPr bwMode="auto">
            <a:xfrm>
              <a:off x="3649272" y="2371460"/>
              <a:ext cx="1743512" cy="2641716"/>
              <a:chOff x="91992" y="2371460"/>
              <a:chExt cx="1743512" cy="2641716"/>
            </a:xfrm>
          </p:grpSpPr>
          <p:sp>
            <p:nvSpPr>
              <p:cNvPr id="65" name="矩形 64"/>
              <p:cNvSpPr/>
              <p:nvPr/>
            </p:nvSpPr>
            <p:spPr>
              <a:xfrm>
                <a:off x="107871" y="2371460"/>
                <a:ext cx="1727633" cy="2641716"/>
              </a:xfrm>
              <a:prstGeom prst="rect">
                <a:avLst/>
              </a:prstGeom>
              <a:solidFill>
                <a:srgbClr val="314865"/>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latin typeface="微软雅黑" panose="020B0503020204020204" pitchFamily="34" charset="-122"/>
                  <a:ea typeface="微软雅黑" panose="020B0503020204020204" pitchFamily="34" charset="-122"/>
                </a:endParaRPr>
              </a:p>
            </p:txBody>
          </p:sp>
          <p:sp>
            <p:nvSpPr>
              <p:cNvPr id="66" name="椭圆 65"/>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latin typeface="Impact" panose="020B0806030902050204" pitchFamily="34" charset="0"/>
                  <a:ea typeface="微软雅黑" panose="020B0503020204020204" pitchFamily="34" charset="-122"/>
                </a:endParaRPr>
              </a:p>
            </p:txBody>
          </p:sp>
          <p:sp>
            <p:nvSpPr>
              <p:cNvPr id="67" name="TextBox 23"/>
              <p:cNvSpPr txBox="1">
                <a:spLocks noChangeArrowheads="1"/>
              </p:cNvSpPr>
              <p:nvPr/>
            </p:nvSpPr>
            <p:spPr bwMode="auto">
              <a:xfrm>
                <a:off x="91993" y="2478038"/>
                <a:ext cx="1728000" cy="325916"/>
              </a:xfrm>
              <a:prstGeom prst="rect">
                <a:avLst/>
              </a:prstGeom>
              <a:noFill/>
              <a:ln w="9525">
                <a:noFill/>
                <a:miter lim="800000"/>
              </a:ln>
            </p:spPr>
            <p:txBody>
              <a:bodyPr>
                <a:spAutoFit/>
              </a:bodyPr>
              <a:lstStyle/>
              <a:p>
                <a:pPr algn="ctr">
                  <a:lnSpc>
                    <a:spcPct val="120000"/>
                  </a:lnSpc>
                  <a:defRPr/>
                </a:pPr>
                <a:r>
                  <a:rPr lang="zh-CN" altLang="en-US" sz="900" b="1" kern="0" dirty="0">
                    <a:solidFill>
                      <a:schemeClr val="bg1"/>
                    </a:solidFill>
                    <a:latin typeface="微软雅黑" panose="020B0503020204020204" pitchFamily="34" charset="-122"/>
                    <a:ea typeface="微软雅黑" panose="020B0503020204020204" pitchFamily="34" charset="-122"/>
                  </a:rPr>
                  <a:t>单击此处添加标题</a:t>
                </a:r>
                <a:endParaRPr lang="zh-CN" altLang="en-US" sz="900" b="1" kern="0" dirty="0">
                  <a:solidFill>
                    <a:schemeClr val="bg1"/>
                  </a:solidFill>
                  <a:latin typeface="微软雅黑" panose="020B0503020204020204" pitchFamily="34" charset="-122"/>
                  <a:ea typeface="微软雅黑" panose="020B0503020204020204" pitchFamily="34" charset="-122"/>
                </a:endParaRPr>
              </a:p>
            </p:txBody>
          </p:sp>
          <p:sp>
            <p:nvSpPr>
              <p:cNvPr id="68" name="TextBox 28"/>
              <p:cNvSpPr txBox="1"/>
              <p:nvPr/>
            </p:nvSpPr>
            <p:spPr>
              <a:xfrm>
                <a:off x="91992" y="2801692"/>
                <a:ext cx="1727633" cy="1093339"/>
              </a:xfrm>
              <a:prstGeom prst="rect">
                <a:avLst/>
              </a:prstGeom>
              <a:noFill/>
            </p:spPr>
            <p:txBody>
              <a:bodyPr>
                <a:spAutoFit/>
              </a:bodyPr>
              <a:lstStyle/>
              <a:p>
                <a:pPr algn="ctr">
                  <a:lnSpc>
                    <a:spcPct val="150000"/>
                  </a:lnSpc>
                  <a:defRPr/>
                </a:pPr>
                <a:r>
                  <a:rPr lang="zh-CN" altLang="en-US" sz="790" kern="0" dirty="0">
                    <a:solidFill>
                      <a:schemeClr val="bg1"/>
                    </a:solidFill>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endParaRPr lang="zh-CN" altLang="en-US" sz="790" kern="0" dirty="0">
                  <a:solidFill>
                    <a:schemeClr val="bg1"/>
                  </a:solidFill>
                  <a:latin typeface="微软雅黑" panose="020B0503020204020204" pitchFamily="34" charset="-122"/>
                  <a:ea typeface="微软雅黑" panose="020B0503020204020204" pitchFamily="34" charset="-122"/>
                </a:endParaRPr>
              </a:p>
            </p:txBody>
          </p:sp>
          <p:sp>
            <p:nvSpPr>
              <p:cNvPr id="69" name="TextBox 25"/>
              <p:cNvSpPr txBox="1">
                <a:spLocks noChangeArrowheads="1"/>
              </p:cNvSpPr>
              <p:nvPr/>
            </p:nvSpPr>
            <p:spPr bwMode="auto">
              <a:xfrm>
                <a:off x="636714" y="3977784"/>
                <a:ext cx="669584" cy="369348"/>
              </a:xfrm>
              <a:prstGeom prst="rect">
                <a:avLst/>
              </a:prstGeom>
              <a:noFill/>
              <a:ln w="9525">
                <a:noFill/>
                <a:miter lim="800000"/>
              </a:ln>
            </p:spPr>
            <p:txBody>
              <a:bodyPr wrap="none">
                <a:spAutoFit/>
              </a:bodyPr>
              <a:lstStyle/>
              <a:p>
                <a:pPr algn="ctr">
                  <a:defRPr/>
                </a:pPr>
                <a:r>
                  <a:rPr lang="zh-CN" altLang="en-US" sz="1200" b="1" kern="0" dirty="0">
                    <a:solidFill>
                      <a:schemeClr val="bg1"/>
                    </a:solidFill>
                    <a:ea typeface="微软雅黑" panose="020B0503020204020204" pitchFamily="34" charset="-122"/>
                  </a:rPr>
                  <a:t>文字</a:t>
                </a:r>
                <a:endParaRPr lang="zh-CN" altLang="en-US" sz="1200" b="1" kern="0" dirty="0">
                  <a:solidFill>
                    <a:schemeClr val="bg1"/>
                  </a:solidFill>
                  <a:ea typeface="微软雅黑" panose="020B0503020204020204" pitchFamily="34" charset="-122"/>
                </a:endParaRPr>
              </a:p>
            </p:txBody>
          </p:sp>
        </p:grpSp>
        <p:sp>
          <p:nvSpPr>
            <p:cNvPr id="64" name="乘号 63"/>
            <p:cNvSpPr/>
            <p:nvPr/>
          </p:nvSpPr>
          <p:spPr>
            <a:xfrm>
              <a:off x="4313013" y="4467052"/>
              <a:ext cx="431908" cy="431819"/>
            </a:xfrm>
            <a:prstGeom prst="mathMultiply">
              <a:avLst>
                <a:gd name="adj1" fmla="val 11712"/>
              </a:avLst>
            </a:prstGeom>
            <a:solidFill>
              <a:srgbClr val="2B2E30"/>
            </a:solidFill>
            <a:ln w="25400" cap="flat" cmpd="sng" algn="ctr">
              <a:noFill/>
              <a:prstDash val="solid"/>
            </a:ln>
            <a:effectLst/>
          </p:spPr>
          <p:txBody>
            <a:bodyPr anchor="ctr"/>
            <a:lstStyle/>
            <a:p>
              <a:pPr algn="ctr">
                <a:lnSpc>
                  <a:spcPct val="120000"/>
                </a:lnSpc>
                <a:defRPr/>
              </a:pPr>
              <a:endParaRPr lang="zh-CN" altLang="en-US" sz="1050" b="1" kern="0">
                <a:solidFill>
                  <a:sysClr val="window" lastClr="FFFFFF"/>
                </a:solidFill>
                <a:latin typeface="微软雅黑" panose="020B0503020204020204" pitchFamily="34" charset="-122"/>
                <a:ea typeface="微软雅黑" panose="020B0503020204020204" pitchFamily="34" charset="-122"/>
              </a:endParaRPr>
            </a:p>
          </p:txBody>
        </p:sp>
      </p:grpSp>
      <p:grpSp>
        <p:nvGrpSpPr>
          <p:cNvPr id="70" name="组合 34"/>
          <p:cNvGrpSpPr/>
          <p:nvPr/>
        </p:nvGrpSpPr>
        <p:grpSpPr bwMode="auto">
          <a:xfrm>
            <a:off x="5757858" y="1716444"/>
            <a:ext cx="1296591" cy="1981200"/>
            <a:chOff x="5435668" y="2371460"/>
            <a:chExt cx="1728000" cy="2641716"/>
          </a:xfrm>
        </p:grpSpPr>
        <p:grpSp>
          <p:nvGrpSpPr>
            <p:cNvPr id="71" name="组合 14"/>
            <p:cNvGrpSpPr/>
            <p:nvPr/>
          </p:nvGrpSpPr>
          <p:grpSpPr bwMode="auto">
            <a:xfrm>
              <a:off x="5435668" y="2371460"/>
              <a:ext cx="1728000" cy="2641716"/>
              <a:chOff x="1907704" y="2371460"/>
              <a:chExt cx="1728000" cy="2641716"/>
            </a:xfrm>
          </p:grpSpPr>
          <p:sp>
            <p:nvSpPr>
              <p:cNvPr id="74" name="TextBox 16"/>
              <p:cNvSpPr txBox="1">
                <a:spLocks noChangeArrowheads="1"/>
              </p:cNvSpPr>
              <p:nvPr/>
            </p:nvSpPr>
            <p:spPr bwMode="auto">
              <a:xfrm>
                <a:off x="1907704" y="2478038"/>
                <a:ext cx="1728000" cy="344724"/>
              </a:xfrm>
              <a:prstGeom prst="rect">
                <a:avLst/>
              </a:prstGeom>
              <a:noFill/>
              <a:ln w="9525">
                <a:noFill/>
                <a:miter lim="800000"/>
              </a:ln>
            </p:spPr>
            <p:txBody>
              <a:bodyPr>
                <a:spAutoFit/>
              </a:bodyPr>
              <a:lstStyle/>
              <a:p>
                <a:pPr algn="ctr">
                  <a:lnSpc>
                    <a:spcPct val="120000"/>
                  </a:lnSpc>
                  <a:defRPr/>
                </a:pPr>
                <a:r>
                  <a:rPr lang="zh-CN" altLang="en-US" sz="900" b="1" kern="0">
                    <a:solidFill>
                      <a:srgbClr val="FFFFFF"/>
                    </a:solidFill>
                    <a:latin typeface="微软雅黑" panose="020B0503020204020204" pitchFamily="34" charset="-122"/>
                    <a:ea typeface="微软雅黑" panose="020B0503020204020204" pitchFamily="34" charset="-122"/>
                  </a:rPr>
                  <a:t>单击此处添加标题</a:t>
                </a:r>
                <a:endParaRPr lang="zh-CN" altLang="en-US" sz="900" b="1" kern="0">
                  <a:solidFill>
                    <a:srgbClr val="FFFFFF"/>
                  </a:solidFill>
                  <a:latin typeface="微软雅黑" panose="020B0503020204020204" pitchFamily="34" charset="-122"/>
                  <a:ea typeface="微软雅黑" panose="020B0503020204020204" pitchFamily="34" charset="-122"/>
                </a:endParaRPr>
              </a:p>
            </p:txBody>
          </p:sp>
          <p:sp>
            <p:nvSpPr>
              <p:cNvPr id="73" name="矩形 72"/>
              <p:cNvSpPr/>
              <p:nvPr/>
            </p:nvSpPr>
            <p:spPr>
              <a:xfrm>
                <a:off x="1907704" y="2371460"/>
                <a:ext cx="1728000" cy="2641716"/>
              </a:xfrm>
              <a:prstGeom prst="rect">
                <a:avLst/>
              </a:prstGeom>
              <a:solidFill>
                <a:srgbClr val="E2E9E9"/>
              </a:solidFill>
              <a:ln w="25400" cap="flat" cmpd="sng" algn="ctr">
                <a:noFill/>
                <a:prstDash val="solid"/>
              </a:ln>
              <a:effectLst/>
            </p:spPr>
            <p:txBody>
              <a:bodyPr anchor="ctr"/>
              <a:lstStyle/>
              <a:p>
                <a:pPr algn="ctr">
                  <a:lnSpc>
                    <a:spcPct val="120000"/>
                  </a:lnSpc>
                  <a:defRPr/>
                </a:pPr>
                <a:endParaRPr lang="zh-CN" altLang="en-US" sz="1050" b="1" kern="0" dirty="0">
                  <a:solidFill>
                    <a:sysClr val="window" lastClr="FFFFFF"/>
                  </a:solidFill>
                  <a:latin typeface="微软雅黑" panose="020B0503020204020204" pitchFamily="34" charset="-122"/>
                  <a:ea typeface="微软雅黑" panose="020B0503020204020204" pitchFamily="34" charset="-122"/>
                </a:endParaRPr>
              </a:p>
            </p:txBody>
          </p:sp>
          <p:sp>
            <p:nvSpPr>
              <p:cNvPr id="75" name="TextBox 35"/>
              <p:cNvSpPr txBox="1"/>
              <p:nvPr/>
            </p:nvSpPr>
            <p:spPr>
              <a:xfrm>
                <a:off x="1907704" y="2801692"/>
                <a:ext cx="1728000" cy="1093339"/>
              </a:xfrm>
              <a:prstGeom prst="rect">
                <a:avLst/>
              </a:prstGeom>
              <a:noFill/>
            </p:spPr>
            <p:txBody>
              <a:bodyPr>
                <a:spAutoFit/>
              </a:bodyPr>
              <a:lstStyle/>
              <a:p>
                <a:pPr algn="ctr">
                  <a:lnSpc>
                    <a:spcPct val="150000"/>
                  </a:lnSpc>
                  <a:defRPr/>
                </a:pPr>
                <a:r>
                  <a:rPr lang="zh-CN" altLang="en-US" sz="79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endParaRPr lang="zh-CN" altLang="en-US" sz="790" kern="0" dirty="0">
                  <a:solidFill>
                    <a:srgbClr val="314865"/>
                  </a:solidFill>
                  <a:latin typeface="微软雅黑" panose="020B0503020204020204" pitchFamily="34" charset="-122"/>
                  <a:ea typeface="微软雅黑" panose="020B0503020204020204" pitchFamily="34" charset="-122"/>
                </a:endParaRPr>
              </a:p>
            </p:txBody>
          </p:sp>
          <p:sp>
            <p:nvSpPr>
              <p:cNvPr id="76" name="TextBox 18"/>
              <p:cNvSpPr txBox="1">
                <a:spLocks noChangeArrowheads="1"/>
              </p:cNvSpPr>
              <p:nvPr/>
            </p:nvSpPr>
            <p:spPr bwMode="auto">
              <a:xfrm>
                <a:off x="2437152" y="3977784"/>
                <a:ext cx="669111" cy="369348"/>
              </a:xfrm>
              <a:prstGeom prst="rect">
                <a:avLst/>
              </a:prstGeom>
              <a:noFill/>
              <a:ln w="9525">
                <a:noFill/>
                <a:miter lim="800000"/>
              </a:ln>
            </p:spPr>
            <p:txBody>
              <a:bodyPr wrap="none">
                <a:spAutoFit/>
              </a:bodyPr>
              <a:lstStyle/>
              <a:p>
                <a:pPr algn="ctr">
                  <a:defRPr/>
                </a:pPr>
                <a:r>
                  <a:rPr lang="zh-CN" altLang="en-US" sz="1200" b="1" kern="0" dirty="0">
                    <a:solidFill>
                      <a:srgbClr val="314865"/>
                    </a:solidFill>
                    <a:ea typeface="微软雅黑" panose="020B0503020204020204" pitchFamily="34" charset="-122"/>
                  </a:rPr>
                  <a:t>文字</a:t>
                </a:r>
                <a:endParaRPr lang="zh-CN" altLang="en-US" sz="1200" b="1" kern="0" dirty="0">
                  <a:solidFill>
                    <a:srgbClr val="314865"/>
                  </a:solidFill>
                  <a:ea typeface="微软雅黑" panose="020B0503020204020204" pitchFamily="34" charset="-122"/>
                </a:endParaRPr>
              </a:p>
            </p:txBody>
          </p:sp>
          <p:sp>
            <p:nvSpPr>
              <p:cNvPr id="77" name="椭圆 76"/>
              <p:cNvSpPr/>
              <p:nvPr/>
            </p:nvSpPr>
            <p:spPr>
              <a:xfrm>
                <a:off x="2525241" y="4437112"/>
                <a:ext cx="492927" cy="492927"/>
              </a:xfrm>
              <a:prstGeom prst="ellipse">
                <a:avLst/>
              </a:prstGeom>
              <a:solidFill>
                <a:srgbClr val="E2E9E9"/>
              </a:solidFill>
              <a:ln w="3175" cap="flat" cmpd="sng" algn="ctr">
                <a:solidFill>
                  <a:srgbClr val="314865"/>
                </a:solidFill>
                <a:prstDash val="solid"/>
              </a:ln>
              <a:effectLst/>
            </p:spPr>
            <p:txBody>
              <a:bodyPr anchor="ctr"/>
              <a:lstStyle/>
              <a:p>
                <a:pPr algn="ctr">
                  <a:lnSpc>
                    <a:spcPct val="120000"/>
                  </a:lnSpc>
                  <a:defRPr/>
                </a:pPr>
                <a:endParaRPr lang="zh-CN" altLang="en-US" sz="1800" kern="0">
                  <a:solidFill>
                    <a:srgbClr val="4D4D4D"/>
                  </a:solidFill>
                  <a:latin typeface="Impact" panose="020B0806030902050204" pitchFamily="34" charset="0"/>
                  <a:ea typeface="微软雅黑" panose="020B0503020204020204" pitchFamily="34" charset="-122"/>
                </a:endParaRPr>
              </a:p>
            </p:txBody>
          </p:sp>
        </p:grpSp>
        <p:sp>
          <p:nvSpPr>
            <p:cNvPr id="72" name="任意多边形 71"/>
            <p:cNvSpPr/>
            <p:nvPr/>
          </p:nvSpPr>
          <p:spPr>
            <a:xfrm>
              <a:off x="6146544" y="4557544"/>
              <a:ext cx="306248"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1" fmla="*/ 0 w 514350"/>
                <a:gd name="connsiteY0-2" fmla="*/ 219075 h 342900"/>
                <a:gd name="connsiteX1-3" fmla="*/ 57150 w 514350"/>
                <a:gd name="connsiteY1-4" fmla="*/ 209550 h 342900"/>
                <a:gd name="connsiteX2-5" fmla="*/ 228600 w 514350"/>
                <a:gd name="connsiteY2-6" fmla="*/ 342900 h 342900"/>
                <a:gd name="connsiteX3-7" fmla="*/ 514350 w 514350"/>
                <a:gd name="connsiteY3-8" fmla="*/ 9525 h 342900"/>
                <a:gd name="connsiteX4-9" fmla="*/ 466725 w 514350"/>
                <a:gd name="connsiteY4-10" fmla="*/ 0 h 342900"/>
                <a:gd name="connsiteX5-11" fmla="*/ 223837 w 514350"/>
                <a:gd name="connsiteY5-12" fmla="*/ 302418 h 342900"/>
                <a:gd name="connsiteX6-13" fmla="*/ 66675 w 514350"/>
                <a:gd name="connsiteY6-14" fmla="*/ 171450 h 342900"/>
                <a:gd name="connsiteX7-15" fmla="*/ 0 w 514350"/>
                <a:gd name="connsiteY7-16" fmla="*/ 219075 h 342900"/>
                <a:gd name="connsiteX0-17" fmla="*/ 0 w 514350"/>
                <a:gd name="connsiteY0-18" fmla="*/ 228600 h 352425"/>
                <a:gd name="connsiteX1-19" fmla="*/ 57150 w 514350"/>
                <a:gd name="connsiteY1-20" fmla="*/ 219075 h 352425"/>
                <a:gd name="connsiteX2-21" fmla="*/ 228600 w 514350"/>
                <a:gd name="connsiteY2-22" fmla="*/ 352425 h 352425"/>
                <a:gd name="connsiteX3-23" fmla="*/ 514350 w 514350"/>
                <a:gd name="connsiteY3-24" fmla="*/ 19050 h 352425"/>
                <a:gd name="connsiteX4-25" fmla="*/ 483394 w 514350"/>
                <a:gd name="connsiteY4-26" fmla="*/ 0 h 352425"/>
                <a:gd name="connsiteX5-27" fmla="*/ 223837 w 514350"/>
                <a:gd name="connsiteY5-28" fmla="*/ 311943 h 352425"/>
                <a:gd name="connsiteX6-29" fmla="*/ 66675 w 514350"/>
                <a:gd name="connsiteY6-30" fmla="*/ 180975 h 352425"/>
                <a:gd name="connsiteX7-31" fmla="*/ 0 w 514350"/>
                <a:gd name="connsiteY7-32" fmla="*/ 228600 h 352425"/>
                <a:gd name="connsiteX0-33" fmla="*/ 0 w 514350"/>
                <a:gd name="connsiteY0-34" fmla="*/ 230981 h 354806"/>
                <a:gd name="connsiteX1-35" fmla="*/ 57150 w 514350"/>
                <a:gd name="connsiteY1-36" fmla="*/ 221456 h 354806"/>
                <a:gd name="connsiteX2-37" fmla="*/ 228600 w 514350"/>
                <a:gd name="connsiteY2-38" fmla="*/ 354806 h 354806"/>
                <a:gd name="connsiteX3-39" fmla="*/ 514350 w 514350"/>
                <a:gd name="connsiteY3-40" fmla="*/ 21431 h 354806"/>
                <a:gd name="connsiteX4-41" fmla="*/ 495300 w 514350"/>
                <a:gd name="connsiteY4-42" fmla="*/ 0 h 354806"/>
                <a:gd name="connsiteX5-43" fmla="*/ 223837 w 514350"/>
                <a:gd name="connsiteY5-44" fmla="*/ 314324 h 354806"/>
                <a:gd name="connsiteX6-45" fmla="*/ 66675 w 514350"/>
                <a:gd name="connsiteY6-46" fmla="*/ 183356 h 354806"/>
                <a:gd name="connsiteX7-47" fmla="*/ 0 w 514350"/>
                <a:gd name="connsiteY7-48" fmla="*/ 230981 h 354806"/>
                <a:gd name="connsiteX0-49" fmla="*/ 9525 w 457200"/>
                <a:gd name="connsiteY0-50" fmla="*/ 183356 h 354806"/>
                <a:gd name="connsiteX1-51" fmla="*/ 0 w 457200"/>
                <a:gd name="connsiteY1-52" fmla="*/ 221456 h 354806"/>
                <a:gd name="connsiteX2-53" fmla="*/ 171450 w 457200"/>
                <a:gd name="connsiteY2-54" fmla="*/ 354806 h 354806"/>
                <a:gd name="connsiteX3-55" fmla="*/ 457200 w 457200"/>
                <a:gd name="connsiteY3-56" fmla="*/ 21431 h 354806"/>
                <a:gd name="connsiteX4-57" fmla="*/ 438150 w 457200"/>
                <a:gd name="connsiteY4-58" fmla="*/ 0 h 354806"/>
                <a:gd name="connsiteX5-59" fmla="*/ 166687 w 457200"/>
                <a:gd name="connsiteY5-60" fmla="*/ 314324 h 354806"/>
                <a:gd name="connsiteX6-61" fmla="*/ 9525 w 457200"/>
                <a:gd name="connsiteY6-62" fmla="*/ 183356 h 354806"/>
                <a:gd name="connsiteX0-63" fmla="*/ 14288 w 457200"/>
                <a:gd name="connsiteY0-64" fmla="*/ 190500 h 354806"/>
                <a:gd name="connsiteX1-65" fmla="*/ 0 w 457200"/>
                <a:gd name="connsiteY1-66" fmla="*/ 221456 h 354806"/>
                <a:gd name="connsiteX2-67" fmla="*/ 171450 w 457200"/>
                <a:gd name="connsiteY2-68" fmla="*/ 354806 h 354806"/>
                <a:gd name="connsiteX3-69" fmla="*/ 457200 w 457200"/>
                <a:gd name="connsiteY3-70" fmla="*/ 21431 h 354806"/>
                <a:gd name="connsiteX4-71" fmla="*/ 438150 w 457200"/>
                <a:gd name="connsiteY4-72" fmla="*/ 0 h 354806"/>
                <a:gd name="connsiteX5-73" fmla="*/ 166687 w 457200"/>
                <a:gd name="connsiteY5-74" fmla="*/ 314324 h 354806"/>
                <a:gd name="connsiteX6-75" fmla="*/ 14288 w 457200"/>
                <a:gd name="connsiteY6-76" fmla="*/ 190500 h 354806"/>
                <a:gd name="connsiteX0-77" fmla="*/ 66675 w 457200"/>
                <a:gd name="connsiteY0-78" fmla="*/ 233363 h 354806"/>
                <a:gd name="connsiteX1-79" fmla="*/ 0 w 457200"/>
                <a:gd name="connsiteY1-80" fmla="*/ 221456 h 354806"/>
                <a:gd name="connsiteX2-81" fmla="*/ 171450 w 457200"/>
                <a:gd name="connsiteY2-82" fmla="*/ 354806 h 354806"/>
                <a:gd name="connsiteX3-83" fmla="*/ 457200 w 457200"/>
                <a:gd name="connsiteY3-84" fmla="*/ 21431 h 354806"/>
                <a:gd name="connsiteX4-85" fmla="*/ 438150 w 457200"/>
                <a:gd name="connsiteY4-86" fmla="*/ 0 h 354806"/>
                <a:gd name="connsiteX5-87" fmla="*/ 166687 w 457200"/>
                <a:gd name="connsiteY5-88" fmla="*/ 314324 h 354806"/>
                <a:gd name="connsiteX6-89" fmla="*/ 66675 w 457200"/>
                <a:gd name="connsiteY6-90" fmla="*/ 233363 h 354806"/>
                <a:gd name="connsiteX0-91" fmla="*/ 26193 w 416718"/>
                <a:gd name="connsiteY0-92" fmla="*/ 233363 h 354806"/>
                <a:gd name="connsiteX1-93" fmla="*/ 0 w 416718"/>
                <a:gd name="connsiteY1-94" fmla="*/ 245269 h 354806"/>
                <a:gd name="connsiteX2-95" fmla="*/ 130968 w 416718"/>
                <a:gd name="connsiteY2-96" fmla="*/ 354806 h 354806"/>
                <a:gd name="connsiteX3-97" fmla="*/ 416718 w 416718"/>
                <a:gd name="connsiteY3-98" fmla="*/ 21431 h 354806"/>
                <a:gd name="connsiteX4-99" fmla="*/ 397668 w 416718"/>
                <a:gd name="connsiteY4-100" fmla="*/ 0 h 354806"/>
                <a:gd name="connsiteX5-101" fmla="*/ 126205 w 416718"/>
                <a:gd name="connsiteY5-102" fmla="*/ 314324 h 354806"/>
                <a:gd name="connsiteX6-103" fmla="*/ 26193 w 416718"/>
                <a:gd name="connsiteY6-104" fmla="*/ 233363 h 354806"/>
                <a:gd name="connsiteX0-105" fmla="*/ 19050 w 409575"/>
                <a:gd name="connsiteY0-106" fmla="*/ 233363 h 354806"/>
                <a:gd name="connsiteX1-107" fmla="*/ 0 w 409575"/>
                <a:gd name="connsiteY1-108" fmla="*/ 250031 h 354806"/>
                <a:gd name="connsiteX2-109" fmla="*/ 123825 w 409575"/>
                <a:gd name="connsiteY2-110" fmla="*/ 354806 h 354806"/>
                <a:gd name="connsiteX3-111" fmla="*/ 409575 w 409575"/>
                <a:gd name="connsiteY3-112" fmla="*/ 21431 h 354806"/>
                <a:gd name="connsiteX4-113" fmla="*/ 390525 w 409575"/>
                <a:gd name="connsiteY4-114" fmla="*/ 0 h 354806"/>
                <a:gd name="connsiteX5-115" fmla="*/ 119062 w 409575"/>
                <a:gd name="connsiteY5-116" fmla="*/ 314324 h 354806"/>
                <a:gd name="connsiteX6-117" fmla="*/ 19050 w 409575"/>
                <a:gd name="connsiteY6-118" fmla="*/ 233363 h 354806"/>
                <a:gd name="connsiteX0-119" fmla="*/ 19050 w 409575"/>
                <a:gd name="connsiteY0-120" fmla="*/ 211932 h 333375"/>
                <a:gd name="connsiteX1-121" fmla="*/ 0 w 409575"/>
                <a:gd name="connsiteY1-122" fmla="*/ 228600 h 333375"/>
                <a:gd name="connsiteX2-123" fmla="*/ 123825 w 409575"/>
                <a:gd name="connsiteY2-124" fmla="*/ 333375 h 333375"/>
                <a:gd name="connsiteX3-125" fmla="*/ 409575 w 409575"/>
                <a:gd name="connsiteY3-126" fmla="*/ 0 h 333375"/>
                <a:gd name="connsiteX4-127" fmla="*/ 314325 w 409575"/>
                <a:gd name="connsiteY4-128" fmla="*/ 64294 h 333375"/>
                <a:gd name="connsiteX5-129" fmla="*/ 119062 w 409575"/>
                <a:gd name="connsiteY5-130" fmla="*/ 292893 h 333375"/>
                <a:gd name="connsiteX6-131" fmla="*/ 19050 w 409575"/>
                <a:gd name="connsiteY6-132" fmla="*/ 211932 h 333375"/>
                <a:gd name="connsiteX0-133" fmla="*/ 19050 w 338138"/>
                <a:gd name="connsiteY0-134" fmla="*/ 147638 h 269081"/>
                <a:gd name="connsiteX1-135" fmla="*/ 0 w 338138"/>
                <a:gd name="connsiteY1-136" fmla="*/ 164306 h 269081"/>
                <a:gd name="connsiteX2-137" fmla="*/ 123825 w 338138"/>
                <a:gd name="connsiteY2-138" fmla="*/ 269081 h 269081"/>
                <a:gd name="connsiteX3-139" fmla="*/ 338138 w 338138"/>
                <a:gd name="connsiteY3-140" fmla="*/ 19050 h 269081"/>
                <a:gd name="connsiteX4-141" fmla="*/ 314325 w 338138"/>
                <a:gd name="connsiteY4-142" fmla="*/ 0 h 269081"/>
                <a:gd name="connsiteX5-143" fmla="*/ 119062 w 338138"/>
                <a:gd name="connsiteY5-144" fmla="*/ 228599 h 269081"/>
                <a:gd name="connsiteX6-145" fmla="*/ 19050 w 338138"/>
                <a:gd name="connsiteY6-146" fmla="*/ 147638 h 269081"/>
                <a:gd name="connsiteX0-147" fmla="*/ 18317 w 338138"/>
                <a:gd name="connsiteY0-148" fmla="*/ 144704 h 269081"/>
                <a:gd name="connsiteX1-149" fmla="*/ 0 w 338138"/>
                <a:gd name="connsiteY1-150" fmla="*/ 164306 h 269081"/>
                <a:gd name="connsiteX2-151" fmla="*/ 123825 w 338138"/>
                <a:gd name="connsiteY2-152" fmla="*/ 269081 h 269081"/>
                <a:gd name="connsiteX3-153" fmla="*/ 338138 w 338138"/>
                <a:gd name="connsiteY3-154" fmla="*/ 19050 h 269081"/>
                <a:gd name="connsiteX4-155" fmla="*/ 314325 w 338138"/>
                <a:gd name="connsiteY4-156" fmla="*/ 0 h 269081"/>
                <a:gd name="connsiteX5-157" fmla="*/ 119062 w 338138"/>
                <a:gd name="connsiteY5-158" fmla="*/ 228599 h 269081"/>
                <a:gd name="connsiteX6-159" fmla="*/ 18317 w 338138"/>
                <a:gd name="connsiteY6-160" fmla="*/ 144704 h 269081"/>
                <a:gd name="connsiteX0-161" fmla="*/ 27181 w 338138"/>
                <a:gd name="connsiteY0-162" fmla="*/ 135840 h 269081"/>
                <a:gd name="connsiteX1-163" fmla="*/ 0 w 338138"/>
                <a:gd name="connsiteY1-164" fmla="*/ 164306 h 269081"/>
                <a:gd name="connsiteX2-165" fmla="*/ 123825 w 338138"/>
                <a:gd name="connsiteY2-166" fmla="*/ 269081 h 269081"/>
                <a:gd name="connsiteX3-167" fmla="*/ 338138 w 338138"/>
                <a:gd name="connsiteY3-168" fmla="*/ 19050 h 269081"/>
                <a:gd name="connsiteX4-169" fmla="*/ 314325 w 338138"/>
                <a:gd name="connsiteY4-170" fmla="*/ 0 h 269081"/>
                <a:gd name="connsiteX5-171" fmla="*/ 119062 w 338138"/>
                <a:gd name="connsiteY5-172" fmla="*/ 228599 h 269081"/>
                <a:gd name="connsiteX6-173" fmla="*/ 27181 w 338138"/>
                <a:gd name="connsiteY6-174" fmla="*/ 135840 h 269081"/>
                <a:gd name="connsiteX0-175" fmla="*/ 27181 w 338138"/>
                <a:gd name="connsiteY0-176" fmla="*/ 135840 h 269081"/>
                <a:gd name="connsiteX1-177" fmla="*/ 0 w 338138"/>
                <a:gd name="connsiteY1-178" fmla="*/ 164306 h 269081"/>
                <a:gd name="connsiteX2-179" fmla="*/ 123825 w 338138"/>
                <a:gd name="connsiteY2-180" fmla="*/ 269081 h 269081"/>
                <a:gd name="connsiteX3-181" fmla="*/ 338138 w 338138"/>
                <a:gd name="connsiteY3-182" fmla="*/ 19050 h 269081"/>
                <a:gd name="connsiteX4-183" fmla="*/ 314325 w 338138"/>
                <a:gd name="connsiteY4-184" fmla="*/ 0 h 269081"/>
                <a:gd name="connsiteX5-185" fmla="*/ 117092 w 338138"/>
                <a:gd name="connsiteY5-186" fmla="*/ 206931 h 269081"/>
                <a:gd name="connsiteX6-187" fmla="*/ 27181 w 338138"/>
                <a:gd name="connsiteY6-188" fmla="*/ 135840 h 269081"/>
                <a:gd name="connsiteX0-189" fmla="*/ 27181 w 338138"/>
                <a:gd name="connsiteY0-190" fmla="*/ 139780 h 273021"/>
                <a:gd name="connsiteX1-191" fmla="*/ 0 w 338138"/>
                <a:gd name="connsiteY1-192" fmla="*/ 168246 h 273021"/>
                <a:gd name="connsiteX2-193" fmla="*/ 123825 w 338138"/>
                <a:gd name="connsiteY2-194" fmla="*/ 273021 h 273021"/>
                <a:gd name="connsiteX3-195" fmla="*/ 338138 w 338138"/>
                <a:gd name="connsiteY3-196" fmla="*/ 22990 h 273021"/>
                <a:gd name="connsiteX4-197" fmla="*/ 307431 w 338138"/>
                <a:gd name="connsiteY4-198" fmla="*/ 0 h 273021"/>
                <a:gd name="connsiteX5-199" fmla="*/ 117092 w 338138"/>
                <a:gd name="connsiteY5-200" fmla="*/ 210871 h 273021"/>
                <a:gd name="connsiteX6-201" fmla="*/ 27181 w 338138"/>
                <a:gd name="connsiteY6-202" fmla="*/ 139780 h 273021"/>
                <a:gd name="connsiteX0-203" fmla="*/ 27181 w 338138"/>
                <a:gd name="connsiteY0-204" fmla="*/ 140765 h 274006"/>
                <a:gd name="connsiteX1-205" fmla="*/ 0 w 338138"/>
                <a:gd name="connsiteY1-206" fmla="*/ 169231 h 274006"/>
                <a:gd name="connsiteX2-207" fmla="*/ 123825 w 338138"/>
                <a:gd name="connsiteY2-208" fmla="*/ 274006 h 274006"/>
                <a:gd name="connsiteX3-209" fmla="*/ 338138 w 338138"/>
                <a:gd name="connsiteY3-210" fmla="*/ 23975 h 274006"/>
                <a:gd name="connsiteX4-211" fmla="*/ 303491 w 338138"/>
                <a:gd name="connsiteY4-212" fmla="*/ 0 h 274006"/>
                <a:gd name="connsiteX5-213" fmla="*/ 117092 w 338138"/>
                <a:gd name="connsiteY5-214" fmla="*/ 211856 h 274006"/>
                <a:gd name="connsiteX6-215" fmla="*/ 27181 w 338138"/>
                <a:gd name="connsiteY6-216" fmla="*/ 140765 h 274006"/>
                <a:gd name="connsiteX0-217" fmla="*/ 29151 w 338138"/>
                <a:gd name="connsiteY0-218" fmla="*/ 139780 h 274006"/>
                <a:gd name="connsiteX1-219" fmla="*/ 0 w 338138"/>
                <a:gd name="connsiteY1-220" fmla="*/ 169231 h 274006"/>
                <a:gd name="connsiteX2-221" fmla="*/ 123825 w 338138"/>
                <a:gd name="connsiteY2-222" fmla="*/ 274006 h 274006"/>
                <a:gd name="connsiteX3-223" fmla="*/ 338138 w 338138"/>
                <a:gd name="connsiteY3-224" fmla="*/ 23975 h 274006"/>
                <a:gd name="connsiteX4-225" fmla="*/ 303491 w 338138"/>
                <a:gd name="connsiteY4-226" fmla="*/ 0 h 274006"/>
                <a:gd name="connsiteX5-227" fmla="*/ 117092 w 338138"/>
                <a:gd name="connsiteY5-228" fmla="*/ 211856 h 274006"/>
                <a:gd name="connsiteX6-229" fmla="*/ 29151 w 338138"/>
                <a:gd name="connsiteY6-230" fmla="*/ 139780 h 274006"/>
                <a:gd name="connsiteX0-231" fmla="*/ 32106 w 338138"/>
                <a:gd name="connsiteY0-232" fmla="*/ 137811 h 274006"/>
                <a:gd name="connsiteX1-233" fmla="*/ 0 w 338138"/>
                <a:gd name="connsiteY1-234" fmla="*/ 169231 h 274006"/>
                <a:gd name="connsiteX2-235" fmla="*/ 123825 w 338138"/>
                <a:gd name="connsiteY2-236" fmla="*/ 274006 h 274006"/>
                <a:gd name="connsiteX3-237" fmla="*/ 338138 w 338138"/>
                <a:gd name="connsiteY3-238" fmla="*/ 23975 h 274006"/>
                <a:gd name="connsiteX4-239" fmla="*/ 303491 w 338138"/>
                <a:gd name="connsiteY4-240" fmla="*/ 0 h 274006"/>
                <a:gd name="connsiteX5-241" fmla="*/ 117092 w 338138"/>
                <a:gd name="connsiteY5-242" fmla="*/ 211856 h 274006"/>
                <a:gd name="connsiteX6-243" fmla="*/ 32106 w 338138"/>
                <a:gd name="connsiteY6-244" fmla="*/ 137811 h 274006"/>
                <a:gd name="connsiteX0-245" fmla="*/ 32106 w 338138"/>
                <a:gd name="connsiteY0-246" fmla="*/ 140766 h 276961"/>
                <a:gd name="connsiteX1-247" fmla="*/ 0 w 338138"/>
                <a:gd name="connsiteY1-248" fmla="*/ 172186 h 276961"/>
                <a:gd name="connsiteX2-249" fmla="*/ 123825 w 338138"/>
                <a:gd name="connsiteY2-250" fmla="*/ 276961 h 276961"/>
                <a:gd name="connsiteX3-251" fmla="*/ 338138 w 338138"/>
                <a:gd name="connsiteY3-252" fmla="*/ 26930 h 276961"/>
                <a:gd name="connsiteX4-253" fmla="*/ 302506 w 338138"/>
                <a:gd name="connsiteY4-254" fmla="*/ 0 h 276961"/>
                <a:gd name="connsiteX5-255" fmla="*/ 117092 w 338138"/>
                <a:gd name="connsiteY5-256" fmla="*/ 214811 h 276961"/>
                <a:gd name="connsiteX6-257" fmla="*/ 32106 w 338138"/>
                <a:gd name="connsiteY6-258" fmla="*/ 140766 h 2769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solidFill>
              <a:srgbClr val="314865"/>
            </a:solidFill>
            <a:ln w="3175" cap="flat" cmpd="sng" algn="ctr">
              <a:noFill/>
              <a:prstDash val="solid"/>
            </a:ln>
            <a:effectLst/>
          </p:spPr>
          <p:txBody>
            <a:bodyPr anchor="ctr"/>
            <a:lstStyle/>
            <a:p>
              <a:pPr algn="ctr">
                <a:lnSpc>
                  <a:spcPct val="120000"/>
                </a:lnSpc>
                <a:defRPr/>
              </a:pPr>
              <a:endParaRPr lang="zh-CN" altLang="en-US" sz="900" kern="0">
                <a:solidFill>
                  <a:srgbClr val="4D4D4D"/>
                </a:solidFill>
                <a:latin typeface="微软雅黑" panose="020B0503020204020204" pitchFamily="34" charset="-122"/>
                <a:ea typeface="微软雅黑" panose="020B0503020204020204" pitchFamily="34" charset="-122"/>
              </a:endParaRPr>
            </a:p>
          </p:txBody>
        </p:sp>
      </p:grpSp>
      <p:cxnSp>
        <p:nvCxnSpPr>
          <p:cNvPr id="78" name="直接连接符 77"/>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80"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技术重点</a:t>
            </a:r>
            <a:endParaRPr lang="zh-CN" altLang="en-US" sz="2000" b="1" dirty="0">
              <a:solidFill>
                <a:srgbClr val="314865"/>
              </a:solidFill>
              <a:ea typeface="微软雅黑" panose="020B0503020204020204" pitchFamily="34" charset="-122"/>
            </a:endParaRPr>
          </a:p>
        </p:txBody>
      </p:sp>
      <p:grpSp>
        <p:nvGrpSpPr>
          <p:cNvPr id="83" name="组合 82"/>
          <p:cNvGrpSpPr/>
          <p:nvPr/>
        </p:nvGrpSpPr>
        <p:grpSpPr>
          <a:xfrm>
            <a:off x="7086597" y="1716444"/>
            <a:ext cx="1307306" cy="1981200"/>
            <a:chOff x="6548439" y="1778794"/>
            <a:chExt cx="1307306" cy="1981200"/>
          </a:xfrm>
        </p:grpSpPr>
        <p:grpSp>
          <p:nvGrpSpPr>
            <p:cNvPr id="47" name="组合 26"/>
            <p:cNvGrpSpPr/>
            <p:nvPr/>
          </p:nvGrpSpPr>
          <p:grpSpPr bwMode="auto">
            <a:xfrm>
              <a:off x="6548439" y="1778794"/>
              <a:ext cx="1307306" cy="1981200"/>
              <a:chOff x="91992" y="2371460"/>
              <a:chExt cx="1743512" cy="2641716"/>
            </a:xfrm>
          </p:grpSpPr>
          <p:sp>
            <p:nvSpPr>
              <p:cNvPr id="48" name="矩形 47"/>
              <p:cNvSpPr/>
              <p:nvPr/>
            </p:nvSpPr>
            <p:spPr>
              <a:xfrm>
                <a:off x="107871" y="2371460"/>
                <a:ext cx="1727633" cy="2641716"/>
              </a:xfrm>
              <a:prstGeom prst="rect">
                <a:avLst/>
              </a:prstGeom>
              <a:solidFill>
                <a:srgbClr val="314865"/>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latin typeface="微软雅黑" panose="020B0503020204020204" pitchFamily="34" charset="-122"/>
                  <a:ea typeface="微软雅黑" panose="020B0503020204020204" pitchFamily="34" charset="-122"/>
                </a:endParaRPr>
              </a:p>
            </p:txBody>
          </p:sp>
          <p:sp>
            <p:nvSpPr>
              <p:cNvPr id="49" name="椭圆 48"/>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latin typeface="Impact" panose="020B0806030902050204" pitchFamily="34" charset="0"/>
                  <a:ea typeface="微软雅黑" panose="020B0503020204020204" pitchFamily="34" charset="-122"/>
                </a:endParaRPr>
              </a:p>
            </p:txBody>
          </p:sp>
          <p:sp>
            <p:nvSpPr>
              <p:cNvPr id="50" name="TextBox 29"/>
              <p:cNvSpPr txBox="1">
                <a:spLocks noChangeArrowheads="1"/>
              </p:cNvSpPr>
              <p:nvPr/>
            </p:nvSpPr>
            <p:spPr bwMode="auto">
              <a:xfrm>
                <a:off x="91993" y="2478038"/>
                <a:ext cx="1728000" cy="325916"/>
              </a:xfrm>
              <a:prstGeom prst="rect">
                <a:avLst/>
              </a:prstGeom>
              <a:noFill/>
              <a:ln w="9525">
                <a:noFill/>
                <a:miter lim="800000"/>
              </a:ln>
            </p:spPr>
            <p:txBody>
              <a:bodyPr>
                <a:spAutoFit/>
              </a:bodyPr>
              <a:lstStyle/>
              <a:p>
                <a:pPr algn="ctr">
                  <a:lnSpc>
                    <a:spcPct val="120000"/>
                  </a:lnSpc>
                  <a:defRPr/>
                </a:pPr>
                <a:r>
                  <a:rPr lang="zh-CN" altLang="en-US" sz="900" b="1" kern="0" dirty="0">
                    <a:solidFill>
                      <a:schemeClr val="bg1"/>
                    </a:solidFill>
                    <a:latin typeface="微软雅黑" panose="020B0503020204020204" pitchFamily="34" charset="-122"/>
                    <a:ea typeface="微软雅黑" panose="020B0503020204020204" pitchFamily="34" charset="-122"/>
                  </a:rPr>
                  <a:t>单击此处添加标题</a:t>
                </a:r>
                <a:endParaRPr lang="zh-CN" altLang="en-US" sz="900" b="1" kern="0" dirty="0">
                  <a:solidFill>
                    <a:schemeClr val="bg1"/>
                  </a:solidFill>
                  <a:latin typeface="微软雅黑" panose="020B0503020204020204" pitchFamily="34" charset="-122"/>
                  <a:ea typeface="微软雅黑" panose="020B0503020204020204" pitchFamily="34" charset="-122"/>
                </a:endParaRPr>
              </a:p>
            </p:txBody>
          </p:sp>
          <p:sp>
            <p:nvSpPr>
              <p:cNvPr id="51" name="TextBox 11"/>
              <p:cNvSpPr txBox="1"/>
              <p:nvPr/>
            </p:nvSpPr>
            <p:spPr>
              <a:xfrm>
                <a:off x="91992" y="2801692"/>
                <a:ext cx="1727633" cy="1093339"/>
              </a:xfrm>
              <a:prstGeom prst="rect">
                <a:avLst/>
              </a:prstGeom>
              <a:noFill/>
            </p:spPr>
            <p:txBody>
              <a:bodyPr>
                <a:spAutoFit/>
              </a:bodyPr>
              <a:lstStyle/>
              <a:p>
                <a:pPr algn="ctr">
                  <a:lnSpc>
                    <a:spcPct val="150000"/>
                  </a:lnSpc>
                  <a:defRPr/>
                </a:pPr>
                <a:r>
                  <a:rPr lang="zh-CN" altLang="en-US" sz="790" kern="0" dirty="0">
                    <a:solidFill>
                      <a:schemeClr val="bg1"/>
                    </a:solidFill>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endParaRPr lang="zh-CN" altLang="en-US" sz="790" kern="0" dirty="0">
                  <a:solidFill>
                    <a:schemeClr val="bg1"/>
                  </a:solidFill>
                  <a:latin typeface="微软雅黑" panose="020B0503020204020204" pitchFamily="34" charset="-122"/>
                  <a:ea typeface="微软雅黑" panose="020B0503020204020204" pitchFamily="34" charset="-122"/>
                </a:endParaRPr>
              </a:p>
            </p:txBody>
          </p:sp>
          <p:sp>
            <p:nvSpPr>
              <p:cNvPr id="52" name="TextBox 31"/>
              <p:cNvSpPr txBox="1">
                <a:spLocks noChangeArrowheads="1"/>
              </p:cNvSpPr>
              <p:nvPr/>
            </p:nvSpPr>
            <p:spPr bwMode="auto">
              <a:xfrm>
                <a:off x="636717" y="3977784"/>
                <a:ext cx="669584" cy="369348"/>
              </a:xfrm>
              <a:prstGeom prst="rect">
                <a:avLst/>
              </a:prstGeom>
              <a:noFill/>
              <a:ln w="9525">
                <a:noFill/>
                <a:miter lim="800000"/>
              </a:ln>
            </p:spPr>
            <p:txBody>
              <a:bodyPr wrap="none">
                <a:spAutoFit/>
              </a:bodyPr>
              <a:lstStyle/>
              <a:p>
                <a:pPr algn="ctr">
                  <a:defRPr/>
                </a:pPr>
                <a:r>
                  <a:rPr lang="zh-CN" altLang="en-US" sz="1200" b="1" kern="0" dirty="0">
                    <a:solidFill>
                      <a:schemeClr val="bg1"/>
                    </a:solidFill>
                    <a:ea typeface="微软雅黑" panose="020B0503020204020204" pitchFamily="34" charset="-122"/>
                  </a:rPr>
                  <a:t>文字</a:t>
                </a:r>
                <a:endParaRPr lang="zh-CN" altLang="en-US" sz="1200" b="1" kern="0" dirty="0">
                  <a:solidFill>
                    <a:schemeClr val="bg1"/>
                  </a:solidFill>
                  <a:ea typeface="微软雅黑" panose="020B0503020204020204" pitchFamily="34" charset="-122"/>
                </a:endParaRPr>
              </a:p>
            </p:txBody>
          </p:sp>
        </p:grpSp>
        <p:sp>
          <p:nvSpPr>
            <p:cNvPr id="81" name="乘号 80"/>
            <p:cNvSpPr/>
            <p:nvPr/>
          </p:nvSpPr>
          <p:spPr bwMode="auto">
            <a:xfrm>
              <a:off x="7045983" y="3346847"/>
              <a:ext cx="323850" cy="323850"/>
            </a:xfrm>
            <a:prstGeom prst="mathMultiply">
              <a:avLst>
                <a:gd name="adj1" fmla="val 11712"/>
              </a:avLst>
            </a:prstGeom>
            <a:solidFill>
              <a:srgbClr val="2B2E30"/>
            </a:solidFill>
            <a:ln w="25400" cap="flat" cmpd="sng" algn="ctr">
              <a:noFill/>
              <a:prstDash val="solid"/>
            </a:ln>
            <a:effectLst/>
          </p:spPr>
          <p:txBody>
            <a:bodyPr anchor="ctr"/>
            <a:lstStyle/>
            <a:p>
              <a:pPr algn="ctr">
                <a:lnSpc>
                  <a:spcPct val="120000"/>
                </a:lnSpc>
                <a:defRPr/>
              </a:pPr>
              <a:endParaRPr lang="zh-CN" altLang="en-US" sz="1050" b="1" kern="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14:bounceEnd="52000">
                                          <p:cBhvr additive="base">
                                            <p:cTn id="16" dur="500" fill="hold"/>
                                            <p:tgtEl>
                                              <p:spTgt spid="80"/>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left)">
                                          <p:cBhvr>
                                            <p:cTn id="21" dur="500"/>
                                            <p:tgtEl>
                                              <p:spTgt spid="5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wipe(left)">
                                          <p:cBhvr>
                                            <p:cTn id="29" dur="500"/>
                                            <p:tgtEl>
                                              <p:spTgt spid="6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500"/>
                                            <p:tgtEl>
                                              <p:spTgt spid="70"/>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left)">
                                          <p:cBhvr>
                                            <p:cTn id="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cBhvr additive="base">
                                            <p:cTn id="16" dur="500" fill="hold"/>
                                            <p:tgtEl>
                                              <p:spTgt spid="80"/>
                                            </p:tgtEl>
                                            <p:attrNameLst>
                                              <p:attrName>ppt_x</p:attrName>
                                            </p:attrNameLst>
                                          </p:cBhvr>
                                          <p:tavLst>
                                            <p:tav tm="0">
                                              <p:val>
                                                <p:strVal val="#ppt_x"/>
                                              </p:val>
                                            </p:tav>
                                            <p:tav tm="100000">
                                              <p:val>
                                                <p:strVal val="#ppt_x"/>
                                              </p:val>
                                            </p:tav>
                                          </p:tavLst>
                                        </p:anim>
                                        <p:anim calcmode="lin" valueType="num">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left)">
                                          <p:cBhvr>
                                            <p:cTn id="21" dur="500"/>
                                            <p:tgtEl>
                                              <p:spTgt spid="5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wipe(left)">
                                          <p:cBhvr>
                                            <p:cTn id="29" dur="500"/>
                                            <p:tgtEl>
                                              <p:spTgt spid="6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500"/>
                                            <p:tgtEl>
                                              <p:spTgt spid="70"/>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left)">
                                          <p:cBhvr>
                                            <p:cTn id="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
          <p:cNvSpPr/>
          <p:nvPr/>
        </p:nvSpPr>
        <p:spPr>
          <a:xfrm>
            <a:off x="3222732" y="1014489"/>
            <a:ext cx="1241295" cy="1240455"/>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314865"/>
          </a:solidFill>
          <a:ln w="25400" cap="flat" cmpd="sng" algn="ctr">
            <a:noFill/>
            <a:prstDash val="solid"/>
          </a:ln>
          <a:effectLst/>
        </p:spPr>
        <p:txBody>
          <a:bodyPr rtlCol="0" anchor="ctr"/>
          <a:lstStyle/>
          <a:p>
            <a:pPr algn="ctr"/>
            <a:endParaRPr lang="zh-CN" altLang="en-US" b="1" kern="0">
              <a:solidFill>
                <a:sysClr val="window" lastClr="FFFFFF"/>
              </a:solidFill>
              <a:latin typeface="微软雅黑" panose="020B0503020204020204" pitchFamily="34" charset="-122"/>
              <a:ea typeface="微软雅黑" panose="020B0503020204020204" pitchFamily="34" charset="-122"/>
            </a:endParaRPr>
          </a:p>
        </p:txBody>
      </p:sp>
      <p:sp>
        <p:nvSpPr>
          <p:cNvPr id="14" name="椭圆 1"/>
          <p:cNvSpPr/>
          <p:nvPr/>
        </p:nvSpPr>
        <p:spPr>
          <a:xfrm>
            <a:off x="3109239" y="2102277"/>
            <a:ext cx="623599" cy="1240455"/>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314865"/>
          </a:solidFill>
          <a:ln w="25400" cap="flat" cmpd="sng" algn="ctr">
            <a:noFill/>
            <a:prstDash val="solid"/>
          </a:ln>
          <a:effectLst/>
        </p:spPr>
        <p:txBody>
          <a:bodyPr rtlCol="0" anchor="ctr"/>
          <a:lstStyle/>
          <a:p>
            <a:pPr algn="ctr">
              <a:defRPr/>
            </a:pPr>
            <a:endParaRPr lang="zh-CN" altLang="en-US" sz="1620" kern="0" dirty="0">
              <a:solidFill>
                <a:sysClr val="window" lastClr="FFFFFF"/>
              </a:solidFill>
              <a:ea typeface="微软雅黑" panose="020B0503020204020204" pitchFamily="34" charset="-122"/>
            </a:endParaRPr>
          </a:p>
        </p:txBody>
      </p:sp>
      <p:sp>
        <p:nvSpPr>
          <p:cNvPr id="15" name="椭圆 1"/>
          <p:cNvSpPr/>
          <p:nvPr/>
        </p:nvSpPr>
        <p:spPr>
          <a:xfrm rot="5400000">
            <a:off x="3024595" y="3201745"/>
            <a:ext cx="1234584" cy="1247198"/>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314865"/>
          </a:solidFill>
          <a:ln w="25400" cap="flat" cmpd="sng" algn="ctr">
            <a:noFill/>
            <a:prstDash val="solid"/>
          </a:ln>
          <a:effectLst/>
        </p:spPr>
        <p:txBody>
          <a:bodyPr rtlCol="0" anchor="ctr"/>
          <a:lstStyle/>
          <a:p>
            <a:pPr algn="ctr"/>
            <a:endParaRPr lang="zh-CN" altLang="en-US" b="1" kern="0">
              <a:solidFill>
                <a:sysClr val="window" lastClr="FFFFFF"/>
              </a:solidFill>
              <a:latin typeface="微软雅黑" panose="020B0503020204020204" pitchFamily="34" charset="-122"/>
              <a:ea typeface="微软雅黑" panose="020B0503020204020204" pitchFamily="34" charset="-122"/>
            </a:endParaRPr>
          </a:p>
        </p:txBody>
      </p:sp>
      <p:sp>
        <p:nvSpPr>
          <p:cNvPr id="16" name="椭圆 1"/>
          <p:cNvSpPr/>
          <p:nvPr/>
        </p:nvSpPr>
        <p:spPr>
          <a:xfrm rot="10800000">
            <a:off x="2113297" y="843559"/>
            <a:ext cx="1241295" cy="1240455"/>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E2E9E9"/>
          </a:solidFill>
          <a:ln w="25400" cap="flat" cmpd="sng" algn="ctr">
            <a:noFill/>
            <a:prstDash val="solid"/>
          </a:ln>
          <a:effectLst/>
        </p:spPr>
        <p:txBody>
          <a:bodyPr rtlCol="0" anchor="ctr"/>
          <a:lstStyle/>
          <a:p>
            <a:pPr algn="ctr">
              <a:defRPr/>
            </a:pPr>
            <a:endParaRPr lang="zh-CN" altLang="en-US" sz="1620" kern="0" dirty="0">
              <a:solidFill>
                <a:sysClr val="window" lastClr="FFFFFF"/>
              </a:solidFill>
              <a:ea typeface="微软雅黑" panose="020B0503020204020204" pitchFamily="34" charset="-122"/>
            </a:endParaRPr>
          </a:p>
        </p:txBody>
      </p:sp>
      <p:sp>
        <p:nvSpPr>
          <p:cNvPr id="17" name="椭圆 1"/>
          <p:cNvSpPr/>
          <p:nvPr/>
        </p:nvSpPr>
        <p:spPr>
          <a:xfrm rot="6199008">
            <a:off x="2347890" y="2717816"/>
            <a:ext cx="620227" cy="1175044"/>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E2E9E9"/>
          </a:solidFill>
          <a:ln w="25400" cap="flat" cmpd="sng" algn="ctr">
            <a:noFill/>
            <a:prstDash val="solid"/>
          </a:ln>
          <a:effectLst/>
        </p:spPr>
        <p:txBody>
          <a:bodyPr rtlCol="0" anchor="ctr"/>
          <a:lstStyle/>
          <a:p>
            <a:pPr algn="ctr">
              <a:defRPr/>
            </a:pPr>
            <a:endParaRPr lang="zh-CN" altLang="en-US" sz="1620" kern="0" dirty="0">
              <a:solidFill>
                <a:sysClr val="window" lastClr="FFFFFF"/>
              </a:solidFill>
              <a:ea typeface="微软雅黑" panose="020B0503020204020204" pitchFamily="34" charset="-122"/>
            </a:endParaRPr>
          </a:p>
        </p:txBody>
      </p:sp>
      <p:sp>
        <p:nvSpPr>
          <p:cNvPr id="18" name="圆角矩形 14"/>
          <p:cNvSpPr/>
          <p:nvPr/>
        </p:nvSpPr>
        <p:spPr>
          <a:xfrm>
            <a:off x="4348554" y="1314533"/>
            <a:ext cx="2982430" cy="48539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314865"/>
          </a:solidFill>
          <a:ln w="25400" cap="flat" cmpd="sng" algn="ctr">
            <a:noFill/>
            <a:prstDash val="solid"/>
          </a:ln>
          <a:effectLst/>
        </p:spPr>
        <p:txBody>
          <a:bodyPr rtlCol="0" anchor="ctr"/>
          <a:lstStyle/>
          <a:p>
            <a:pPr algn="ctr">
              <a:defRPr/>
            </a:pPr>
            <a:r>
              <a:rPr lang="zh-CN" altLang="en-US" b="1" kern="0" dirty="0">
                <a:solidFill>
                  <a:sysClr val="window" lastClr="FFFFFF"/>
                </a:solidFill>
                <a:latin typeface="微软雅黑" panose="020B0503020204020204" pitchFamily="34" charset="-122"/>
                <a:ea typeface="微软雅黑" panose="020B0503020204020204" pitchFamily="34" charset="-122"/>
              </a:rPr>
              <a:t>您的标题写在这里</a:t>
            </a:r>
            <a:endParaRPr lang="zh-CN" altLang="en-US" b="1" kern="0" dirty="0">
              <a:solidFill>
                <a:sysClr val="window" lastClr="FFFFFF"/>
              </a:solidFill>
              <a:latin typeface="微软雅黑" panose="020B0503020204020204" pitchFamily="34" charset="-122"/>
              <a:ea typeface="微软雅黑" panose="020B0503020204020204" pitchFamily="34" charset="-122"/>
            </a:endParaRPr>
          </a:p>
        </p:txBody>
      </p:sp>
      <p:sp>
        <p:nvSpPr>
          <p:cNvPr id="19" name="圆角矩形 14"/>
          <p:cNvSpPr/>
          <p:nvPr/>
        </p:nvSpPr>
        <p:spPr>
          <a:xfrm>
            <a:off x="4098623" y="3419709"/>
            <a:ext cx="3037294" cy="485395"/>
          </a:xfrm>
          <a:custGeom>
            <a:avLst/>
            <a:gdLst>
              <a:gd name="connsiteX0" fmla="*/ 0 w 4033295"/>
              <a:gd name="connsiteY0" fmla="*/ 0 h 648072"/>
              <a:gd name="connsiteX1" fmla="*/ 3709259 w 4033295"/>
              <a:gd name="connsiteY1" fmla="*/ 0 h 648072"/>
              <a:gd name="connsiteX2" fmla="*/ 4033295 w 4033295"/>
              <a:gd name="connsiteY2" fmla="*/ 324036 h 648072"/>
              <a:gd name="connsiteX3" fmla="*/ 3709259 w 4033295"/>
              <a:gd name="connsiteY3" fmla="*/ 648072 h 648072"/>
              <a:gd name="connsiteX4" fmla="*/ 72855 w 4033295"/>
              <a:gd name="connsiteY4" fmla="*/ 648072 h 648072"/>
              <a:gd name="connsiteX5" fmla="*/ 0 w 4033295"/>
              <a:gd name="connsiteY5"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rgbClr val="314865"/>
          </a:solidFill>
          <a:ln w="25400" cap="flat" cmpd="sng" algn="ctr">
            <a:noFill/>
            <a:prstDash val="solid"/>
          </a:ln>
          <a:effectLst/>
        </p:spPr>
        <p:txBody>
          <a:bodyPr rtlCol="0" anchor="ctr"/>
          <a:lstStyle/>
          <a:p>
            <a:pPr algn="ctr"/>
            <a:r>
              <a:rPr lang="zh-CN" altLang="en-US" b="1" kern="0" dirty="0">
                <a:solidFill>
                  <a:sysClr val="window" lastClr="FFFFFF"/>
                </a:solidFill>
                <a:latin typeface="微软雅黑" panose="020B0503020204020204" pitchFamily="34" charset="-122"/>
                <a:ea typeface="微软雅黑" panose="020B0503020204020204" pitchFamily="34" charset="-122"/>
              </a:rPr>
              <a:t>您的标题写在这里</a:t>
            </a:r>
            <a:endParaRPr lang="zh-CN" altLang="en-US" b="1" kern="0" dirty="0">
              <a:solidFill>
                <a:sysClr val="window" lastClr="FFFFFF"/>
              </a:solidFill>
              <a:latin typeface="微软雅黑" panose="020B0503020204020204" pitchFamily="34" charset="-122"/>
              <a:ea typeface="微软雅黑" panose="020B0503020204020204" pitchFamily="34" charset="-122"/>
            </a:endParaRPr>
          </a:p>
        </p:txBody>
      </p:sp>
      <p:sp>
        <p:nvSpPr>
          <p:cNvPr id="20" name="TextBox 45"/>
          <p:cNvSpPr txBox="1"/>
          <p:nvPr/>
        </p:nvSpPr>
        <p:spPr>
          <a:xfrm>
            <a:off x="3540392" y="1283850"/>
            <a:ext cx="456331" cy="701731"/>
          </a:xfrm>
          <a:prstGeom prst="rect">
            <a:avLst/>
          </a:prstGeom>
          <a:noFill/>
        </p:spPr>
        <p:txBody>
          <a:bodyPr wrap="square" rtlCol="0">
            <a:spAutoFit/>
          </a:bodyPr>
          <a:lstStyle/>
          <a:p>
            <a:pPr>
              <a:defRPr/>
            </a:pPr>
            <a:r>
              <a:rPr lang="en-US" altLang="zh-CN" sz="3960" b="1" kern="0" dirty="0">
                <a:solidFill>
                  <a:schemeClr val="bg1">
                    <a:lumMod val="50000"/>
                  </a:schemeClr>
                </a:solidFill>
                <a:latin typeface="Arial Black" panose="020B0A04020102020204" charset="0"/>
                <a:ea typeface="微软雅黑" panose="020B0503020204020204" pitchFamily="34" charset="-122"/>
              </a:rPr>
              <a:t>A</a:t>
            </a:r>
            <a:endParaRPr lang="zh-CN" altLang="en-US" sz="3960" b="1" kern="0" dirty="0">
              <a:solidFill>
                <a:schemeClr val="bg1">
                  <a:lumMod val="50000"/>
                </a:schemeClr>
              </a:solidFill>
              <a:latin typeface="Arial Black" panose="020B0A04020102020204" charset="0"/>
              <a:ea typeface="微软雅黑" panose="020B0503020204020204" pitchFamily="34" charset="-122"/>
            </a:endParaRPr>
          </a:p>
        </p:txBody>
      </p:sp>
      <p:sp>
        <p:nvSpPr>
          <p:cNvPr id="21" name="TextBox 46"/>
          <p:cNvSpPr txBox="1"/>
          <p:nvPr/>
        </p:nvSpPr>
        <p:spPr>
          <a:xfrm>
            <a:off x="3339935" y="3481621"/>
            <a:ext cx="456331" cy="701731"/>
          </a:xfrm>
          <a:prstGeom prst="rect">
            <a:avLst/>
          </a:prstGeom>
          <a:noFill/>
        </p:spPr>
        <p:txBody>
          <a:bodyPr wrap="square" rtlCol="0">
            <a:spAutoFit/>
          </a:bodyPr>
          <a:lstStyle/>
          <a:p>
            <a:pPr>
              <a:defRPr/>
            </a:pPr>
            <a:r>
              <a:rPr lang="en-US" altLang="zh-CN" sz="3960" b="1" kern="0" dirty="0">
                <a:solidFill>
                  <a:schemeClr val="bg1">
                    <a:lumMod val="50000"/>
                  </a:schemeClr>
                </a:solidFill>
                <a:latin typeface="Arial Black" panose="020B0A04020102020204" charset="0"/>
                <a:ea typeface="微软雅黑" panose="020B0503020204020204" pitchFamily="34" charset="-122"/>
              </a:rPr>
              <a:t>B</a:t>
            </a:r>
            <a:endParaRPr lang="zh-CN" altLang="en-US" sz="3960" b="1" kern="0" dirty="0">
              <a:solidFill>
                <a:schemeClr val="bg1">
                  <a:lumMod val="50000"/>
                </a:schemeClr>
              </a:solidFill>
              <a:latin typeface="Arial Black" panose="020B0A04020102020204" charset="0"/>
              <a:ea typeface="微软雅黑" panose="020B0503020204020204" pitchFamily="34" charset="-122"/>
            </a:endParaRPr>
          </a:p>
        </p:txBody>
      </p:sp>
      <p:sp>
        <p:nvSpPr>
          <p:cNvPr id="22" name="TextBox 47"/>
          <p:cNvSpPr txBox="1"/>
          <p:nvPr/>
        </p:nvSpPr>
        <p:spPr>
          <a:xfrm>
            <a:off x="4438642" y="1907794"/>
            <a:ext cx="3340488" cy="956609"/>
          </a:xfrm>
          <a:prstGeom prst="rect">
            <a:avLst/>
          </a:prstGeom>
          <a:noFill/>
        </p:spPr>
        <p:txBody>
          <a:bodyPr wrap="square" rtlCol="0">
            <a:spAutoFit/>
          </a:bodyPr>
          <a:lstStyle/>
          <a:p>
            <a:pPr>
              <a:lnSpc>
                <a:spcPct val="130000"/>
              </a:lnSpc>
              <a:defRPr/>
            </a:pPr>
            <a:r>
              <a:rPr lang="zh-CN" altLang="en-US" sz="1440" kern="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您的内容打在这里，或通过复制您的文本后在此框中选择粘贴并选择只保留文字您的内容打在这里</a:t>
            </a:r>
            <a:endParaRPr lang="en-US" altLang="zh-CN" sz="1440" kern="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3" name="TextBox 48"/>
          <p:cNvSpPr txBox="1"/>
          <p:nvPr/>
        </p:nvSpPr>
        <p:spPr>
          <a:xfrm>
            <a:off x="4348553" y="3905104"/>
            <a:ext cx="3589799" cy="380425"/>
          </a:xfrm>
          <a:prstGeom prst="rect">
            <a:avLst/>
          </a:prstGeom>
          <a:noFill/>
        </p:spPr>
        <p:txBody>
          <a:bodyPr wrap="square" rtlCol="0">
            <a:spAutoFit/>
          </a:bodyPr>
          <a:lstStyle/>
          <a:p>
            <a:pPr>
              <a:lnSpc>
                <a:spcPct val="130000"/>
              </a:lnSpc>
              <a:defRPr/>
            </a:pPr>
            <a:r>
              <a:rPr lang="zh-CN" altLang="en-US" sz="1440" kern="0" dirty="0">
                <a:solidFill>
                  <a:schemeClr val="tx1">
                    <a:lumMod val="95000"/>
                    <a:lumOff val="5000"/>
                  </a:schemeClr>
                </a:solidFill>
                <a:latin typeface="微软雅黑" panose="020B0503020204020204" pitchFamily="34" charset="-122"/>
                <a:ea typeface="微软雅黑" panose="020B0503020204020204" pitchFamily="34" charset="-122"/>
              </a:rPr>
              <a:t>您的内容打在这里，或通过复制您的文本</a:t>
            </a:r>
            <a:endParaRPr lang="en-US" altLang="zh-CN" sz="1440" kern="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6"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难点剖析</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14:bounceEnd="52000">
                                          <p:cBhvr additive="base">
                                            <p:cTn id="16" dur="500" fill="hold"/>
                                            <p:tgtEl>
                                              <p:spTgt spid="26"/>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6"/>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50"/>
                                            <p:tgtEl>
                                              <p:spTgt spid="16"/>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250"/>
                                            <p:tgtEl>
                                              <p:spTgt spid="13"/>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250"/>
                                            <p:tgtEl>
                                              <p:spTgt spid="14"/>
                                            </p:tgtEl>
                                          </p:cBhvr>
                                        </p:animEffect>
                                      </p:childTnLst>
                                    </p:cTn>
                                  </p:par>
                                </p:childTnLst>
                              </p:cTn>
                            </p:par>
                            <p:par>
                              <p:cTn id="29" fill="hold">
                                <p:stCondLst>
                                  <p:cond delay="2000"/>
                                </p:stCondLst>
                                <p:childTnLst>
                                  <p:par>
                                    <p:cTn id="30" presetID="21"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heel(1)">
                                          <p:cBhvr>
                                            <p:cTn id="32" dur="1000"/>
                                            <p:tgtEl>
                                              <p:spTgt spid="15"/>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250"/>
                                            <p:tgtEl>
                                              <p:spTgt spid="17"/>
                                            </p:tgtEl>
                                          </p:cBhvr>
                                        </p:animEffect>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anim calcmode="lin" valueType="num">
                                          <p:cBhvr>
                                            <p:cTn id="40" dur="500" fill="hold"/>
                                            <p:tgtEl>
                                              <p:spTgt spid="20"/>
                                            </p:tgtEl>
                                            <p:attrNameLst>
                                              <p:attrName>ppt_x</p:attrName>
                                            </p:attrNameLst>
                                          </p:cBhvr>
                                          <p:tavLst>
                                            <p:tav tm="0">
                                              <p:val>
                                                <p:strVal val="#ppt_x"/>
                                              </p:val>
                                            </p:tav>
                                            <p:tav tm="100000">
                                              <p:val>
                                                <p:strVal val="#ppt_x"/>
                                              </p:val>
                                            </p:tav>
                                          </p:tavLst>
                                        </p:anim>
                                        <p:anim calcmode="lin" valueType="num">
                                          <p:cBhvr>
                                            <p:cTn id="41" dur="500" fill="hold"/>
                                            <p:tgtEl>
                                              <p:spTgt spid="20"/>
                                            </p:tgtEl>
                                            <p:attrNameLst>
                                              <p:attrName>ppt_y</p:attrName>
                                            </p:attrNameLst>
                                          </p:cBhvr>
                                          <p:tavLst>
                                            <p:tav tm="0">
                                              <p:val>
                                                <p:strVal val="#ppt_y+.1"/>
                                              </p:val>
                                            </p:tav>
                                            <p:tav tm="100000">
                                              <p:val>
                                                <p:strVal val="#ppt_y"/>
                                              </p:val>
                                            </p:tav>
                                          </p:tavLst>
                                        </p:anim>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250"/>
                                            <p:tgtEl>
                                              <p:spTgt spid="18"/>
                                            </p:tgtEl>
                                          </p:cBhvr>
                                        </p:animEffect>
                                      </p:childTnLst>
                                    </p:cTn>
                                  </p:par>
                                </p:childTnLst>
                              </p:cTn>
                            </p:par>
                            <p:par>
                              <p:cTn id="46" fill="hold">
                                <p:stCondLst>
                                  <p:cond delay="4000"/>
                                </p:stCondLst>
                                <p:childTnLst>
                                  <p:par>
                                    <p:cTn id="47" presetID="22" presetClass="entr" presetSubtype="4"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250"/>
                                            <p:tgtEl>
                                              <p:spTgt spid="22"/>
                                            </p:tgtEl>
                                          </p:cBhvr>
                                        </p:animEffect>
                                      </p:childTnLst>
                                    </p:cTn>
                                  </p:par>
                                </p:childTnLst>
                              </p:cTn>
                            </p:par>
                            <p:par>
                              <p:cTn id="50" fill="hold">
                                <p:stCondLst>
                                  <p:cond delay="4500"/>
                                </p:stCondLst>
                                <p:childTnLst>
                                  <p:par>
                                    <p:cTn id="51" presetID="42"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anim calcmode="lin" valueType="num">
                                          <p:cBhvr>
                                            <p:cTn id="54" dur="500" fill="hold"/>
                                            <p:tgtEl>
                                              <p:spTgt spid="21"/>
                                            </p:tgtEl>
                                            <p:attrNameLst>
                                              <p:attrName>ppt_x</p:attrName>
                                            </p:attrNameLst>
                                          </p:cBhvr>
                                          <p:tavLst>
                                            <p:tav tm="0">
                                              <p:val>
                                                <p:strVal val="#ppt_x"/>
                                              </p:val>
                                            </p:tav>
                                            <p:tav tm="100000">
                                              <p:val>
                                                <p:strVal val="#ppt_x"/>
                                              </p:val>
                                            </p:tav>
                                          </p:tavLst>
                                        </p:anim>
                                        <p:anim calcmode="lin" valueType="num">
                                          <p:cBhvr>
                                            <p:cTn id="55" dur="500" fill="hold"/>
                                            <p:tgtEl>
                                              <p:spTgt spid="21"/>
                                            </p:tgtEl>
                                            <p:attrNameLst>
                                              <p:attrName>ppt_y</p:attrName>
                                            </p:attrNameLst>
                                          </p:cBhvr>
                                          <p:tavLst>
                                            <p:tav tm="0">
                                              <p:val>
                                                <p:strVal val="#ppt_y+.1"/>
                                              </p:val>
                                            </p:tav>
                                            <p:tav tm="100000">
                                              <p:val>
                                                <p:strVal val="#ppt_y"/>
                                              </p:val>
                                            </p:tav>
                                          </p:tavLst>
                                        </p:anim>
                                      </p:childTnLst>
                                    </p:cTn>
                                  </p:par>
                                </p:childTnLst>
                              </p:cTn>
                            </p:par>
                            <p:par>
                              <p:cTn id="56" fill="hold">
                                <p:stCondLst>
                                  <p:cond delay="5000"/>
                                </p:stCondLst>
                                <p:childTnLst>
                                  <p:par>
                                    <p:cTn id="57" presetID="22" presetClass="entr" presetSubtype="8"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250"/>
                                            <p:tgtEl>
                                              <p:spTgt spid="19"/>
                                            </p:tgtEl>
                                          </p:cBhvr>
                                        </p:animEffect>
                                      </p:childTnLst>
                                    </p:cTn>
                                  </p:par>
                                </p:childTnLst>
                              </p:cTn>
                            </p:par>
                            <p:par>
                              <p:cTn id="60" fill="hold">
                                <p:stCondLst>
                                  <p:cond delay="5500"/>
                                </p:stCondLst>
                                <p:childTnLst>
                                  <p:par>
                                    <p:cTn id="61" presetID="42"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250"/>
                                            <p:tgtEl>
                                              <p:spTgt spid="23"/>
                                            </p:tgtEl>
                                          </p:cBhvr>
                                        </p:animEffect>
                                        <p:anim calcmode="lin" valueType="num">
                                          <p:cBhvr>
                                            <p:cTn id="64" dur="250" fill="hold"/>
                                            <p:tgtEl>
                                              <p:spTgt spid="23"/>
                                            </p:tgtEl>
                                            <p:attrNameLst>
                                              <p:attrName>ppt_x</p:attrName>
                                            </p:attrNameLst>
                                          </p:cBhvr>
                                          <p:tavLst>
                                            <p:tav tm="0">
                                              <p:val>
                                                <p:strVal val="#ppt_x"/>
                                              </p:val>
                                            </p:tav>
                                            <p:tav tm="100000">
                                              <p:val>
                                                <p:strVal val="#ppt_x"/>
                                              </p:val>
                                            </p:tav>
                                          </p:tavLst>
                                        </p:anim>
                                        <p:anim calcmode="lin" valueType="num">
                                          <p:cBhvr>
                                            <p:cTn id="65" dur="2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50"/>
                                            <p:tgtEl>
                                              <p:spTgt spid="16"/>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250"/>
                                            <p:tgtEl>
                                              <p:spTgt spid="13"/>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250"/>
                                            <p:tgtEl>
                                              <p:spTgt spid="14"/>
                                            </p:tgtEl>
                                          </p:cBhvr>
                                        </p:animEffect>
                                      </p:childTnLst>
                                    </p:cTn>
                                  </p:par>
                                </p:childTnLst>
                              </p:cTn>
                            </p:par>
                            <p:par>
                              <p:cTn id="29" fill="hold">
                                <p:stCondLst>
                                  <p:cond delay="2000"/>
                                </p:stCondLst>
                                <p:childTnLst>
                                  <p:par>
                                    <p:cTn id="30" presetID="21"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heel(1)">
                                          <p:cBhvr>
                                            <p:cTn id="32" dur="1000"/>
                                            <p:tgtEl>
                                              <p:spTgt spid="15"/>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250"/>
                                            <p:tgtEl>
                                              <p:spTgt spid="17"/>
                                            </p:tgtEl>
                                          </p:cBhvr>
                                        </p:animEffect>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anim calcmode="lin" valueType="num">
                                          <p:cBhvr>
                                            <p:cTn id="40" dur="500" fill="hold"/>
                                            <p:tgtEl>
                                              <p:spTgt spid="20"/>
                                            </p:tgtEl>
                                            <p:attrNameLst>
                                              <p:attrName>ppt_x</p:attrName>
                                            </p:attrNameLst>
                                          </p:cBhvr>
                                          <p:tavLst>
                                            <p:tav tm="0">
                                              <p:val>
                                                <p:strVal val="#ppt_x"/>
                                              </p:val>
                                            </p:tav>
                                            <p:tav tm="100000">
                                              <p:val>
                                                <p:strVal val="#ppt_x"/>
                                              </p:val>
                                            </p:tav>
                                          </p:tavLst>
                                        </p:anim>
                                        <p:anim calcmode="lin" valueType="num">
                                          <p:cBhvr>
                                            <p:cTn id="41" dur="500" fill="hold"/>
                                            <p:tgtEl>
                                              <p:spTgt spid="20"/>
                                            </p:tgtEl>
                                            <p:attrNameLst>
                                              <p:attrName>ppt_y</p:attrName>
                                            </p:attrNameLst>
                                          </p:cBhvr>
                                          <p:tavLst>
                                            <p:tav tm="0">
                                              <p:val>
                                                <p:strVal val="#ppt_y+.1"/>
                                              </p:val>
                                            </p:tav>
                                            <p:tav tm="100000">
                                              <p:val>
                                                <p:strVal val="#ppt_y"/>
                                              </p:val>
                                            </p:tav>
                                          </p:tavLst>
                                        </p:anim>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250"/>
                                            <p:tgtEl>
                                              <p:spTgt spid="18"/>
                                            </p:tgtEl>
                                          </p:cBhvr>
                                        </p:animEffect>
                                      </p:childTnLst>
                                    </p:cTn>
                                  </p:par>
                                </p:childTnLst>
                              </p:cTn>
                            </p:par>
                            <p:par>
                              <p:cTn id="46" fill="hold">
                                <p:stCondLst>
                                  <p:cond delay="4000"/>
                                </p:stCondLst>
                                <p:childTnLst>
                                  <p:par>
                                    <p:cTn id="47" presetID="22" presetClass="entr" presetSubtype="4"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250"/>
                                            <p:tgtEl>
                                              <p:spTgt spid="22"/>
                                            </p:tgtEl>
                                          </p:cBhvr>
                                        </p:animEffect>
                                      </p:childTnLst>
                                    </p:cTn>
                                  </p:par>
                                </p:childTnLst>
                              </p:cTn>
                            </p:par>
                            <p:par>
                              <p:cTn id="50" fill="hold">
                                <p:stCondLst>
                                  <p:cond delay="4500"/>
                                </p:stCondLst>
                                <p:childTnLst>
                                  <p:par>
                                    <p:cTn id="51" presetID="42"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anim calcmode="lin" valueType="num">
                                          <p:cBhvr>
                                            <p:cTn id="54" dur="500" fill="hold"/>
                                            <p:tgtEl>
                                              <p:spTgt spid="21"/>
                                            </p:tgtEl>
                                            <p:attrNameLst>
                                              <p:attrName>ppt_x</p:attrName>
                                            </p:attrNameLst>
                                          </p:cBhvr>
                                          <p:tavLst>
                                            <p:tav tm="0">
                                              <p:val>
                                                <p:strVal val="#ppt_x"/>
                                              </p:val>
                                            </p:tav>
                                            <p:tav tm="100000">
                                              <p:val>
                                                <p:strVal val="#ppt_x"/>
                                              </p:val>
                                            </p:tav>
                                          </p:tavLst>
                                        </p:anim>
                                        <p:anim calcmode="lin" valueType="num">
                                          <p:cBhvr>
                                            <p:cTn id="55" dur="500" fill="hold"/>
                                            <p:tgtEl>
                                              <p:spTgt spid="21"/>
                                            </p:tgtEl>
                                            <p:attrNameLst>
                                              <p:attrName>ppt_y</p:attrName>
                                            </p:attrNameLst>
                                          </p:cBhvr>
                                          <p:tavLst>
                                            <p:tav tm="0">
                                              <p:val>
                                                <p:strVal val="#ppt_y+.1"/>
                                              </p:val>
                                            </p:tav>
                                            <p:tav tm="100000">
                                              <p:val>
                                                <p:strVal val="#ppt_y"/>
                                              </p:val>
                                            </p:tav>
                                          </p:tavLst>
                                        </p:anim>
                                      </p:childTnLst>
                                    </p:cTn>
                                  </p:par>
                                </p:childTnLst>
                              </p:cTn>
                            </p:par>
                            <p:par>
                              <p:cTn id="56" fill="hold">
                                <p:stCondLst>
                                  <p:cond delay="5000"/>
                                </p:stCondLst>
                                <p:childTnLst>
                                  <p:par>
                                    <p:cTn id="57" presetID="22" presetClass="entr" presetSubtype="8"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250"/>
                                            <p:tgtEl>
                                              <p:spTgt spid="19"/>
                                            </p:tgtEl>
                                          </p:cBhvr>
                                        </p:animEffect>
                                      </p:childTnLst>
                                    </p:cTn>
                                  </p:par>
                                </p:childTnLst>
                              </p:cTn>
                            </p:par>
                            <p:par>
                              <p:cTn id="60" fill="hold">
                                <p:stCondLst>
                                  <p:cond delay="5500"/>
                                </p:stCondLst>
                                <p:childTnLst>
                                  <p:par>
                                    <p:cTn id="61" presetID="42"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250"/>
                                            <p:tgtEl>
                                              <p:spTgt spid="23"/>
                                            </p:tgtEl>
                                          </p:cBhvr>
                                        </p:animEffect>
                                        <p:anim calcmode="lin" valueType="num">
                                          <p:cBhvr>
                                            <p:cTn id="64" dur="250" fill="hold"/>
                                            <p:tgtEl>
                                              <p:spTgt spid="23"/>
                                            </p:tgtEl>
                                            <p:attrNameLst>
                                              <p:attrName>ppt_x</p:attrName>
                                            </p:attrNameLst>
                                          </p:cBhvr>
                                          <p:tavLst>
                                            <p:tav tm="0">
                                              <p:val>
                                                <p:strVal val="#ppt_x"/>
                                              </p:val>
                                            </p:tav>
                                            <p:tav tm="100000">
                                              <p:val>
                                                <p:strVal val="#ppt_x"/>
                                              </p:val>
                                            </p:tav>
                                          </p:tavLst>
                                        </p:anim>
                                        <p:anim calcmode="lin" valueType="num">
                                          <p:cBhvr>
                                            <p:cTn id="65" dur="2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6"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779912" y="155416"/>
            <a:ext cx="1584176" cy="400110"/>
          </a:xfrm>
          <a:prstGeom prst="rect">
            <a:avLst/>
          </a:prstGeom>
          <a:noFill/>
          <a:ln>
            <a:noFill/>
          </a:ln>
        </p:spPr>
        <p:txBody>
          <a:bodyPr wrap="square" rtlCol="0">
            <a:spAutoFit/>
          </a:bodyPr>
          <a:lstStyle/>
          <a:p>
            <a:pPr algn="ctr"/>
            <a:r>
              <a:rPr lang="zh-CN" altLang="en-US" sz="2000" b="1" dirty="0">
                <a:solidFill>
                  <a:srgbClr val="314865"/>
                </a:solidFill>
                <a:ea typeface="微软雅黑" panose="020B0503020204020204" pitchFamily="34" charset="-122"/>
              </a:rPr>
              <a:t>难点剖析</a:t>
            </a:r>
            <a:endParaRPr lang="zh-CN" altLang="en-US" sz="2000" b="1" dirty="0">
              <a:solidFill>
                <a:srgbClr val="314865"/>
              </a:solidFill>
              <a:ea typeface="微软雅黑" panose="020B0503020204020204" pitchFamily="34" charset="-122"/>
            </a:endParaRPr>
          </a:p>
        </p:txBody>
      </p:sp>
      <p:grpSp>
        <p:nvGrpSpPr>
          <p:cNvPr id="53" name="文本1"/>
          <p:cNvGrpSpPr/>
          <p:nvPr/>
        </p:nvGrpSpPr>
        <p:grpSpPr>
          <a:xfrm>
            <a:off x="2188370" y="1105961"/>
            <a:ext cx="4770835" cy="772716"/>
            <a:chOff x="1393825" y="1474614"/>
            <a:chExt cx="6361113" cy="1030288"/>
          </a:xfrm>
          <a:solidFill>
            <a:srgbClr val="E2E9E9"/>
          </a:solidFill>
        </p:grpSpPr>
        <p:sp>
          <p:nvSpPr>
            <p:cNvPr id="54" name="AutoShape 45"/>
            <p:cNvSpPr>
              <a:spLocks noChangeArrowheads="1"/>
            </p:cNvSpPr>
            <p:nvPr/>
          </p:nvSpPr>
          <p:spPr bwMode="gray">
            <a:xfrm>
              <a:off x="1393825" y="1474614"/>
              <a:ext cx="6361113" cy="1030288"/>
            </a:xfrm>
            <a:prstGeom prst="roundRect">
              <a:avLst>
                <a:gd name="adj" fmla="val 16667"/>
              </a:avLst>
            </a:prstGeom>
            <a:grpFill/>
            <a:ln w="19050">
              <a:solidFill>
                <a:srgbClr val="EAEAE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015" kern="0" dirty="0">
                <a:solidFill>
                  <a:sysClr val="windowText" lastClr="000000"/>
                </a:solidFill>
                <a:ea typeface="微软雅黑" panose="020B0503020204020204" pitchFamily="34" charset="-122"/>
              </a:endParaRPr>
            </a:p>
          </p:txBody>
        </p:sp>
        <p:sp>
          <p:nvSpPr>
            <p:cNvPr id="55" name="Text Box 64"/>
            <p:cNvSpPr txBox="1">
              <a:spLocks noChangeArrowheads="1"/>
            </p:cNvSpPr>
            <p:nvPr/>
          </p:nvSpPr>
          <p:spPr bwMode="black">
            <a:xfrm>
              <a:off x="1452564" y="1749253"/>
              <a:ext cx="6215781" cy="6617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marL="214630" indent="-214630" eaLnBrk="1" hangingPunct="1">
                <a:spcBef>
                  <a:spcPct val="50000"/>
                </a:spcBef>
                <a:buFont typeface="Arial" panose="020B0604020202020204" pitchFamily="34" charset="0"/>
                <a:buChar char="•"/>
                <a:defRPr/>
              </a:pPr>
              <a:r>
                <a:rPr lang="zh-CN" altLang="en-US" sz="1050" i="0" kern="0" dirty="0">
                  <a:solidFill>
                    <a:srgbClr val="314865"/>
                  </a:solidFill>
                  <a:latin typeface="微软雅黑" panose="020B0503020204020204" pitchFamily="34" charset="-122"/>
                  <a:ea typeface="微软雅黑" panose="020B0503020204020204" pitchFamily="34" charset="-122"/>
                  <a:cs typeface="Arial" panose="020B0604020202020204" pitchFamily="34" charset="0"/>
                </a:rPr>
                <a:t>点击这里添加文字</a:t>
              </a:r>
              <a:endParaRPr lang="en-US" altLang="zh-CN" sz="1050" i="0" kern="0" dirty="0">
                <a:solidFill>
                  <a:srgbClr val="314865"/>
                </a:solidFill>
                <a:latin typeface="微软雅黑" panose="020B0503020204020204" pitchFamily="34" charset="-122"/>
                <a:ea typeface="微软雅黑" panose="020B0503020204020204" pitchFamily="34" charset="-122"/>
                <a:cs typeface="Arial" panose="020B0604020202020204" pitchFamily="34" charset="0"/>
              </a:endParaRPr>
            </a:p>
            <a:p>
              <a:pPr marL="214630" indent="-214630" eaLnBrk="1" hangingPunct="1">
                <a:spcBef>
                  <a:spcPct val="50000"/>
                </a:spcBef>
                <a:buFont typeface="Arial" panose="020B0604020202020204" pitchFamily="34" charset="0"/>
                <a:buChar char="•"/>
                <a:defRPr/>
              </a:pPr>
              <a:r>
                <a:rPr lang="zh-CN" altLang="en-US" sz="1050" i="0" kern="0" dirty="0">
                  <a:solidFill>
                    <a:srgbClr val="314865"/>
                  </a:solidFill>
                  <a:latin typeface="微软雅黑" panose="020B0503020204020204" pitchFamily="34" charset="-122"/>
                  <a:ea typeface="微软雅黑" panose="020B0503020204020204" pitchFamily="34" charset="-122"/>
                  <a:cs typeface="Arial" panose="020B0604020202020204" pitchFamily="34" charset="0"/>
                </a:rPr>
                <a:t>点击这里添加文字</a:t>
              </a:r>
              <a:endParaRPr lang="en-US" altLang="zh-CN" sz="1050" i="0" kern="0" dirty="0">
                <a:solidFill>
                  <a:srgbClr val="314865"/>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6" name="深色1"/>
          <p:cNvGrpSpPr/>
          <p:nvPr/>
        </p:nvGrpSpPr>
        <p:grpSpPr>
          <a:xfrm>
            <a:off x="2812256" y="939273"/>
            <a:ext cx="3514725" cy="347663"/>
            <a:chOff x="2225675" y="1524000"/>
            <a:chExt cx="4686300" cy="463550"/>
          </a:xfrm>
          <a:solidFill>
            <a:srgbClr val="0071C1"/>
          </a:solidFill>
        </p:grpSpPr>
        <p:sp>
          <p:nvSpPr>
            <p:cNvPr id="57" name="AutoShape 57"/>
            <p:cNvSpPr>
              <a:spLocks noChangeArrowheads="1"/>
            </p:cNvSpPr>
            <p:nvPr/>
          </p:nvSpPr>
          <p:spPr bwMode="gray">
            <a:xfrm>
              <a:off x="2225675" y="1524000"/>
              <a:ext cx="4686300" cy="463550"/>
            </a:xfrm>
            <a:prstGeom prst="roundRect">
              <a:avLst>
                <a:gd name="adj" fmla="val 24658"/>
              </a:avLst>
            </a:prstGeom>
            <a:solidFill>
              <a:srgbClr val="314865"/>
            </a:solidFill>
            <a:ln>
              <a:noFill/>
            </a:ln>
            <a:effectLst/>
          </p:spPr>
          <p:txBody>
            <a:bodyPr wrap="none" anchor="ctr"/>
            <a:lstStyle/>
            <a:p>
              <a:pPr>
                <a:defRPr/>
              </a:pPr>
              <a:endParaRPr lang="zh-CN" altLang="zh-CN" sz="1015" kern="0">
                <a:solidFill>
                  <a:sysClr val="windowText" lastClr="000000"/>
                </a:solidFill>
                <a:latin typeface="微软雅黑" panose="020B0503020204020204" pitchFamily="34" charset="-122"/>
                <a:ea typeface="微软雅黑" panose="020B0503020204020204" pitchFamily="34" charset="-122"/>
              </a:endParaRPr>
            </a:p>
          </p:txBody>
        </p:sp>
        <p:sp>
          <p:nvSpPr>
            <p:cNvPr id="59" name="Rectangle 61"/>
            <p:cNvSpPr>
              <a:spLocks noChangeArrowheads="1"/>
            </p:cNvSpPr>
            <p:nvPr/>
          </p:nvSpPr>
          <p:spPr bwMode="gray">
            <a:xfrm>
              <a:off x="3520796" y="1568451"/>
              <a:ext cx="2092881" cy="36933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1F3F5F"/>
                </a:buClr>
                <a:defRPr/>
              </a:pPr>
              <a:r>
                <a:rPr lang="zh-CN" altLang="en-US" sz="1200" b="1" kern="0"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在这里添加标题文字</a:t>
              </a:r>
              <a:endParaRPr lang="en-US" altLang="zh-CN" sz="1200" b="1" kern="0" dirty="0">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60" name="文本2"/>
          <p:cNvGrpSpPr/>
          <p:nvPr/>
        </p:nvGrpSpPr>
        <p:grpSpPr>
          <a:xfrm>
            <a:off x="2188370" y="2268736"/>
            <a:ext cx="4770835" cy="772716"/>
            <a:chOff x="1393825" y="3024981"/>
            <a:chExt cx="6361113" cy="1030288"/>
          </a:xfrm>
          <a:solidFill>
            <a:srgbClr val="E2E9E9"/>
          </a:solidFill>
        </p:grpSpPr>
        <p:sp>
          <p:nvSpPr>
            <p:cNvPr id="61" name="AutoShape 45"/>
            <p:cNvSpPr>
              <a:spLocks noChangeArrowheads="1"/>
            </p:cNvSpPr>
            <p:nvPr/>
          </p:nvSpPr>
          <p:spPr bwMode="gray">
            <a:xfrm>
              <a:off x="1393825" y="3024981"/>
              <a:ext cx="6361113" cy="1030288"/>
            </a:xfrm>
            <a:prstGeom prst="roundRect">
              <a:avLst>
                <a:gd name="adj" fmla="val 16667"/>
              </a:avLst>
            </a:prstGeom>
            <a:grpFill/>
            <a:ln w="19050">
              <a:solidFill>
                <a:srgbClr val="EAEAE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015" kern="0" dirty="0">
                <a:solidFill>
                  <a:sysClr val="windowText" lastClr="000000"/>
                </a:solidFill>
                <a:ea typeface="微软雅黑" panose="020B0503020204020204" pitchFamily="34" charset="-122"/>
              </a:endParaRPr>
            </a:p>
          </p:txBody>
        </p:sp>
        <p:sp>
          <p:nvSpPr>
            <p:cNvPr id="62" name="Text Box 64"/>
            <p:cNvSpPr txBox="1">
              <a:spLocks noChangeArrowheads="1"/>
            </p:cNvSpPr>
            <p:nvPr/>
          </p:nvSpPr>
          <p:spPr bwMode="black">
            <a:xfrm>
              <a:off x="1452564" y="3299620"/>
              <a:ext cx="6215781" cy="6617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marL="214630" indent="-214630" eaLnBrk="1" hangingPunct="1">
                <a:spcBef>
                  <a:spcPct val="50000"/>
                </a:spcBef>
                <a:buFont typeface="Arial" panose="020B0604020202020204" pitchFamily="34" charset="0"/>
                <a:buChar char="•"/>
                <a:defRPr/>
              </a:pPr>
              <a:r>
                <a:rPr lang="zh-CN" altLang="en-US" sz="1050" i="0" kern="0" dirty="0">
                  <a:solidFill>
                    <a:srgbClr val="314865"/>
                  </a:solidFill>
                  <a:latin typeface="微软雅黑" panose="020B0503020204020204" pitchFamily="34" charset="-122"/>
                  <a:ea typeface="微软雅黑" panose="020B0503020204020204" pitchFamily="34" charset="-122"/>
                  <a:cs typeface="Arial" panose="020B0604020202020204" pitchFamily="34" charset="0"/>
                </a:rPr>
                <a:t>点击这里添加文字</a:t>
              </a:r>
              <a:endParaRPr lang="en-US" altLang="zh-CN" sz="1050" i="0" kern="0" dirty="0">
                <a:solidFill>
                  <a:srgbClr val="314865"/>
                </a:solidFill>
                <a:latin typeface="微软雅黑" panose="020B0503020204020204" pitchFamily="34" charset="-122"/>
                <a:ea typeface="微软雅黑" panose="020B0503020204020204" pitchFamily="34" charset="-122"/>
                <a:cs typeface="Arial" panose="020B0604020202020204" pitchFamily="34" charset="0"/>
              </a:endParaRPr>
            </a:p>
            <a:p>
              <a:pPr marL="214630" indent="-214630" eaLnBrk="1" hangingPunct="1">
                <a:spcBef>
                  <a:spcPct val="50000"/>
                </a:spcBef>
                <a:buFont typeface="Arial" panose="020B0604020202020204" pitchFamily="34" charset="0"/>
                <a:buChar char="•"/>
                <a:defRPr/>
              </a:pPr>
              <a:r>
                <a:rPr lang="zh-CN" altLang="en-US" sz="1050" i="0" kern="0" dirty="0">
                  <a:solidFill>
                    <a:srgbClr val="314865"/>
                  </a:solidFill>
                  <a:latin typeface="微软雅黑" panose="020B0503020204020204" pitchFamily="34" charset="-122"/>
                  <a:ea typeface="微软雅黑" panose="020B0503020204020204" pitchFamily="34" charset="-122"/>
                  <a:cs typeface="Arial" panose="020B0604020202020204" pitchFamily="34" charset="0"/>
                </a:rPr>
                <a:t>点击这里添加文字</a:t>
              </a:r>
              <a:endParaRPr lang="en-US" altLang="zh-CN" sz="1050" i="0" kern="0" dirty="0">
                <a:solidFill>
                  <a:srgbClr val="314865"/>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63" name="深色2"/>
          <p:cNvGrpSpPr/>
          <p:nvPr/>
        </p:nvGrpSpPr>
        <p:grpSpPr>
          <a:xfrm>
            <a:off x="2812256" y="2102048"/>
            <a:ext cx="3514725" cy="347663"/>
            <a:chOff x="2225675" y="1524000"/>
            <a:chExt cx="4686300" cy="463550"/>
          </a:xfrm>
        </p:grpSpPr>
        <p:sp>
          <p:nvSpPr>
            <p:cNvPr id="64" name="AutoShape 57"/>
            <p:cNvSpPr>
              <a:spLocks noChangeArrowheads="1"/>
            </p:cNvSpPr>
            <p:nvPr/>
          </p:nvSpPr>
          <p:spPr bwMode="gray">
            <a:xfrm>
              <a:off x="2225675" y="1524000"/>
              <a:ext cx="4686300" cy="463550"/>
            </a:xfrm>
            <a:prstGeom prst="roundRect">
              <a:avLst>
                <a:gd name="adj" fmla="val 24658"/>
              </a:avLst>
            </a:prstGeom>
            <a:solidFill>
              <a:srgbClr val="314865"/>
            </a:solidFill>
            <a:ln>
              <a:noFill/>
            </a:ln>
            <a:effectLst/>
          </p:spPr>
          <p:txBody>
            <a:bodyPr wrap="none" anchor="ctr"/>
            <a:lstStyle/>
            <a:p>
              <a:pPr>
                <a:defRPr/>
              </a:pPr>
              <a:endParaRPr lang="zh-CN" altLang="zh-CN" sz="1015" kern="0">
                <a:solidFill>
                  <a:sysClr val="windowText" lastClr="000000"/>
                </a:solidFill>
                <a:latin typeface="微软雅黑" panose="020B0503020204020204" pitchFamily="34" charset="-122"/>
                <a:ea typeface="微软雅黑" panose="020B0503020204020204" pitchFamily="34" charset="-122"/>
              </a:endParaRPr>
            </a:p>
          </p:txBody>
        </p:sp>
        <p:sp>
          <p:nvSpPr>
            <p:cNvPr id="66" name="Rectangle 61"/>
            <p:cNvSpPr>
              <a:spLocks noChangeArrowheads="1"/>
            </p:cNvSpPr>
            <p:nvPr/>
          </p:nvSpPr>
          <p:spPr bwMode="gray">
            <a:xfrm>
              <a:off x="3520796" y="1568451"/>
              <a:ext cx="2092881" cy="36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1F3F5F"/>
                </a:buClr>
                <a:defRPr/>
              </a:pPr>
              <a:r>
                <a:rPr lang="zh-CN" altLang="en-US" sz="1200" b="1" kern="0"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在这里添加标题文字</a:t>
              </a:r>
              <a:endParaRPr lang="en-US" altLang="zh-CN" sz="1200" b="1" kern="0" dirty="0">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67" name="文本3"/>
          <p:cNvGrpSpPr/>
          <p:nvPr/>
        </p:nvGrpSpPr>
        <p:grpSpPr>
          <a:xfrm>
            <a:off x="2188370" y="3431511"/>
            <a:ext cx="4770835" cy="772716"/>
            <a:chOff x="1393825" y="4575348"/>
            <a:chExt cx="6361113" cy="1030288"/>
          </a:xfrm>
          <a:solidFill>
            <a:srgbClr val="E2E9E9"/>
          </a:solidFill>
        </p:grpSpPr>
        <p:sp>
          <p:nvSpPr>
            <p:cNvPr id="68" name="AutoShape 45"/>
            <p:cNvSpPr>
              <a:spLocks noChangeArrowheads="1"/>
            </p:cNvSpPr>
            <p:nvPr/>
          </p:nvSpPr>
          <p:spPr bwMode="gray">
            <a:xfrm>
              <a:off x="1393825" y="4575348"/>
              <a:ext cx="6361113" cy="1030288"/>
            </a:xfrm>
            <a:prstGeom prst="roundRect">
              <a:avLst>
                <a:gd name="adj" fmla="val 16667"/>
              </a:avLst>
            </a:prstGeom>
            <a:grpFill/>
            <a:ln w="19050">
              <a:solidFill>
                <a:srgbClr val="EAEAEA"/>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015" kern="0" dirty="0">
                <a:solidFill>
                  <a:sysClr val="windowText" lastClr="000000"/>
                </a:solidFill>
                <a:ea typeface="微软雅黑" panose="020B0503020204020204" pitchFamily="34" charset="-122"/>
              </a:endParaRPr>
            </a:p>
          </p:txBody>
        </p:sp>
        <p:sp>
          <p:nvSpPr>
            <p:cNvPr id="69" name="Text Box 64"/>
            <p:cNvSpPr txBox="1">
              <a:spLocks noChangeArrowheads="1"/>
            </p:cNvSpPr>
            <p:nvPr/>
          </p:nvSpPr>
          <p:spPr bwMode="black">
            <a:xfrm>
              <a:off x="1452564" y="4849987"/>
              <a:ext cx="6215781" cy="6617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i="1">
                  <a:solidFill>
                    <a:schemeClr val="tx1"/>
                  </a:solidFill>
                  <a:latin typeface="Arial" panose="020B0604020202020204" pitchFamily="34" charset="0"/>
                </a:defRPr>
              </a:lvl1pPr>
              <a:lvl2pPr marL="742950" indent="-285750" eaLnBrk="0" hangingPunct="0">
                <a:defRPr i="1">
                  <a:solidFill>
                    <a:schemeClr val="tx1"/>
                  </a:solidFill>
                  <a:latin typeface="Arial" panose="020B0604020202020204" pitchFamily="34" charset="0"/>
                </a:defRPr>
              </a:lvl2pPr>
              <a:lvl3pPr marL="1143000" indent="-228600" eaLnBrk="0" hangingPunct="0">
                <a:defRPr i="1">
                  <a:solidFill>
                    <a:schemeClr val="tx1"/>
                  </a:solidFill>
                  <a:latin typeface="Arial" panose="020B0604020202020204" pitchFamily="34" charset="0"/>
                </a:defRPr>
              </a:lvl3pPr>
              <a:lvl4pPr marL="1600200" indent="-228600" eaLnBrk="0" hangingPunct="0">
                <a:defRPr i="1">
                  <a:solidFill>
                    <a:schemeClr val="tx1"/>
                  </a:solidFill>
                  <a:latin typeface="Arial" panose="020B0604020202020204" pitchFamily="34" charset="0"/>
                </a:defRPr>
              </a:lvl4pPr>
              <a:lvl5pPr marL="2057400" indent="-228600" eaLnBrk="0" hangingPunct="0">
                <a:defRPr i="1">
                  <a:solidFill>
                    <a:schemeClr val="tx1"/>
                  </a:solidFill>
                  <a:latin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defRPr>
              </a:lvl9pPr>
            </a:lstStyle>
            <a:p>
              <a:pPr marL="214630" indent="-214630" eaLnBrk="1" hangingPunct="1">
                <a:spcBef>
                  <a:spcPct val="50000"/>
                </a:spcBef>
                <a:buFont typeface="Arial" panose="020B0604020202020204" pitchFamily="34" charset="0"/>
                <a:buChar char="•"/>
                <a:defRPr/>
              </a:pPr>
              <a:r>
                <a:rPr lang="zh-CN" altLang="en-US" sz="1050" i="0" kern="0" dirty="0">
                  <a:solidFill>
                    <a:srgbClr val="314865"/>
                  </a:solidFill>
                  <a:latin typeface="微软雅黑" panose="020B0503020204020204" pitchFamily="34" charset="-122"/>
                  <a:ea typeface="微软雅黑" panose="020B0503020204020204" pitchFamily="34" charset="-122"/>
                  <a:cs typeface="Arial" panose="020B0604020202020204" pitchFamily="34" charset="0"/>
                </a:rPr>
                <a:t>点击这里添加文字</a:t>
              </a:r>
              <a:endParaRPr lang="en-US" altLang="zh-CN" sz="1050" i="0" kern="0" dirty="0">
                <a:solidFill>
                  <a:srgbClr val="314865"/>
                </a:solidFill>
                <a:latin typeface="微软雅黑" panose="020B0503020204020204" pitchFamily="34" charset="-122"/>
                <a:ea typeface="微软雅黑" panose="020B0503020204020204" pitchFamily="34" charset="-122"/>
                <a:cs typeface="Arial" panose="020B0604020202020204" pitchFamily="34" charset="0"/>
              </a:endParaRPr>
            </a:p>
            <a:p>
              <a:pPr marL="214630" indent="-214630" eaLnBrk="1" hangingPunct="1">
                <a:spcBef>
                  <a:spcPct val="50000"/>
                </a:spcBef>
                <a:buFont typeface="Arial" panose="020B0604020202020204" pitchFamily="34" charset="0"/>
                <a:buChar char="•"/>
                <a:defRPr/>
              </a:pPr>
              <a:r>
                <a:rPr lang="zh-CN" altLang="en-US" sz="1050" i="0" kern="0" dirty="0">
                  <a:solidFill>
                    <a:srgbClr val="314865"/>
                  </a:solidFill>
                  <a:latin typeface="微软雅黑" panose="020B0503020204020204" pitchFamily="34" charset="-122"/>
                  <a:ea typeface="微软雅黑" panose="020B0503020204020204" pitchFamily="34" charset="-122"/>
                  <a:cs typeface="Arial" panose="020B0604020202020204" pitchFamily="34" charset="0"/>
                </a:rPr>
                <a:t>点击这里添加文字</a:t>
              </a:r>
              <a:endParaRPr lang="en-US" altLang="zh-CN" sz="1050" i="0" kern="0" dirty="0">
                <a:solidFill>
                  <a:srgbClr val="314865"/>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70" name="深色3"/>
          <p:cNvGrpSpPr/>
          <p:nvPr/>
        </p:nvGrpSpPr>
        <p:grpSpPr>
          <a:xfrm>
            <a:off x="2812256" y="3264823"/>
            <a:ext cx="3514725" cy="347663"/>
            <a:chOff x="2225675" y="1524000"/>
            <a:chExt cx="4686300" cy="463550"/>
          </a:xfrm>
          <a:solidFill>
            <a:srgbClr val="314865"/>
          </a:solidFill>
        </p:grpSpPr>
        <p:sp>
          <p:nvSpPr>
            <p:cNvPr id="71" name="AutoShape 57"/>
            <p:cNvSpPr>
              <a:spLocks noChangeArrowheads="1"/>
            </p:cNvSpPr>
            <p:nvPr/>
          </p:nvSpPr>
          <p:spPr bwMode="gray">
            <a:xfrm>
              <a:off x="2225675" y="1524000"/>
              <a:ext cx="4686300" cy="463550"/>
            </a:xfrm>
            <a:prstGeom prst="roundRect">
              <a:avLst>
                <a:gd name="adj" fmla="val 24658"/>
              </a:avLst>
            </a:prstGeom>
            <a:grpFill/>
            <a:ln>
              <a:noFill/>
            </a:ln>
            <a:effectLst/>
          </p:spPr>
          <p:txBody>
            <a:bodyPr wrap="none" anchor="ctr"/>
            <a:lstStyle/>
            <a:p>
              <a:pPr>
                <a:defRPr/>
              </a:pPr>
              <a:endParaRPr lang="zh-CN" altLang="zh-CN" sz="1015" kern="0">
                <a:solidFill>
                  <a:sysClr val="windowText" lastClr="000000"/>
                </a:solidFill>
                <a:latin typeface="微软雅黑" panose="020B0503020204020204" pitchFamily="34" charset="-122"/>
                <a:ea typeface="微软雅黑" panose="020B0503020204020204" pitchFamily="34" charset="-122"/>
              </a:endParaRPr>
            </a:p>
          </p:txBody>
        </p:sp>
        <p:sp>
          <p:nvSpPr>
            <p:cNvPr id="73" name="Rectangle 61"/>
            <p:cNvSpPr>
              <a:spLocks noChangeArrowheads="1"/>
            </p:cNvSpPr>
            <p:nvPr/>
          </p:nvSpPr>
          <p:spPr bwMode="gray">
            <a:xfrm>
              <a:off x="3520796" y="1568451"/>
              <a:ext cx="2092881" cy="3693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1F3F5F"/>
                </a:buClr>
                <a:defRPr/>
              </a:pPr>
              <a:r>
                <a:rPr lang="zh-CN" altLang="en-US" sz="1200" b="1" kern="0"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在这里添加标题文字</a:t>
              </a:r>
              <a:endParaRPr lang="en-US" altLang="zh-CN" sz="1200" b="1" kern="0" dirty="0">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14:bounceEnd="52000">
                                          <p:cBhvr additive="base">
                                            <p:cTn id="16" dur="500" fill="hold"/>
                                            <p:tgtEl>
                                              <p:spTgt spid="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nodeType="after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arn(inVertical)">
                                          <p:cBhvr>
                                            <p:cTn id="21" dur="500"/>
                                            <p:tgtEl>
                                              <p:spTgt spid="56"/>
                                            </p:tgtEl>
                                          </p:cBhvr>
                                        </p:animEffect>
                                      </p:childTnLst>
                                    </p:cTn>
                                  </p:par>
                                </p:childTnLst>
                              </p:cTn>
                            </p:par>
                            <p:par>
                              <p:cTn id="22" fill="hold">
                                <p:stCondLst>
                                  <p:cond delay="1500"/>
                                </p:stCondLst>
                                <p:childTnLst>
                                  <p:par>
                                    <p:cTn id="23" presetID="16" presetClass="entr" presetSubtype="37"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barn(outVertical)">
                                          <p:cBhvr>
                                            <p:cTn id="25" dur="500"/>
                                            <p:tgtEl>
                                              <p:spTgt spid="53"/>
                                            </p:tgtEl>
                                          </p:cBhvr>
                                        </p:animEffect>
                                      </p:childTnLst>
                                    </p:cTn>
                                  </p:par>
                                </p:childTnLst>
                              </p:cTn>
                            </p:par>
                            <p:par>
                              <p:cTn id="26" fill="hold">
                                <p:stCondLst>
                                  <p:cond delay="2000"/>
                                </p:stCondLst>
                                <p:childTnLst>
                                  <p:par>
                                    <p:cTn id="27" presetID="16" presetClass="entr" presetSubtype="21" fill="hold" nodeType="after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barn(inVertical)">
                                          <p:cBhvr>
                                            <p:cTn id="29" dur="500"/>
                                            <p:tgtEl>
                                              <p:spTgt spid="63"/>
                                            </p:tgtEl>
                                          </p:cBhvr>
                                        </p:animEffect>
                                      </p:childTnLst>
                                    </p:cTn>
                                  </p:par>
                                </p:childTnLst>
                              </p:cTn>
                            </p:par>
                            <p:par>
                              <p:cTn id="30" fill="hold">
                                <p:stCondLst>
                                  <p:cond delay="2500"/>
                                </p:stCondLst>
                                <p:childTnLst>
                                  <p:par>
                                    <p:cTn id="31" presetID="16" presetClass="entr" presetSubtype="37"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barn(outVertical)">
                                          <p:cBhvr>
                                            <p:cTn id="33" dur="500"/>
                                            <p:tgtEl>
                                              <p:spTgt spid="60"/>
                                            </p:tgtEl>
                                          </p:cBhvr>
                                        </p:animEffect>
                                      </p:childTnLst>
                                    </p:cTn>
                                  </p:par>
                                </p:childTnLst>
                              </p:cTn>
                            </p:par>
                            <p:par>
                              <p:cTn id="34" fill="hold">
                                <p:stCondLst>
                                  <p:cond delay="3000"/>
                                </p:stCondLst>
                                <p:childTnLst>
                                  <p:par>
                                    <p:cTn id="35" presetID="16" presetClass="entr" presetSubtype="21"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barn(inVertical)">
                                          <p:cBhvr>
                                            <p:cTn id="37" dur="500"/>
                                            <p:tgtEl>
                                              <p:spTgt spid="70"/>
                                            </p:tgtEl>
                                          </p:cBhvr>
                                        </p:animEffect>
                                      </p:childTnLst>
                                    </p:cTn>
                                  </p:par>
                                </p:childTnLst>
                              </p:cTn>
                            </p:par>
                            <p:par>
                              <p:cTn id="38" fill="hold">
                                <p:stCondLst>
                                  <p:cond delay="3500"/>
                                </p:stCondLst>
                                <p:childTnLst>
                                  <p:par>
                                    <p:cTn id="39" presetID="16" presetClass="entr" presetSubtype="37" fill="hold"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barn(outVertical)">
                                          <p:cBhvr>
                                            <p:cTn id="4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nodeType="after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arn(inVertical)">
                                          <p:cBhvr>
                                            <p:cTn id="21" dur="500"/>
                                            <p:tgtEl>
                                              <p:spTgt spid="56"/>
                                            </p:tgtEl>
                                          </p:cBhvr>
                                        </p:animEffect>
                                      </p:childTnLst>
                                    </p:cTn>
                                  </p:par>
                                </p:childTnLst>
                              </p:cTn>
                            </p:par>
                            <p:par>
                              <p:cTn id="22" fill="hold">
                                <p:stCondLst>
                                  <p:cond delay="1500"/>
                                </p:stCondLst>
                                <p:childTnLst>
                                  <p:par>
                                    <p:cTn id="23" presetID="16" presetClass="entr" presetSubtype="37"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barn(outVertical)">
                                          <p:cBhvr>
                                            <p:cTn id="25" dur="500"/>
                                            <p:tgtEl>
                                              <p:spTgt spid="53"/>
                                            </p:tgtEl>
                                          </p:cBhvr>
                                        </p:animEffect>
                                      </p:childTnLst>
                                    </p:cTn>
                                  </p:par>
                                </p:childTnLst>
                              </p:cTn>
                            </p:par>
                            <p:par>
                              <p:cTn id="26" fill="hold">
                                <p:stCondLst>
                                  <p:cond delay="2000"/>
                                </p:stCondLst>
                                <p:childTnLst>
                                  <p:par>
                                    <p:cTn id="27" presetID="16" presetClass="entr" presetSubtype="21" fill="hold" nodeType="after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barn(inVertical)">
                                          <p:cBhvr>
                                            <p:cTn id="29" dur="500"/>
                                            <p:tgtEl>
                                              <p:spTgt spid="63"/>
                                            </p:tgtEl>
                                          </p:cBhvr>
                                        </p:animEffect>
                                      </p:childTnLst>
                                    </p:cTn>
                                  </p:par>
                                </p:childTnLst>
                              </p:cTn>
                            </p:par>
                            <p:par>
                              <p:cTn id="30" fill="hold">
                                <p:stCondLst>
                                  <p:cond delay="2500"/>
                                </p:stCondLst>
                                <p:childTnLst>
                                  <p:par>
                                    <p:cTn id="31" presetID="16" presetClass="entr" presetSubtype="37"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barn(outVertical)">
                                          <p:cBhvr>
                                            <p:cTn id="33" dur="500"/>
                                            <p:tgtEl>
                                              <p:spTgt spid="60"/>
                                            </p:tgtEl>
                                          </p:cBhvr>
                                        </p:animEffect>
                                      </p:childTnLst>
                                    </p:cTn>
                                  </p:par>
                                </p:childTnLst>
                              </p:cTn>
                            </p:par>
                            <p:par>
                              <p:cTn id="34" fill="hold">
                                <p:stCondLst>
                                  <p:cond delay="3000"/>
                                </p:stCondLst>
                                <p:childTnLst>
                                  <p:par>
                                    <p:cTn id="35" presetID="16" presetClass="entr" presetSubtype="21"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barn(inVertical)">
                                          <p:cBhvr>
                                            <p:cTn id="37" dur="500"/>
                                            <p:tgtEl>
                                              <p:spTgt spid="70"/>
                                            </p:tgtEl>
                                          </p:cBhvr>
                                        </p:animEffect>
                                      </p:childTnLst>
                                    </p:cTn>
                                  </p:par>
                                </p:childTnLst>
                              </p:cTn>
                            </p:par>
                            <p:par>
                              <p:cTn id="38" fill="hold">
                                <p:stCondLst>
                                  <p:cond delay="3500"/>
                                </p:stCondLst>
                                <p:childTnLst>
                                  <p:par>
                                    <p:cTn id="39" presetID="16" presetClass="entr" presetSubtype="37" fill="hold"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barn(outVertical)">
                                          <p:cBhvr>
                                            <p:cTn id="4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385889" y="657225"/>
            <a:ext cx="7324764" cy="516207"/>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10000"/>
              </a:lnSpc>
            </a:pPr>
            <a:r>
              <a:rPr lang="zh-CN" altLang="en-US" sz="1400" dirty="0">
                <a:solidFill>
                  <a:srgbClr val="314865"/>
                </a:solidFill>
              </a:rPr>
              <a:t>单击此处添加文本单击此处添加文本单击此处添加文本</a:t>
            </a:r>
            <a:endParaRPr lang="en-US" altLang="zh-CN" sz="1400" dirty="0">
              <a:solidFill>
                <a:srgbClr val="314865"/>
              </a:solidFill>
            </a:endParaRPr>
          </a:p>
          <a:p>
            <a:pPr algn="ctr">
              <a:lnSpc>
                <a:spcPct val="110000"/>
              </a:lnSpc>
            </a:pPr>
            <a:r>
              <a:rPr lang="zh-CN" altLang="en-US" sz="1400" dirty="0">
                <a:solidFill>
                  <a:srgbClr val="314865"/>
                </a:solidFill>
              </a:rPr>
              <a:t>单击此处添加文本</a:t>
            </a:r>
            <a:endParaRPr lang="en-US" altLang="zh-CN" sz="1400" dirty="0">
              <a:solidFill>
                <a:srgbClr val="314865"/>
              </a:solidFill>
            </a:endParaRPr>
          </a:p>
        </p:txBody>
      </p:sp>
      <p:cxnSp>
        <p:nvCxnSpPr>
          <p:cNvPr id="54" name="Straight Connector 53"/>
          <p:cNvCxnSpPr/>
          <p:nvPr/>
        </p:nvCxnSpPr>
        <p:spPr>
          <a:xfrm>
            <a:off x="3213352" y="1482032"/>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982528" y="1482032"/>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758777" y="1471661"/>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661589" y="1471661"/>
            <a:ext cx="1375625" cy="2748679"/>
            <a:chOff x="575409" y="1482031"/>
            <a:chExt cx="1375625" cy="2748679"/>
          </a:xfrm>
        </p:grpSpPr>
        <p:sp>
          <p:nvSpPr>
            <p:cNvPr id="77" name="Content Placeholder 2"/>
            <p:cNvSpPr txBox="1"/>
            <p:nvPr/>
          </p:nvSpPr>
          <p:spPr>
            <a:xfrm>
              <a:off x="582219" y="3088824"/>
              <a:ext cx="1368815" cy="11418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100" dirty="0">
                  <a:solidFill>
                    <a:srgbClr val="314865"/>
                  </a:solidFill>
                  <a:latin typeface="+mj-ea"/>
                  <a:ea typeface="+mj-ea"/>
                </a:rPr>
                <a:t>单击此处添加文本单击此处添加文本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endParaRPr lang="en-US" altLang="zh-CN" sz="1100" dirty="0">
                <a:solidFill>
                  <a:srgbClr val="314865"/>
                </a:solidFill>
                <a:latin typeface="+mj-ea"/>
                <a:ea typeface="+mj-ea"/>
              </a:endParaRPr>
            </a:p>
          </p:txBody>
        </p:sp>
        <p:sp>
          <p:nvSpPr>
            <p:cNvPr id="2" name="Rectangle 1"/>
            <p:cNvSpPr/>
            <p:nvPr/>
          </p:nvSpPr>
          <p:spPr>
            <a:xfrm>
              <a:off x="575410" y="1482031"/>
              <a:ext cx="1368152" cy="1368152"/>
            </a:xfrm>
            <a:prstGeom prst="rect">
              <a:avLst/>
            </a:prstGeom>
            <a:blipFill dpi="0" rotWithShape="1">
              <a:blip r:embed="rId1"/>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p:cNvGrpSpPr/>
            <p:nvPr/>
          </p:nvGrpSpPr>
          <p:grpSpPr>
            <a:xfrm>
              <a:off x="575409" y="2876157"/>
              <a:ext cx="1375625" cy="60855"/>
              <a:chOff x="2055030" y="1463669"/>
              <a:chExt cx="2304256" cy="544908"/>
            </a:xfrm>
          </p:grpSpPr>
          <p:sp>
            <p:nvSpPr>
              <p:cNvPr id="43" name="Rectangle 42"/>
              <p:cNvSpPr/>
              <p:nvPr/>
            </p:nvSpPr>
            <p:spPr>
              <a:xfrm>
                <a:off x="2055030" y="1463670"/>
                <a:ext cx="576064" cy="54490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2631094" y="1463670"/>
                <a:ext cx="576064" cy="544907"/>
              </a:xfrm>
              <a:prstGeom prst="rect">
                <a:avLst/>
              </a:prstGeom>
              <a:solidFill>
                <a:srgbClr val="BFBFB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5" name="Rectangle 44"/>
              <p:cNvSpPr/>
              <p:nvPr/>
            </p:nvSpPr>
            <p:spPr>
              <a:xfrm>
                <a:off x="3207158" y="1463669"/>
                <a:ext cx="576064" cy="544907"/>
              </a:xfrm>
              <a:prstGeom prst="rect">
                <a:avLst/>
              </a:prstGeom>
              <a:solidFill>
                <a:srgbClr val="31486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6" name="Rectangle 45"/>
              <p:cNvSpPr/>
              <p:nvPr/>
            </p:nvSpPr>
            <p:spPr>
              <a:xfrm>
                <a:off x="3783222" y="1463670"/>
                <a:ext cx="576064" cy="544907"/>
              </a:xfrm>
              <a:prstGeom prst="rect">
                <a:avLst/>
              </a:prstGeom>
              <a:solidFill>
                <a:srgbClr val="BFBFB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grpSp>
        <p:nvGrpSpPr>
          <p:cNvPr id="70" name="Group 69"/>
          <p:cNvGrpSpPr/>
          <p:nvPr/>
        </p:nvGrpSpPr>
        <p:grpSpPr>
          <a:xfrm>
            <a:off x="3406173" y="1482032"/>
            <a:ext cx="1376287" cy="2684284"/>
            <a:chOff x="574747" y="1482031"/>
            <a:chExt cx="1376287" cy="2684284"/>
          </a:xfrm>
        </p:grpSpPr>
        <p:sp>
          <p:nvSpPr>
            <p:cNvPr id="72" name="Content Placeholder 2"/>
            <p:cNvSpPr txBox="1"/>
            <p:nvPr/>
          </p:nvSpPr>
          <p:spPr>
            <a:xfrm>
              <a:off x="574747" y="3105594"/>
              <a:ext cx="1368815" cy="10607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100" dirty="0">
                  <a:solidFill>
                    <a:srgbClr val="314865"/>
                  </a:solidFill>
                  <a:latin typeface="+mj-ea"/>
                </a:rPr>
                <a:t>单击此处添加文本单击此处添加文本</a:t>
              </a:r>
              <a:endParaRPr lang="en-US" altLang="zh-CN" sz="1100" dirty="0">
                <a:solidFill>
                  <a:srgbClr val="314865"/>
                </a:solidFill>
                <a:latin typeface="+mj-ea"/>
              </a:endParaRPr>
            </a:p>
            <a:p>
              <a:pPr marL="0" indent="0">
                <a:buNone/>
              </a:pPr>
              <a:r>
                <a:rPr lang="zh-CN" altLang="en-US" sz="1100" dirty="0">
                  <a:solidFill>
                    <a:srgbClr val="314865"/>
                  </a:solidFill>
                  <a:latin typeface="+mj-ea"/>
                </a:rPr>
                <a:t>单击此处添加文本</a:t>
              </a:r>
              <a:endParaRPr lang="en-US" altLang="zh-CN" sz="1100" dirty="0">
                <a:solidFill>
                  <a:srgbClr val="314865"/>
                </a:solidFill>
                <a:latin typeface="+mj-ea"/>
              </a:endParaRPr>
            </a:p>
            <a:p>
              <a:pPr marL="0" indent="0">
                <a:buNone/>
              </a:pPr>
              <a:r>
                <a:rPr lang="zh-CN" altLang="en-US" sz="1100" dirty="0">
                  <a:solidFill>
                    <a:srgbClr val="314865"/>
                  </a:solidFill>
                  <a:latin typeface="+mj-ea"/>
                </a:rPr>
                <a:t>单击此处添加文本</a:t>
              </a:r>
              <a:endParaRPr lang="en-US" altLang="zh-CN" sz="1100" dirty="0">
                <a:solidFill>
                  <a:srgbClr val="314865"/>
                </a:solidFill>
                <a:latin typeface="+mj-ea"/>
              </a:endParaRPr>
            </a:p>
            <a:p>
              <a:pPr marL="0" indent="0">
                <a:buNone/>
              </a:pPr>
              <a:r>
                <a:rPr lang="zh-CN" altLang="en-US" sz="1100" dirty="0">
                  <a:solidFill>
                    <a:srgbClr val="314865"/>
                  </a:solidFill>
                  <a:latin typeface="+mj-ea"/>
                </a:rPr>
                <a:t>单击此处添加文本</a:t>
              </a:r>
              <a:endParaRPr lang="en-US" altLang="zh-CN" sz="1100" dirty="0">
                <a:solidFill>
                  <a:srgbClr val="314865"/>
                </a:solidFill>
                <a:latin typeface="+mj-ea"/>
              </a:endParaRPr>
            </a:p>
            <a:p>
              <a:pPr marL="0" indent="0">
                <a:buNone/>
              </a:pPr>
              <a:endParaRPr lang="en-US" altLang="zh-CN" sz="1100" dirty="0">
                <a:solidFill>
                  <a:srgbClr val="314865"/>
                </a:solidFill>
                <a:latin typeface="+mj-ea"/>
              </a:endParaRPr>
            </a:p>
          </p:txBody>
        </p:sp>
        <p:sp>
          <p:nvSpPr>
            <p:cNvPr id="74" name="Rectangle 73"/>
            <p:cNvSpPr/>
            <p:nvPr/>
          </p:nvSpPr>
          <p:spPr>
            <a:xfrm>
              <a:off x="575410" y="1482031"/>
              <a:ext cx="1368152" cy="1368152"/>
            </a:xfrm>
            <a:prstGeom prst="rect">
              <a:avLst/>
            </a:prstGeom>
            <a:blipFill dpi="0" rotWithShape="1">
              <a:blip r:embed="rId1"/>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1" name="Group 90"/>
            <p:cNvGrpSpPr/>
            <p:nvPr/>
          </p:nvGrpSpPr>
          <p:grpSpPr>
            <a:xfrm>
              <a:off x="575409" y="2876157"/>
              <a:ext cx="1375625" cy="60855"/>
              <a:chOff x="2055030" y="1463669"/>
              <a:chExt cx="2304256" cy="544908"/>
            </a:xfrm>
          </p:grpSpPr>
          <p:sp>
            <p:nvSpPr>
              <p:cNvPr id="93" name="Rectangle 92"/>
              <p:cNvSpPr/>
              <p:nvPr/>
            </p:nvSpPr>
            <p:spPr>
              <a:xfrm>
                <a:off x="2055030" y="1463670"/>
                <a:ext cx="576064" cy="544907"/>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a:off x="2631094" y="1463669"/>
                <a:ext cx="576064" cy="544908"/>
              </a:xfrm>
              <a:prstGeom prst="rect">
                <a:avLst/>
              </a:prstGeom>
              <a:solidFill>
                <a:srgbClr val="31486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5" name="Rectangle 94"/>
              <p:cNvSpPr/>
              <p:nvPr/>
            </p:nvSpPr>
            <p:spPr>
              <a:xfrm>
                <a:off x="3207158" y="1463669"/>
                <a:ext cx="576064" cy="544907"/>
              </a:xfrm>
              <a:prstGeom prst="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Rectangle 95"/>
              <p:cNvSpPr/>
              <p:nvPr/>
            </p:nvSpPr>
            <p:spPr>
              <a:xfrm>
                <a:off x="3783222" y="1463670"/>
                <a:ext cx="576064" cy="544907"/>
              </a:xfrm>
              <a:prstGeom prst="rect">
                <a:avLst/>
              </a:prstGeom>
              <a:solidFill>
                <a:srgbClr val="31486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grpSp>
        <p:nvGrpSpPr>
          <p:cNvPr id="97" name="Group 96"/>
          <p:cNvGrpSpPr/>
          <p:nvPr/>
        </p:nvGrpSpPr>
        <p:grpSpPr>
          <a:xfrm>
            <a:off x="5161128" y="1482032"/>
            <a:ext cx="1381069" cy="2684284"/>
            <a:chOff x="575409" y="1482031"/>
            <a:chExt cx="1381069" cy="2684284"/>
          </a:xfrm>
        </p:grpSpPr>
        <p:sp>
          <p:nvSpPr>
            <p:cNvPr id="99" name="Content Placeholder 2"/>
            <p:cNvSpPr txBox="1"/>
            <p:nvPr/>
          </p:nvSpPr>
          <p:spPr>
            <a:xfrm>
              <a:off x="587663" y="3088824"/>
              <a:ext cx="1368815" cy="1077491"/>
            </a:xfrm>
            <a:prstGeom prst="rect">
              <a:avLst/>
            </a:prstGeom>
          </p:spPr>
          <p:txBody>
            <a:bodyPr vert="horz" lIns="91440" tIns="45720" rIns="91440" bIns="45720" rtlCol="0">
              <a:noAutofit/>
            </a:bodyPr>
            <a:lstStyle>
              <a:defPPr>
                <a:defRPr lang="zh-CN"/>
              </a:defPPr>
              <a:lvl1pPr indent="0" defTabSz="914400">
                <a:spcBef>
                  <a:spcPct val="20000"/>
                </a:spcBef>
                <a:buFont typeface="Arial" panose="020B0604020202020204" pitchFamily="34" charset="0"/>
                <a:buNone/>
                <a:defRPr sz="1100">
                  <a:solidFill>
                    <a:srgbClr val="314865"/>
                  </a:solidFill>
                  <a:latin typeface="+mj-ea"/>
                  <a:ea typeface="+mj-ea"/>
                </a:defRPr>
              </a:lvl1pPr>
              <a:lvl2pPr marL="742950" indent="-285750" defTabSz="914400">
                <a:spcBef>
                  <a:spcPct val="20000"/>
                </a:spcBef>
                <a:buFont typeface="Arial" panose="020B0604020202020204" pitchFamily="34" charset="0"/>
                <a:buChar char="–"/>
                <a:defRPr sz="1200">
                  <a:solidFill>
                    <a:schemeClr val="bg1">
                      <a:lumMod val="65000"/>
                    </a:schemeClr>
                  </a:solidFill>
                </a:defRPr>
              </a:lvl2pPr>
              <a:lvl3pPr marL="1143000" indent="-228600" defTabSz="914400">
                <a:spcBef>
                  <a:spcPct val="20000"/>
                </a:spcBef>
                <a:buFont typeface="Arial" panose="020B0604020202020204" pitchFamily="34" charset="0"/>
                <a:buChar char="•"/>
                <a:defRPr sz="1100">
                  <a:solidFill>
                    <a:schemeClr val="bg1">
                      <a:lumMod val="65000"/>
                    </a:schemeClr>
                  </a:solidFill>
                </a:defRPr>
              </a:lvl3pPr>
              <a:lvl4pPr marL="1600200" indent="-228600" defTabSz="914400">
                <a:spcBef>
                  <a:spcPct val="20000"/>
                </a:spcBef>
                <a:buFont typeface="Arial" panose="020B0604020202020204" pitchFamily="34" charset="0"/>
                <a:buChar char="–"/>
                <a:defRPr sz="1050">
                  <a:solidFill>
                    <a:schemeClr val="bg1">
                      <a:lumMod val="65000"/>
                    </a:schemeClr>
                  </a:solidFill>
                </a:defRPr>
              </a:lvl4pPr>
              <a:lvl5pPr marL="2057400" indent="-228600" defTabSz="914400">
                <a:spcBef>
                  <a:spcPct val="20000"/>
                </a:spcBef>
                <a:buFont typeface="Arial" panose="020B0604020202020204" pitchFamily="34" charset="0"/>
                <a:buChar char="»"/>
                <a:defRPr sz="1050">
                  <a:solidFill>
                    <a:schemeClr val="bg1">
                      <a:lumMod val="65000"/>
                    </a:schemeClr>
                  </a:solidFill>
                </a:defRPr>
              </a:lvl5pPr>
              <a:lvl6pPr marL="2514600" indent="-228600" defTabSz="914400">
                <a:spcBef>
                  <a:spcPct val="20000"/>
                </a:spcBef>
                <a:buFont typeface="Arial" panose="020B0604020202020204" pitchFamily="34" charset="0"/>
                <a:buChar char="•"/>
                <a:defRPr sz="2000"/>
              </a:lvl6pPr>
              <a:lvl7pPr marL="2971800" indent="-228600" defTabSz="914400">
                <a:spcBef>
                  <a:spcPct val="20000"/>
                </a:spcBef>
                <a:buFont typeface="Arial" panose="020B0604020202020204" pitchFamily="34" charset="0"/>
                <a:buChar char="•"/>
                <a:defRPr sz="2000"/>
              </a:lvl7pPr>
              <a:lvl8pPr marL="3429000" indent="-228600" defTabSz="914400">
                <a:spcBef>
                  <a:spcPct val="20000"/>
                </a:spcBef>
                <a:buFont typeface="Arial" panose="020B0604020202020204" pitchFamily="34" charset="0"/>
                <a:buChar char="•"/>
                <a:defRPr sz="2000"/>
              </a:lvl8pPr>
              <a:lvl9pPr marL="3886200" indent="-228600" defTabSz="914400">
                <a:spcBef>
                  <a:spcPct val="20000"/>
                </a:spcBef>
                <a:buFont typeface="Arial" panose="020B0604020202020204" pitchFamily="34" charset="0"/>
                <a:buChar char="•"/>
                <a:defRPr sz="2000"/>
              </a:lvl9pPr>
            </a:lstStyle>
            <a:p>
              <a:r>
                <a:rPr lang="zh-CN" altLang="en-US" dirty="0"/>
                <a:t>单击此处添加文本单击此处添加文本</a:t>
              </a:r>
              <a:endParaRPr lang="en-US" altLang="zh-CN" dirty="0"/>
            </a:p>
            <a:p>
              <a:r>
                <a:rPr lang="zh-CN" altLang="en-US" dirty="0"/>
                <a:t>单击此处添加文本</a:t>
              </a:r>
              <a:endParaRPr lang="en-US" altLang="zh-CN" dirty="0"/>
            </a:p>
            <a:p>
              <a:r>
                <a:rPr lang="zh-CN" altLang="en-US" dirty="0"/>
                <a:t>单击此处添加文本</a:t>
              </a:r>
              <a:endParaRPr lang="en-US" altLang="zh-CN" dirty="0"/>
            </a:p>
            <a:p>
              <a:r>
                <a:rPr lang="zh-CN" altLang="en-US" dirty="0"/>
                <a:t>单击此处添加文本</a:t>
              </a:r>
              <a:endParaRPr lang="en-US" altLang="zh-CN" dirty="0"/>
            </a:p>
            <a:p>
              <a:endParaRPr lang="en-US" altLang="zh-CN" dirty="0"/>
            </a:p>
          </p:txBody>
        </p:sp>
        <p:sp>
          <p:nvSpPr>
            <p:cNvPr id="101" name="Rectangle 100"/>
            <p:cNvSpPr/>
            <p:nvPr/>
          </p:nvSpPr>
          <p:spPr>
            <a:xfrm>
              <a:off x="575410" y="1482031"/>
              <a:ext cx="1368152" cy="1368152"/>
            </a:xfrm>
            <a:prstGeom prst="rect">
              <a:avLst/>
            </a:prstGeom>
            <a:blipFill dpi="0" rotWithShape="1">
              <a:blip r:embed="rId1"/>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 name="Group 101"/>
            <p:cNvGrpSpPr/>
            <p:nvPr/>
          </p:nvGrpSpPr>
          <p:grpSpPr>
            <a:xfrm>
              <a:off x="575409" y="2876157"/>
              <a:ext cx="1375625" cy="60855"/>
              <a:chOff x="2055030" y="1463669"/>
              <a:chExt cx="2304256" cy="544908"/>
            </a:xfrm>
          </p:grpSpPr>
          <p:sp>
            <p:nvSpPr>
              <p:cNvPr id="104" name="Rectangle 103"/>
              <p:cNvSpPr/>
              <p:nvPr/>
            </p:nvSpPr>
            <p:spPr>
              <a:xfrm>
                <a:off x="2055030" y="1463670"/>
                <a:ext cx="576064" cy="54490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631094" y="1463670"/>
                <a:ext cx="576064" cy="544907"/>
              </a:xfrm>
              <a:prstGeom prst="rect">
                <a:avLst/>
              </a:prstGeom>
              <a:solidFill>
                <a:srgbClr val="BFBFB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6" name="Rectangle 105"/>
              <p:cNvSpPr/>
              <p:nvPr/>
            </p:nvSpPr>
            <p:spPr>
              <a:xfrm>
                <a:off x="3207158" y="1463669"/>
                <a:ext cx="576064" cy="544907"/>
              </a:xfrm>
              <a:prstGeom prst="rect">
                <a:avLst/>
              </a:prstGeom>
              <a:solidFill>
                <a:srgbClr val="31486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7" name="Rectangle 106"/>
              <p:cNvSpPr/>
              <p:nvPr/>
            </p:nvSpPr>
            <p:spPr>
              <a:xfrm>
                <a:off x="3783222" y="1463670"/>
                <a:ext cx="576064" cy="544907"/>
              </a:xfrm>
              <a:prstGeom prst="rect">
                <a:avLst/>
              </a:prstGeom>
              <a:solidFill>
                <a:srgbClr val="BFBFB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grpSp>
        <p:nvGrpSpPr>
          <p:cNvPr id="108" name="Group 107"/>
          <p:cNvGrpSpPr/>
          <p:nvPr/>
        </p:nvGrpSpPr>
        <p:grpSpPr>
          <a:xfrm>
            <a:off x="6955100" y="1482031"/>
            <a:ext cx="1378646" cy="2684285"/>
            <a:chOff x="575409" y="1482031"/>
            <a:chExt cx="1378646" cy="2684285"/>
          </a:xfrm>
        </p:grpSpPr>
        <p:sp>
          <p:nvSpPr>
            <p:cNvPr id="110" name="Content Placeholder 2"/>
            <p:cNvSpPr txBox="1"/>
            <p:nvPr/>
          </p:nvSpPr>
          <p:spPr>
            <a:xfrm>
              <a:off x="585240" y="3088824"/>
              <a:ext cx="1368815" cy="10774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100" dirty="0">
                  <a:solidFill>
                    <a:srgbClr val="314865"/>
                  </a:solidFill>
                  <a:latin typeface="+mj-ea"/>
                  <a:ea typeface="+mj-ea"/>
                </a:rPr>
                <a:t>单击此处添加文本单击此处添加文本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endParaRPr lang="en-US" altLang="zh-CN" sz="1100" dirty="0">
                <a:solidFill>
                  <a:srgbClr val="314865"/>
                </a:solidFill>
                <a:latin typeface="+mj-ea"/>
                <a:ea typeface="+mj-ea"/>
              </a:endParaRPr>
            </a:p>
          </p:txBody>
        </p:sp>
        <p:sp>
          <p:nvSpPr>
            <p:cNvPr id="112" name="Rectangle 111"/>
            <p:cNvSpPr/>
            <p:nvPr/>
          </p:nvSpPr>
          <p:spPr>
            <a:xfrm flipH="1">
              <a:off x="575410" y="1482031"/>
              <a:ext cx="1368152" cy="1368152"/>
            </a:xfrm>
            <a:prstGeom prst="rect">
              <a:avLst/>
            </a:prstGeom>
            <a:blipFill dpi="0" rotWithShape="0">
              <a:blip r:embed="rId1"/>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3" name="Group 112"/>
            <p:cNvGrpSpPr/>
            <p:nvPr/>
          </p:nvGrpSpPr>
          <p:grpSpPr>
            <a:xfrm>
              <a:off x="575409" y="2876157"/>
              <a:ext cx="1375625" cy="60855"/>
              <a:chOff x="2055030" y="1463669"/>
              <a:chExt cx="2304256" cy="544908"/>
            </a:xfrm>
          </p:grpSpPr>
          <p:sp>
            <p:nvSpPr>
              <p:cNvPr id="115" name="Rectangle 114"/>
              <p:cNvSpPr/>
              <p:nvPr/>
            </p:nvSpPr>
            <p:spPr>
              <a:xfrm>
                <a:off x="2055030" y="1463670"/>
                <a:ext cx="576064" cy="544907"/>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a:off x="2631094" y="1463670"/>
                <a:ext cx="576064" cy="544907"/>
              </a:xfrm>
              <a:prstGeom prst="rect">
                <a:avLst/>
              </a:prstGeom>
              <a:solidFill>
                <a:srgbClr val="31486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7" name="Rectangle 116"/>
              <p:cNvSpPr/>
              <p:nvPr/>
            </p:nvSpPr>
            <p:spPr>
              <a:xfrm>
                <a:off x="3207158" y="1463669"/>
                <a:ext cx="576064" cy="544907"/>
              </a:xfrm>
              <a:prstGeom prst="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8" name="Rectangle 117"/>
              <p:cNvSpPr/>
              <p:nvPr/>
            </p:nvSpPr>
            <p:spPr>
              <a:xfrm>
                <a:off x="3783222" y="1463670"/>
                <a:ext cx="576064" cy="544907"/>
              </a:xfrm>
              <a:prstGeom prst="rect">
                <a:avLst/>
              </a:prstGeom>
              <a:solidFill>
                <a:srgbClr val="31486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cxnSp>
        <p:nvCxnSpPr>
          <p:cNvPr id="59" name="直接连接符 5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61" name="TextBox 500"/>
          <p:cNvSpPr txBox="1"/>
          <p:nvPr/>
        </p:nvSpPr>
        <p:spPr>
          <a:xfrm>
            <a:off x="3779912" y="155416"/>
            <a:ext cx="1584176" cy="400110"/>
          </a:xfrm>
          <a:prstGeom prst="rect">
            <a:avLst/>
          </a:prstGeom>
          <a:noFill/>
          <a:ln>
            <a:noFill/>
          </a:ln>
        </p:spPr>
        <p:txBody>
          <a:bodyPr wrap="square" rtlCol="0">
            <a:spAutoFit/>
          </a:bodyPr>
          <a:lstStyle/>
          <a:p>
            <a:pPr algn="ctr"/>
            <a:r>
              <a:rPr lang="zh-CN" altLang="en-US" sz="2000" b="1" dirty="0">
                <a:solidFill>
                  <a:srgbClr val="314865"/>
                </a:solidFill>
                <a:ea typeface="微软雅黑" panose="020B0503020204020204" pitchFamily="34" charset="-122"/>
              </a:rPr>
              <a:t>难点剖析</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14:bounceEnd="52000">
                                          <p:cBhvr additive="base">
                                            <p:cTn id="16" dur="500" fill="hold"/>
                                            <p:tgtEl>
                                              <p:spTgt spid="6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anim calcmode="lin" valueType="num">
                                          <p:cBhvr>
                                            <p:cTn id="36" dur="500" fill="hold"/>
                                            <p:tgtEl>
                                              <p:spTgt spid="70"/>
                                            </p:tgtEl>
                                            <p:attrNameLst>
                                              <p:attrName>ppt_x</p:attrName>
                                            </p:attrNameLst>
                                          </p:cBhvr>
                                          <p:tavLst>
                                            <p:tav tm="0">
                                              <p:val>
                                                <p:strVal val="#ppt_x"/>
                                              </p:val>
                                            </p:tav>
                                            <p:tav tm="100000">
                                              <p:val>
                                                <p:strVal val="#ppt_x"/>
                                              </p:val>
                                            </p:tav>
                                          </p:tavLst>
                                        </p:anim>
                                        <p:anim calcmode="lin" valueType="num">
                                          <p:cBhvr>
                                            <p:cTn id="37" dur="500" fill="hold"/>
                                            <p:tgtEl>
                                              <p:spTgt spid="70"/>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22" presetClass="entr" presetSubtype="4" fill="hold"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down)">
                                          <p:cBhvr>
                                            <p:cTn id="41" dur="500"/>
                                            <p:tgtEl>
                                              <p:spTgt spid="55"/>
                                            </p:tgtEl>
                                          </p:cBhvr>
                                        </p:animEffect>
                                      </p:childTnLst>
                                    </p:cTn>
                                  </p:par>
                                </p:childTnLst>
                              </p:cTn>
                            </p:par>
                            <p:par>
                              <p:cTn id="42" fill="hold">
                                <p:stCondLst>
                                  <p:cond delay="3500"/>
                                </p:stCondLst>
                                <p:childTnLst>
                                  <p:par>
                                    <p:cTn id="43" presetID="42" presetClass="entr" presetSubtype="0" fill="hold" nodeType="after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fade">
                                          <p:cBhvr>
                                            <p:cTn id="45" dur="500"/>
                                            <p:tgtEl>
                                              <p:spTgt spid="97"/>
                                            </p:tgtEl>
                                          </p:cBhvr>
                                        </p:animEffect>
                                        <p:anim calcmode="lin" valueType="num">
                                          <p:cBhvr>
                                            <p:cTn id="46" dur="500" fill="hold"/>
                                            <p:tgtEl>
                                              <p:spTgt spid="97"/>
                                            </p:tgtEl>
                                            <p:attrNameLst>
                                              <p:attrName>ppt_x</p:attrName>
                                            </p:attrNameLst>
                                          </p:cBhvr>
                                          <p:tavLst>
                                            <p:tav tm="0">
                                              <p:val>
                                                <p:strVal val="#ppt_x"/>
                                              </p:val>
                                            </p:tav>
                                            <p:tav tm="100000">
                                              <p:val>
                                                <p:strVal val="#ppt_x"/>
                                              </p:val>
                                            </p:tav>
                                          </p:tavLst>
                                        </p:anim>
                                        <p:anim calcmode="lin" valueType="num">
                                          <p:cBhvr>
                                            <p:cTn id="47" dur="500" fill="hold"/>
                                            <p:tgtEl>
                                              <p:spTgt spid="97"/>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down)">
                                          <p:cBhvr>
                                            <p:cTn id="51" dur="500"/>
                                            <p:tgtEl>
                                              <p:spTgt spid="56"/>
                                            </p:tgtEl>
                                          </p:cBhvr>
                                        </p:animEffect>
                                      </p:childTnLst>
                                    </p:cTn>
                                  </p:par>
                                </p:childTnLst>
                              </p:cTn>
                            </p:par>
                            <p:par>
                              <p:cTn id="52" fill="hold">
                                <p:stCondLst>
                                  <p:cond delay="4500"/>
                                </p:stCondLst>
                                <p:childTnLst>
                                  <p:par>
                                    <p:cTn id="53" presetID="42" presetClass="entr" presetSubtype="0" fill="hold" nodeType="after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500"/>
                                            <p:tgtEl>
                                              <p:spTgt spid="108"/>
                                            </p:tgtEl>
                                          </p:cBhvr>
                                        </p:animEffect>
                                        <p:anim calcmode="lin" valueType="num">
                                          <p:cBhvr>
                                            <p:cTn id="56" dur="500" fill="hold"/>
                                            <p:tgtEl>
                                              <p:spTgt spid="108"/>
                                            </p:tgtEl>
                                            <p:attrNameLst>
                                              <p:attrName>ppt_x</p:attrName>
                                            </p:attrNameLst>
                                          </p:cBhvr>
                                          <p:tavLst>
                                            <p:tav tm="0">
                                              <p:val>
                                                <p:strVal val="#ppt_x"/>
                                              </p:val>
                                            </p:tav>
                                            <p:tav tm="100000">
                                              <p:val>
                                                <p:strVal val="#ppt_x"/>
                                              </p:val>
                                            </p:tav>
                                          </p:tavLst>
                                        </p:anim>
                                        <p:anim calcmode="lin" valueType="num">
                                          <p:cBhvr>
                                            <p:cTn id="57" dur="5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fill="hold"/>
                                            <p:tgtEl>
                                              <p:spTgt spid="61"/>
                                            </p:tgtEl>
                                            <p:attrNameLst>
                                              <p:attrName>ppt_x</p:attrName>
                                            </p:attrNameLst>
                                          </p:cBhvr>
                                          <p:tavLst>
                                            <p:tav tm="0">
                                              <p:val>
                                                <p:strVal val="#ppt_x"/>
                                              </p:val>
                                            </p:tav>
                                            <p:tav tm="100000">
                                              <p:val>
                                                <p:strVal val="#ppt_x"/>
                                              </p:val>
                                            </p:tav>
                                          </p:tavLst>
                                        </p:anim>
                                        <p:anim calcmode="lin" valueType="num">
                                          <p:cBhvr additive="base">
                                            <p:cTn id="17" dur="500" fill="hold"/>
                                            <p:tgtEl>
                                              <p:spTgt spid="6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anim calcmode="lin" valueType="num">
                                          <p:cBhvr>
                                            <p:cTn id="36" dur="500" fill="hold"/>
                                            <p:tgtEl>
                                              <p:spTgt spid="70"/>
                                            </p:tgtEl>
                                            <p:attrNameLst>
                                              <p:attrName>ppt_x</p:attrName>
                                            </p:attrNameLst>
                                          </p:cBhvr>
                                          <p:tavLst>
                                            <p:tav tm="0">
                                              <p:val>
                                                <p:strVal val="#ppt_x"/>
                                              </p:val>
                                            </p:tav>
                                            <p:tav tm="100000">
                                              <p:val>
                                                <p:strVal val="#ppt_x"/>
                                              </p:val>
                                            </p:tav>
                                          </p:tavLst>
                                        </p:anim>
                                        <p:anim calcmode="lin" valueType="num">
                                          <p:cBhvr>
                                            <p:cTn id="37" dur="500" fill="hold"/>
                                            <p:tgtEl>
                                              <p:spTgt spid="70"/>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22" presetClass="entr" presetSubtype="4" fill="hold"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down)">
                                          <p:cBhvr>
                                            <p:cTn id="41" dur="500"/>
                                            <p:tgtEl>
                                              <p:spTgt spid="55"/>
                                            </p:tgtEl>
                                          </p:cBhvr>
                                        </p:animEffect>
                                      </p:childTnLst>
                                    </p:cTn>
                                  </p:par>
                                </p:childTnLst>
                              </p:cTn>
                            </p:par>
                            <p:par>
                              <p:cTn id="42" fill="hold">
                                <p:stCondLst>
                                  <p:cond delay="3500"/>
                                </p:stCondLst>
                                <p:childTnLst>
                                  <p:par>
                                    <p:cTn id="43" presetID="42" presetClass="entr" presetSubtype="0" fill="hold" nodeType="after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fade">
                                          <p:cBhvr>
                                            <p:cTn id="45" dur="500"/>
                                            <p:tgtEl>
                                              <p:spTgt spid="97"/>
                                            </p:tgtEl>
                                          </p:cBhvr>
                                        </p:animEffect>
                                        <p:anim calcmode="lin" valueType="num">
                                          <p:cBhvr>
                                            <p:cTn id="46" dur="500" fill="hold"/>
                                            <p:tgtEl>
                                              <p:spTgt spid="97"/>
                                            </p:tgtEl>
                                            <p:attrNameLst>
                                              <p:attrName>ppt_x</p:attrName>
                                            </p:attrNameLst>
                                          </p:cBhvr>
                                          <p:tavLst>
                                            <p:tav tm="0">
                                              <p:val>
                                                <p:strVal val="#ppt_x"/>
                                              </p:val>
                                            </p:tav>
                                            <p:tav tm="100000">
                                              <p:val>
                                                <p:strVal val="#ppt_x"/>
                                              </p:val>
                                            </p:tav>
                                          </p:tavLst>
                                        </p:anim>
                                        <p:anim calcmode="lin" valueType="num">
                                          <p:cBhvr>
                                            <p:cTn id="47" dur="500" fill="hold"/>
                                            <p:tgtEl>
                                              <p:spTgt spid="97"/>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down)">
                                          <p:cBhvr>
                                            <p:cTn id="51" dur="500"/>
                                            <p:tgtEl>
                                              <p:spTgt spid="56"/>
                                            </p:tgtEl>
                                          </p:cBhvr>
                                        </p:animEffect>
                                      </p:childTnLst>
                                    </p:cTn>
                                  </p:par>
                                </p:childTnLst>
                              </p:cTn>
                            </p:par>
                            <p:par>
                              <p:cTn id="52" fill="hold">
                                <p:stCondLst>
                                  <p:cond delay="4500"/>
                                </p:stCondLst>
                                <p:childTnLst>
                                  <p:par>
                                    <p:cTn id="53" presetID="42" presetClass="entr" presetSubtype="0" fill="hold" nodeType="after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500"/>
                                            <p:tgtEl>
                                              <p:spTgt spid="108"/>
                                            </p:tgtEl>
                                          </p:cBhvr>
                                        </p:animEffect>
                                        <p:anim calcmode="lin" valueType="num">
                                          <p:cBhvr>
                                            <p:cTn id="56" dur="500" fill="hold"/>
                                            <p:tgtEl>
                                              <p:spTgt spid="108"/>
                                            </p:tgtEl>
                                            <p:attrNameLst>
                                              <p:attrName>ppt_x</p:attrName>
                                            </p:attrNameLst>
                                          </p:cBhvr>
                                          <p:tavLst>
                                            <p:tav tm="0">
                                              <p:val>
                                                <p:strVal val="#ppt_x"/>
                                              </p:val>
                                            </p:tav>
                                            <p:tav tm="100000">
                                              <p:val>
                                                <p:strVal val="#ppt_x"/>
                                              </p:val>
                                            </p:tav>
                                          </p:tavLst>
                                        </p:anim>
                                        <p:anim calcmode="lin" valueType="num">
                                          <p:cBhvr>
                                            <p:cTn id="57" dur="5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1"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ln>
        </p:spPr>
        <p:txBody>
          <a:bodyPr anchor="ctr"/>
          <a:lstStyle/>
          <a:p>
            <a:pPr algn="ctr"/>
            <a:endParaRPr lang="zh-CN" altLang="zh-CN" sz="16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3" name="组合 2"/>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solidFill>
                <a:srgbClr val="E2E9E9"/>
              </a:solidFill>
              <a:rou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ln>
          </p:spPr>
          <p:txBody>
            <a:bodyPr>
              <a:spAutoFit/>
            </a:bodyPr>
            <a:lstStyle/>
            <a:p>
              <a:pPr algn="ctr">
                <a:lnSpc>
                  <a:spcPct val="150000"/>
                </a:lnSpc>
              </a:pPr>
              <a:r>
                <a:rPr lang="en-US" altLang="zh-CN" sz="32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dirty="0">
                <a:solidFill>
                  <a:srgbClr val="314865"/>
                </a:solidFill>
                <a:ea typeface="微软雅黑" panose="020B0503020204020204" pitchFamily="34" charset="-122"/>
              </a:endParaRPr>
            </a:p>
          </p:txBody>
        </p:sp>
      </p:grpSp>
      <p:sp>
        <p:nvSpPr>
          <p:cNvPr id="6" name="Text Box 39"/>
          <p:cNvSpPr>
            <a:spLocks noChangeArrowheads="1"/>
          </p:cNvSpPr>
          <p:nvPr/>
        </p:nvSpPr>
        <p:spPr bwMode="auto">
          <a:xfrm>
            <a:off x="2267744" y="2097909"/>
            <a:ext cx="4783137" cy="1015663"/>
          </a:xfrm>
          <a:prstGeom prst="rect">
            <a:avLst/>
          </a:prstGeom>
          <a:noFill/>
          <a:ln w="9525">
            <a:noFill/>
            <a:miter lim="800000"/>
          </a:ln>
        </p:spPr>
        <p:txBody>
          <a:bodyPr wrap="square">
            <a:spAutoFit/>
          </a:bodyPr>
          <a:lstStyle/>
          <a:p>
            <a:pPr algn="ctr">
              <a:lnSpc>
                <a:spcPct val="150000"/>
              </a:lnSpc>
              <a:buClr>
                <a:schemeClr val="tx1"/>
              </a:buClr>
            </a:pPr>
            <a:r>
              <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研究成果与实践运用</a:t>
            </a:r>
            <a:endParaRPr lang="en-US" sz="60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264841"/>
            <a:ext cx="1790898" cy="449319"/>
            <a:chOff x="-1" y="588691"/>
            <a:chExt cx="3026771" cy="449319"/>
          </a:xfrm>
          <a:solidFill>
            <a:srgbClr val="314865"/>
          </a:solidFill>
        </p:grpSpPr>
        <p:sp>
          <p:nvSpPr>
            <p:cNvPr id="8"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1" fmla="*/ 0 w 2849910"/>
                <a:gd name="connsiteY0-2" fmla="*/ 0 h 484751"/>
                <a:gd name="connsiteX1-3" fmla="*/ 2411760 w 2849910"/>
                <a:gd name="connsiteY1-4" fmla="*/ 0 h 484751"/>
                <a:gd name="connsiteX2-5" fmla="*/ 2849910 w 2849910"/>
                <a:gd name="connsiteY2-6" fmla="*/ 484751 h 484751"/>
                <a:gd name="connsiteX3-7" fmla="*/ 0 w 2849910"/>
                <a:gd name="connsiteY3-8" fmla="*/ 484751 h 484751"/>
                <a:gd name="connsiteX4-9" fmla="*/ 0 w 2849910"/>
                <a:gd name="connsiteY4-10" fmla="*/ 0 h 4847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1"/>
                </a:solidFill>
                <a:ea typeface="微软雅黑" panose="020B0503020204020204" pitchFamily="34" charset="-122"/>
              </a:endParaRPr>
            </a:p>
          </p:txBody>
        </p:sp>
        <p:sp>
          <p:nvSpPr>
            <p:cNvPr id="9" name="矩形 8"/>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anose="020B0503020204020204" pitchFamily="34" charset="-122"/>
                  <a:ea typeface="微软雅黑" panose="020B0503020204020204" pitchFamily="34" charset="-122"/>
                </a:rPr>
                <a:t>过渡页</a:t>
              </a:r>
              <a:endParaRPr lang="zh-CN" altLang="en-US" sz="2000" b="1" dirty="0">
                <a:solidFill>
                  <a:schemeClr val="bg1"/>
                </a:solidFill>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2000"/>
                                        <p:tgtEl>
                                          <p:spTgt spid="2"/>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p:cNvGrpSpPr/>
          <p:nvPr/>
        </p:nvGrpSpPr>
        <p:grpSpPr>
          <a:xfrm>
            <a:off x="3323520" y="1839185"/>
            <a:ext cx="2300639" cy="2167744"/>
            <a:chOff x="3868719" y="1776670"/>
            <a:chExt cx="2628619" cy="2628031"/>
          </a:xfrm>
        </p:grpSpPr>
        <p:sp>
          <p:nvSpPr>
            <p:cNvPr id="70" name="Freeform 4"/>
            <p:cNvSpPr/>
            <p:nvPr/>
          </p:nvSpPr>
          <p:spPr bwMode="auto">
            <a:xfrm>
              <a:off x="3868719" y="1776670"/>
              <a:ext cx="2628619" cy="2628031"/>
            </a:xfrm>
            <a:custGeom>
              <a:avLst/>
              <a:gdLst>
                <a:gd name="T0" fmla="*/ 800 w 1050"/>
                <a:gd name="T1" fmla="*/ 903 h 1049"/>
                <a:gd name="T2" fmla="*/ 766 w 1050"/>
                <a:gd name="T3" fmla="*/ 996 h 1049"/>
                <a:gd name="T4" fmla="*/ 671 w 1050"/>
                <a:gd name="T5" fmla="*/ 969 h 1049"/>
                <a:gd name="T6" fmla="*/ 625 w 1050"/>
                <a:gd name="T7" fmla="*/ 1044 h 1049"/>
                <a:gd name="T8" fmla="*/ 526 w 1050"/>
                <a:gd name="T9" fmla="*/ 991 h 1049"/>
                <a:gd name="T10" fmla="*/ 443 w 1050"/>
                <a:gd name="T11" fmla="*/ 1047 h 1049"/>
                <a:gd name="T12" fmla="*/ 381 w 1050"/>
                <a:gd name="T13" fmla="*/ 969 h 1049"/>
                <a:gd name="T14" fmla="*/ 301 w 1050"/>
                <a:gd name="T15" fmla="*/ 1003 h 1049"/>
                <a:gd name="T16" fmla="*/ 272 w 1050"/>
                <a:gd name="T17" fmla="*/ 917 h 1049"/>
                <a:gd name="T18" fmla="*/ 232 w 1050"/>
                <a:gd name="T19" fmla="*/ 888 h 1049"/>
                <a:gd name="T20" fmla="*/ 140 w 1050"/>
                <a:gd name="T21" fmla="*/ 886 h 1049"/>
                <a:gd name="T22" fmla="*/ 134 w 1050"/>
                <a:gd name="T23" fmla="*/ 778 h 1049"/>
                <a:gd name="T24" fmla="*/ 47 w 1050"/>
                <a:gd name="T25" fmla="*/ 750 h 1049"/>
                <a:gd name="T26" fmla="*/ 78 w 1050"/>
                <a:gd name="T27" fmla="*/ 657 h 1049"/>
                <a:gd name="T28" fmla="*/ 0 w 1050"/>
                <a:gd name="T29" fmla="*/ 590 h 1049"/>
                <a:gd name="T30" fmla="*/ 60 w 1050"/>
                <a:gd name="T31" fmla="*/ 500 h 1049"/>
                <a:gd name="T32" fmla="*/ 6 w 1050"/>
                <a:gd name="T33" fmla="*/ 426 h 1049"/>
                <a:gd name="T34" fmla="*/ 86 w 1050"/>
                <a:gd name="T35" fmla="*/ 368 h 1049"/>
                <a:gd name="T36" fmla="*/ 55 w 1050"/>
                <a:gd name="T37" fmla="*/ 284 h 1049"/>
                <a:gd name="T38" fmla="*/ 148 w 1050"/>
                <a:gd name="T39" fmla="*/ 250 h 1049"/>
                <a:gd name="T40" fmla="*/ 140 w 1050"/>
                <a:gd name="T41" fmla="*/ 163 h 1049"/>
                <a:gd name="T42" fmla="*/ 232 w 1050"/>
                <a:gd name="T43" fmla="*/ 162 h 1049"/>
                <a:gd name="T44" fmla="*/ 271 w 1050"/>
                <a:gd name="T45" fmla="*/ 61 h 1049"/>
                <a:gd name="T46" fmla="*/ 358 w 1050"/>
                <a:gd name="T47" fmla="*/ 88 h 1049"/>
                <a:gd name="T48" fmla="*/ 405 w 1050"/>
                <a:gd name="T49" fmla="*/ 73 h 1049"/>
                <a:gd name="T50" fmla="*/ 501 w 1050"/>
                <a:gd name="T51" fmla="*/ 58 h 1049"/>
                <a:gd name="T52" fmla="*/ 592 w 1050"/>
                <a:gd name="T53" fmla="*/ 0 h 1049"/>
                <a:gd name="T54" fmla="*/ 646 w 1050"/>
                <a:gd name="T55" fmla="*/ 73 h 1049"/>
                <a:gd name="T56" fmla="*/ 694 w 1050"/>
                <a:gd name="T57" fmla="*/ 88 h 1049"/>
                <a:gd name="T58" fmla="*/ 781 w 1050"/>
                <a:gd name="T59" fmla="*/ 61 h 1049"/>
                <a:gd name="T60" fmla="*/ 810 w 1050"/>
                <a:gd name="T61" fmla="*/ 155 h 1049"/>
                <a:gd name="T62" fmla="*/ 900 w 1050"/>
                <a:gd name="T63" fmla="*/ 151 h 1049"/>
                <a:gd name="T64" fmla="*/ 904 w 1050"/>
                <a:gd name="T65" fmla="*/ 250 h 1049"/>
                <a:gd name="T66" fmla="*/ 997 w 1050"/>
                <a:gd name="T67" fmla="*/ 284 h 1049"/>
                <a:gd name="T68" fmla="*/ 970 w 1050"/>
                <a:gd name="T69" fmla="*/ 380 h 1049"/>
                <a:gd name="T70" fmla="*/ 1045 w 1050"/>
                <a:gd name="T71" fmla="*/ 426 h 1049"/>
                <a:gd name="T72" fmla="*/ 993 w 1050"/>
                <a:gd name="T73" fmla="*/ 524 h 1049"/>
                <a:gd name="T74" fmla="*/ 1048 w 1050"/>
                <a:gd name="T75" fmla="*/ 607 h 1049"/>
                <a:gd name="T76" fmla="*/ 970 w 1050"/>
                <a:gd name="T77" fmla="*/ 669 h 1049"/>
                <a:gd name="T78" fmla="*/ 1005 w 1050"/>
                <a:gd name="T79" fmla="*/ 750 h 1049"/>
                <a:gd name="T80" fmla="*/ 918 w 1050"/>
                <a:gd name="T81" fmla="*/ 778 h 1049"/>
                <a:gd name="T82" fmla="*/ 889 w 1050"/>
                <a:gd name="T83" fmla="*/ 818 h 1049"/>
                <a:gd name="T84" fmla="*/ 888 w 1050"/>
                <a:gd name="T85"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solidFill>
              <a:srgbClr val="314865"/>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defRPr/>
              </a:pPr>
              <a:endParaRPr kumimoji="0" lang="en-US" sz="2800" b="0" i="0" u="none" strike="noStrike" kern="0" cap="none" spc="0" normalizeH="0" baseline="0" noProof="0" dirty="0">
                <a:ln>
                  <a:noFill/>
                </a:ln>
                <a:solidFill>
                  <a:srgbClr val="5A5959"/>
                </a:solidFill>
                <a:effectLst/>
                <a:uLnTx/>
                <a:uFillTx/>
                <a:latin typeface="Impact" panose="020B0806030902050204" pitchFamily="34" charset="0"/>
                <a:ea typeface="微软雅黑" panose="020B0503020204020204" pitchFamily="34" charset="-122"/>
                <a:cs typeface="+mn-cs"/>
              </a:endParaRPr>
            </a:p>
          </p:txBody>
        </p:sp>
        <p:sp>
          <p:nvSpPr>
            <p:cNvPr id="71" name="Oval 5"/>
            <p:cNvSpPr>
              <a:spLocks noChangeArrowheads="1"/>
            </p:cNvSpPr>
            <p:nvPr/>
          </p:nvSpPr>
          <p:spPr bwMode="auto">
            <a:xfrm>
              <a:off x="4274765" y="2177285"/>
              <a:ext cx="1821868" cy="1826802"/>
            </a:xfrm>
            <a:prstGeom prst="ellipse">
              <a:avLst/>
            </a:prstGeom>
            <a:solidFill>
              <a:schemeClr val="bg1">
                <a:lumMod val="95000"/>
              </a:schemeClr>
            </a:solidFill>
            <a:ln w="222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5A5959"/>
                  </a:solidFill>
                  <a:effectLst/>
                  <a:uLnTx/>
                  <a:uFillTx/>
                  <a:latin typeface="Calibri" panose="020F0502020204030204"/>
                  <a:ea typeface="微软雅黑" panose="020B0503020204020204" pitchFamily="34" charset="-122"/>
                </a:rPr>
                <a:t>单击此处添加文本</a:t>
              </a:r>
              <a:endParaRPr kumimoji="0" lang="en-US" sz="1800" b="0" i="0" u="none" strike="noStrike" kern="0" cap="none" spc="0" normalizeH="0" baseline="0" noProof="0" dirty="0">
                <a:ln>
                  <a:noFill/>
                </a:ln>
                <a:solidFill>
                  <a:srgbClr val="5A5959"/>
                </a:solidFill>
                <a:effectLst/>
                <a:uLnTx/>
                <a:uFillTx/>
                <a:latin typeface="Calibri" panose="020F0502020204030204"/>
                <a:ea typeface="微软雅黑" panose="020B0503020204020204" pitchFamily="34" charset="-122"/>
              </a:endParaRPr>
            </a:p>
          </p:txBody>
        </p:sp>
      </p:grpSp>
      <p:grpSp>
        <p:nvGrpSpPr>
          <p:cNvPr id="72" name="组合 71"/>
          <p:cNvGrpSpPr/>
          <p:nvPr/>
        </p:nvGrpSpPr>
        <p:grpSpPr>
          <a:xfrm>
            <a:off x="5327900" y="1441223"/>
            <a:ext cx="1566994" cy="1476477"/>
            <a:chOff x="6012485" y="1170407"/>
            <a:chExt cx="1487948" cy="1487615"/>
          </a:xfrm>
        </p:grpSpPr>
        <p:sp>
          <p:nvSpPr>
            <p:cNvPr id="73" name="Freeform 6"/>
            <p:cNvSpPr/>
            <p:nvPr/>
          </p:nvSpPr>
          <p:spPr bwMode="auto">
            <a:xfrm>
              <a:off x="6012485" y="1170407"/>
              <a:ext cx="1487948" cy="1487615"/>
            </a:xfrm>
            <a:custGeom>
              <a:avLst/>
              <a:gdLst>
                <a:gd name="T0" fmla="*/ 441 w 637"/>
                <a:gd name="T1" fmla="*/ 550 h 638"/>
                <a:gd name="T2" fmla="*/ 420 w 637"/>
                <a:gd name="T3" fmla="*/ 560 h 638"/>
                <a:gd name="T4" fmla="*/ 397 w 637"/>
                <a:gd name="T5" fmla="*/ 568 h 638"/>
                <a:gd name="T6" fmla="*/ 362 w 637"/>
                <a:gd name="T7" fmla="*/ 636 h 638"/>
                <a:gd name="T8" fmla="*/ 312 w 637"/>
                <a:gd name="T9" fmla="*/ 579 h 638"/>
                <a:gd name="T10" fmla="*/ 288 w 637"/>
                <a:gd name="T11" fmla="*/ 577 h 638"/>
                <a:gd name="T12" fmla="*/ 264 w 637"/>
                <a:gd name="T13" fmla="*/ 573 h 638"/>
                <a:gd name="T14" fmla="*/ 209 w 637"/>
                <a:gd name="T15" fmla="*/ 619 h 638"/>
                <a:gd name="T16" fmla="*/ 181 w 637"/>
                <a:gd name="T17" fmla="*/ 608 h 638"/>
                <a:gd name="T18" fmla="*/ 174 w 637"/>
                <a:gd name="T19" fmla="*/ 533 h 638"/>
                <a:gd name="T20" fmla="*/ 155 w 637"/>
                <a:gd name="T21" fmla="*/ 519 h 638"/>
                <a:gd name="T22" fmla="*/ 79 w 637"/>
                <a:gd name="T23" fmla="*/ 531 h 638"/>
                <a:gd name="T24" fmla="*/ 56 w 637"/>
                <a:gd name="T25" fmla="*/ 502 h 638"/>
                <a:gd name="T26" fmla="*/ 89 w 637"/>
                <a:gd name="T27" fmla="*/ 432 h 638"/>
                <a:gd name="T28" fmla="*/ 78 w 637"/>
                <a:gd name="T29" fmla="*/ 410 h 638"/>
                <a:gd name="T30" fmla="*/ 6 w 637"/>
                <a:gd name="T31" fmla="*/ 383 h 638"/>
                <a:gd name="T32" fmla="*/ 0 w 637"/>
                <a:gd name="T33" fmla="*/ 346 h 638"/>
                <a:gd name="T34" fmla="*/ 64 w 637"/>
                <a:gd name="T35" fmla="*/ 301 h 638"/>
                <a:gd name="T36" fmla="*/ 67 w 637"/>
                <a:gd name="T37" fmla="*/ 276 h 638"/>
                <a:gd name="T38" fmla="*/ 17 w 637"/>
                <a:gd name="T39" fmla="*/ 215 h 638"/>
                <a:gd name="T40" fmla="*/ 30 w 637"/>
                <a:gd name="T41" fmla="*/ 182 h 638"/>
                <a:gd name="T42" fmla="*/ 109 w 637"/>
                <a:gd name="T43" fmla="*/ 175 h 638"/>
                <a:gd name="T44" fmla="*/ 124 w 637"/>
                <a:gd name="T45" fmla="*/ 155 h 638"/>
                <a:gd name="T46" fmla="*/ 111 w 637"/>
                <a:gd name="T47" fmla="*/ 76 h 638"/>
                <a:gd name="T48" fmla="*/ 138 w 637"/>
                <a:gd name="T49" fmla="*/ 55 h 638"/>
                <a:gd name="T50" fmla="*/ 211 w 637"/>
                <a:gd name="T51" fmla="*/ 88 h 638"/>
                <a:gd name="T52" fmla="*/ 234 w 637"/>
                <a:gd name="T53" fmla="*/ 79 h 638"/>
                <a:gd name="T54" fmla="*/ 261 w 637"/>
                <a:gd name="T55" fmla="*/ 4 h 638"/>
                <a:gd name="T56" fmla="*/ 279 w 637"/>
                <a:gd name="T57" fmla="*/ 1 h 638"/>
                <a:gd name="T58" fmla="*/ 330 w 637"/>
                <a:gd name="T59" fmla="*/ 64 h 638"/>
                <a:gd name="T60" fmla="*/ 355 w 637"/>
                <a:gd name="T61" fmla="*/ 66 h 638"/>
                <a:gd name="T62" fmla="*/ 379 w 637"/>
                <a:gd name="T63" fmla="*/ 70 h 638"/>
                <a:gd name="T64" fmla="*/ 436 w 637"/>
                <a:gd name="T65" fmla="*/ 21 h 638"/>
                <a:gd name="T66" fmla="*/ 461 w 637"/>
                <a:gd name="T67" fmla="*/ 32 h 638"/>
                <a:gd name="T68" fmla="*/ 468 w 637"/>
                <a:gd name="T69" fmla="*/ 110 h 638"/>
                <a:gd name="T70" fmla="*/ 488 w 637"/>
                <a:gd name="T71" fmla="*/ 125 h 638"/>
                <a:gd name="T72" fmla="*/ 562 w 637"/>
                <a:gd name="T73" fmla="*/ 112 h 638"/>
                <a:gd name="T74" fmla="*/ 579 w 637"/>
                <a:gd name="T75" fmla="*/ 136 h 638"/>
                <a:gd name="T76" fmla="*/ 548 w 637"/>
                <a:gd name="T77" fmla="*/ 201 h 638"/>
                <a:gd name="T78" fmla="*/ 554 w 637"/>
                <a:gd name="T79" fmla="*/ 213 h 638"/>
                <a:gd name="T80" fmla="*/ 563 w 637"/>
                <a:gd name="T81" fmla="*/ 235 h 638"/>
                <a:gd name="T82" fmla="*/ 632 w 637"/>
                <a:gd name="T83" fmla="*/ 261 h 638"/>
                <a:gd name="T84" fmla="*/ 637 w 637"/>
                <a:gd name="T85" fmla="*/ 301 h 638"/>
                <a:gd name="T86" fmla="*/ 577 w 637"/>
                <a:gd name="T87" fmla="*/ 344 h 638"/>
                <a:gd name="T88" fmla="*/ 574 w 637"/>
                <a:gd name="T89" fmla="*/ 367 h 638"/>
                <a:gd name="T90" fmla="*/ 620 w 637"/>
                <a:gd name="T91" fmla="*/ 424 h 638"/>
                <a:gd name="T92" fmla="*/ 604 w 637"/>
                <a:gd name="T93" fmla="*/ 462 h 638"/>
                <a:gd name="T94" fmla="*/ 532 w 637"/>
                <a:gd name="T95" fmla="*/ 469 h 638"/>
                <a:gd name="T96" fmla="*/ 518 w 637"/>
                <a:gd name="T97" fmla="*/ 488 h 638"/>
                <a:gd name="T98" fmla="*/ 529 w 637"/>
                <a:gd name="T99" fmla="*/ 559 h 638"/>
                <a:gd name="T100" fmla="*/ 505 w 637"/>
                <a:gd name="T101" fmla="*/ 57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solidFill>
              <a:srgbClr val="314865"/>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defRPr/>
              </a:pPr>
              <a:endParaRPr kumimoji="0" lang="en-US" sz="2800" b="0" i="0" u="none" strike="noStrike" kern="0" cap="none" spc="0" normalizeH="0" baseline="0" noProof="0" dirty="0">
                <a:ln>
                  <a:noFill/>
                </a:ln>
                <a:solidFill>
                  <a:srgbClr val="5A5959"/>
                </a:solidFill>
                <a:effectLst/>
                <a:uLnTx/>
                <a:uFillTx/>
                <a:latin typeface="Impact" panose="020B0806030902050204" pitchFamily="34" charset="0"/>
                <a:ea typeface="微软雅黑" panose="020B0503020204020204" pitchFamily="34" charset="-122"/>
                <a:cs typeface="+mn-cs"/>
              </a:endParaRPr>
            </a:p>
          </p:txBody>
        </p:sp>
        <p:sp>
          <p:nvSpPr>
            <p:cNvPr id="74" name="Oval 7"/>
            <p:cNvSpPr>
              <a:spLocks noChangeArrowheads="1"/>
            </p:cNvSpPr>
            <p:nvPr/>
          </p:nvSpPr>
          <p:spPr bwMode="auto">
            <a:xfrm>
              <a:off x="6307671" y="1468197"/>
              <a:ext cx="897577" cy="892035"/>
            </a:xfrm>
            <a:prstGeom prst="ellipse">
              <a:avLst/>
            </a:prstGeom>
            <a:solidFill>
              <a:schemeClr val="bg1">
                <a:lumMod val="95000"/>
              </a:schemeClr>
            </a:solidFill>
            <a:ln w="222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kern="0" dirty="0">
                  <a:solidFill>
                    <a:srgbClr val="5A5959"/>
                  </a:solidFill>
                  <a:latin typeface="Calibri" panose="020F0502020204030204"/>
                  <a:ea typeface="微软雅黑" panose="020B0503020204020204" pitchFamily="34" charset="-122"/>
                </a:rPr>
                <a:t>单击此处添加文本</a:t>
              </a:r>
              <a:endParaRPr lang="en-US" altLang="zh-CN" sz="1200" kern="0" dirty="0">
                <a:solidFill>
                  <a:srgbClr val="5A5959"/>
                </a:solidFill>
                <a:latin typeface="Calibri" panose="020F0502020204030204"/>
                <a:ea typeface="微软雅黑" panose="020B0503020204020204" pitchFamily="34" charset="-122"/>
              </a:endParaRPr>
            </a:p>
          </p:txBody>
        </p:sp>
      </p:grpSp>
      <p:grpSp>
        <p:nvGrpSpPr>
          <p:cNvPr id="75" name="组合 74"/>
          <p:cNvGrpSpPr/>
          <p:nvPr/>
        </p:nvGrpSpPr>
        <p:grpSpPr>
          <a:xfrm>
            <a:off x="1742789" y="1355095"/>
            <a:ext cx="1816663" cy="1716131"/>
            <a:chOff x="2057536" y="1194444"/>
            <a:chExt cx="2075647" cy="2080525"/>
          </a:xfrm>
        </p:grpSpPr>
        <p:sp>
          <p:nvSpPr>
            <p:cNvPr id="76" name="Freeform 8"/>
            <p:cNvSpPr/>
            <p:nvPr/>
          </p:nvSpPr>
          <p:spPr bwMode="auto">
            <a:xfrm>
              <a:off x="2057536" y="1194444"/>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314865"/>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defRPr/>
              </a:pPr>
              <a:endParaRPr kumimoji="0" lang="en-US" sz="2800" b="0" i="0" u="none" strike="noStrike" kern="0" cap="none" spc="0" normalizeH="0" baseline="0" noProof="0" dirty="0">
                <a:ln>
                  <a:noFill/>
                </a:ln>
                <a:solidFill>
                  <a:srgbClr val="5A5959"/>
                </a:solidFill>
                <a:effectLst/>
                <a:uLnTx/>
                <a:uFillTx/>
                <a:latin typeface="Impact" panose="020B0806030902050204" pitchFamily="34" charset="0"/>
                <a:ea typeface="微软雅黑" panose="020B0503020204020204" pitchFamily="34" charset="-122"/>
                <a:cs typeface="+mn-cs"/>
              </a:endParaRPr>
            </a:p>
          </p:txBody>
        </p:sp>
        <p:sp>
          <p:nvSpPr>
            <p:cNvPr id="77" name="Oval 9"/>
            <p:cNvSpPr>
              <a:spLocks noChangeArrowheads="1"/>
            </p:cNvSpPr>
            <p:nvPr/>
          </p:nvSpPr>
          <p:spPr bwMode="auto">
            <a:xfrm>
              <a:off x="2404813" y="1544314"/>
              <a:ext cx="1378422" cy="1378114"/>
            </a:xfrm>
            <a:prstGeom prst="ellipse">
              <a:avLst/>
            </a:prstGeom>
            <a:solidFill>
              <a:schemeClr val="bg1">
                <a:lumMod val="95000"/>
              </a:schemeClr>
            </a:solidFill>
            <a:ln w="222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kern="0" dirty="0">
                  <a:solidFill>
                    <a:srgbClr val="5A5959"/>
                  </a:solidFill>
                  <a:latin typeface="Calibri" panose="020F0502020204030204"/>
                  <a:ea typeface="微软雅黑" panose="020B0503020204020204" pitchFamily="34" charset="-122"/>
                </a:rPr>
                <a:t>单击此处添加文本</a:t>
              </a:r>
              <a:endParaRPr kumimoji="0" lang="en-US" sz="1400" b="0" i="0" u="none" strike="noStrike" kern="0" cap="none" spc="0" normalizeH="0" baseline="0" noProof="0" dirty="0">
                <a:ln>
                  <a:noFill/>
                </a:ln>
                <a:solidFill>
                  <a:srgbClr val="5A5959"/>
                </a:solidFill>
                <a:effectLst/>
                <a:uLnTx/>
                <a:uFillTx/>
                <a:latin typeface="Calibri" panose="020F0502020204030204"/>
                <a:ea typeface="微软雅黑" panose="020B0503020204020204" pitchFamily="34" charset="-122"/>
              </a:endParaRPr>
            </a:p>
          </p:txBody>
        </p:sp>
      </p:grpSp>
      <p:sp>
        <p:nvSpPr>
          <p:cNvPr id="78" name="Freeform 10"/>
          <p:cNvSpPr/>
          <p:nvPr/>
        </p:nvSpPr>
        <p:spPr bwMode="auto">
          <a:xfrm>
            <a:off x="2489781" y="4017729"/>
            <a:ext cx="4309021" cy="279780"/>
          </a:xfrm>
          <a:custGeom>
            <a:avLst/>
            <a:gdLst>
              <a:gd name="T0" fmla="*/ 0 w 3686"/>
              <a:gd name="T1" fmla="*/ 85 h 254"/>
              <a:gd name="T2" fmla="*/ 129 w 3686"/>
              <a:gd name="T3" fmla="*/ 85 h 254"/>
              <a:gd name="T4" fmla="*/ 185 w 3686"/>
              <a:gd name="T5" fmla="*/ 0 h 254"/>
              <a:gd name="T6" fmla="*/ 279 w 3686"/>
              <a:gd name="T7" fmla="*/ 0 h 254"/>
              <a:gd name="T8" fmla="*/ 336 w 3686"/>
              <a:gd name="T9" fmla="*/ 85 h 254"/>
              <a:gd name="T10" fmla="*/ 421 w 3686"/>
              <a:gd name="T11" fmla="*/ 85 h 254"/>
              <a:gd name="T12" fmla="*/ 477 w 3686"/>
              <a:gd name="T13" fmla="*/ 0 h 254"/>
              <a:gd name="T14" fmla="*/ 571 w 3686"/>
              <a:gd name="T15" fmla="*/ 0 h 254"/>
              <a:gd name="T16" fmla="*/ 629 w 3686"/>
              <a:gd name="T17" fmla="*/ 85 h 254"/>
              <a:gd name="T18" fmla="*/ 709 w 3686"/>
              <a:gd name="T19" fmla="*/ 85 h 254"/>
              <a:gd name="T20" fmla="*/ 764 w 3686"/>
              <a:gd name="T21" fmla="*/ 0 h 254"/>
              <a:gd name="T22" fmla="*/ 862 w 3686"/>
              <a:gd name="T23" fmla="*/ 0 h 254"/>
              <a:gd name="T24" fmla="*/ 916 w 3686"/>
              <a:gd name="T25" fmla="*/ 85 h 254"/>
              <a:gd name="T26" fmla="*/ 1001 w 3686"/>
              <a:gd name="T27" fmla="*/ 85 h 254"/>
              <a:gd name="T28" fmla="*/ 1058 w 3686"/>
              <a:gd name="T29" fmla="*/ 0 h 254"/>
              <a:gd name="T30" fmla="*/ 1154 w 3686"/>
              <a:gd name="T31" fmla="*/ 0 h 254"/>
              <a:gd name="T32" fmla="*/ 1208 w 3686"/>
              <a:gd name="T33" fmla="*/ 85 h 254"/>
              <a:gd name="T34" fmla="*/ 1299 w 3686"/>
              <a:gd name="T35" fmla="*/ 85 h 254"/>
              <a:gd name="T36" fmla="*/ 1353 w 3686"/>
              <a:gd name="T37" fmla="*/ 0 h 254"/>
              <a:gd name="T38" fmla="*/ 1449 w 3686"/>
              <a:gd name="T39" fmla="*/ 0 h 254"/>
              <a:gd name="T40" fmla="*/ 1507 w 3686"/>
              <a:gd name="T41" fmla="*/ 85 h 254"/>
              <a:gd name="T42" fmla="*/ 1591 w 3686"/>
              <a:gd name="T43" fmla="*/ 85 h 254"/>
              <a:gd name="T44" fmla="*/ 1645 w 3686"/>
              <a:gd name="T45" fmla="*/ 0 h 254"/>
              <a:gd name="T46" fmla="*/ 1743 w 3686"/>
              <a:gd name="T47" fmla="*/ 0 h 254"/>
              <a:gd name="T48" fmla="*/ 1799 w 3686"/>
              <a:gd name="T49" fmla="*/ 85 h 254"/>
              <a:gd name="T50" fmla="*/ 1890 w 3686"/>
              <a:gd name="T51" fmla="*/ 85 h 254"/>
              <a:gd name="T52" fmla="*/ 1946 w 3686"/>
              <a:gd name="T53" fmla="*/ 0 h 254"/>
              <a:gd name="T54" fmla="*/ 2044 w 3686"/>
              <a:gd name="T55" fmla="*/ 0 h 254"/>
              <a:gd name="T56" fmla="*/ 2099 w 3686"/>
              <a:gd name="T57" fmla="*/ 85 h 254"/>
              <a:gd name="T58" fmla="*/ 2184 w 3686"/>
              <a:gd name="T59" fmla="*/ 85 h 254"/>
              <a:gd name="T60" fmla="*/ 2240 w 3686"/>
              <a:gd name="T61" fmla="*/ 0 h 254"/>
              <a:gd name="T62" fmla="*/ 2336 w 3686"/>
              <a:gd name="T63" fmla="*/ 0 h 254"/>
              <a:gd name="T64" fmla="*/ 2391 w 3686"/>
              <a:gd name="T65" fmla="*/ 85 h 254"/>
              <a:gd name="T66" fmla="*/ 2472 w 3686"/>
              <a:gd name="T67" fmla="*/ 85 h 254"/>
              <a:gd name="T68" fmla="*/ 2529 w 3686"/>
              <a:gd name="T69" fmla="*/ 0 h 254"/>
              <a:gd name="T70" fmla="*/ 2623 w 3686"/>
              <a:gd name="T71" fmla="*/ 0 h 254"/>
              <a:gd name="T72" fmla="*/ 2681 w 3686"/>
              <a:gd name="T73" fmla="*/ 85 h 254"/>
              <a:gd name="T74" fmla="*/ 2765 w 3686"/>
              <a:gd name="T75" fmla="*/ 85 h 254"/>
              <a:gd name="T76" fmla="*/ 2821 w 3686"/>
              <a:gd name="T77" fmla="*/ 0 h 254"/>
              <a:gd name="T78" fmla="*/ 2917 w 3686"/>
              <a:gd name="T79" fmla="*/ 0 h 254"/>
              <a:gd name="T80" fmla="*/ 2973 w 3686"/>
              <a:gd name="T81" fmla="*/ 85 h 254"/>
              <a:gd name="T82" fmla="*/ 3062 w 3686"/>
              <a:gd name="T83" fmla="*/ 85 h 254"/>
              <a:gd name="T84" fmla="*/ 3118 w 3686"/>
              <a:gd name="T85" fmla="*/ 0 h 254"/>
              <a:gd name="T86" fmla="*/ 3214 w 3686"/>
              <a:gd name="T87" fmla="*/ 0 h 254"/>
              <a:gd name="T88" fmla="*/ 3269 w 3686"/>
              <a:gd name="T89" fmla="*/ 85 h 254"/>
              <a:gd name="T90" fmla="*/ 3356 w 3686"/>
              <a:gd name="T91" fmla="*/ 85 h 254"/>
              <a:gd name="T92" fmla="*/ 3410 w 3686"/>
              <a:gd name="T93" fmla="*/ 0 h 254"/>
              <a:gd name="T94" fmla="*/ 3506 w 3686"/>
              <a:gd name="T95" fmla="*/ 0 h 254"/>
              <a:gd name="T96" fmla="*/ 3561 w 3686"/>
              <a:gd name="T97" fmla="*/ 85 h 254"/>
              <a:gd name="T98" fmla="*/ 3686 w 3686"/>
              <a:gd name="T99" fmla="*/ 85 h 254"/>
              <a:gd name="T100" fmla="*/ 3686 w 3686"/>
              <a:gd name="T101" fmla="*/ 254 h 254"/>
              <a:gd name="T102" fmla="*/ 0 w 3686"/>
              <a:gd name="T103" fmla="*/ 254 h 254"/>
              <a:gd name="T104" fmla="*/ 0 w 3686"/>
              <a:gd name="T105" fmla="*/ 8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6" h="254">
                <a:moveTo>
                  <a:pt x="0" y="85"/>
                </a:moveTo>
                <a:lnTo>
                  <a:pt x="129" y="85"/>
                </a:lnTo>
                <a:lnTo>
                  <a:pt x="185" y="0"/>
                </a:lnTo>
                <a:lnTo>
                  <a:pt x="279" y="0"/>
                </a:lnTo>
                <a:lnTo>
                  <a:pt x="336" y="85"/>
                </a:lnTo>
                <a:lnTo>
                  <a:pt x="421" y="85"/>
                </a:lnTo>
                <a:lnTo>
                  <a:pt x="477" y="0"/>
                </a:lnTo>
                <a:lnTo>
                  <a:pt x="571" y="0"/>
                </a:lnTo>
                <a:lnTo>
                  <a:pt x="629" y="85"/>
                </a:lnTo>
                <a:lnTo>
                  <a:pt x="709" y="85"/>
                </a:lnTo>
                <a:lnTo>
                  <a:pt x="764" y="0"/>
                </a:lnTo>
                <a:lnTo>
                  <a:pt x="862" y="0"/>
                </a:lnTo>
                <a:lnTo>
                  <a:pt x="916" y="85"/>
                </a:lnTo>
                <a:lnTo>
                  <a:pt x="1001" y="85"/>
                </a:lnTo>
                <a:lnTo>
                  <a:pt x="1058" y="0"/>
                </a:lnTo>
                <a:lnTo>
                  <a:pt x="1154" y="0"/>
                </a:lnTo>
                <a:lnTo>
                  <a:pt x="1208" y="85"/>
                </a:lnTo>
                <a:lnTo>
                  <a:pt x="1299" y="85"/>
                </a:lnTo>
                <a:lnTo>
                  <a:pt x="1353" y="0"/>
                </a:lnTo>
                <a:lnTo>
                  <a:pt x="1449" y="0"/>
                </a:lnTo>
                <a:lnTo>
                  <a:pt x="1507" y="85"/>
                </a:lnTo>
                <a:lnTo>
                  <a:pt x="1591" y="85"/>
                </a:lnTo>
                <a:lnTo>
                  <a:pt x="1645" y="0"/>
                </a:lnTo>
                <a:lnTo>
                  <a:pt x="1743" y="0"/>
                </a:lnTo>
                <a:lnTo>
                  <a:pt x="1799" y="85"/>
                </a:lnTo>
                <a:lnTo>
                  <a:pt x="1890" y="85"/>
                </a:lnTo>
                <a:lnTo>
                  <a:pt x="1946" y="0"/>
                </a:lnTo>
                <a:lnTo>
                  <a:pt x="2044" y="0"/>
                </a:lnTo>
                <a:lnTo>
                  <a:pt x="2099" y="85"/>
                </a:lnTo>
                <a:lnTo>
                  <a:pt x="2184" y="85"/>
                </a:lnTo>
                <a:lnTo>
                  <a:pt x="2240" y="0"/>
                </a:lnTo>
                <a:lnTo>
                  <a:pt x="2336" y="0"/>
                </a:lnTo>
                <a:lnTo>
                  <a:pt x="2391" y="85"/>
                </a:lnTo>
                <a:lnTo>
                  <a:pt x="2472" y="85"/>
                </a:lnTo>
                <a:lnTo>
                  <a:pt x="2529" y="0"/>
                </a:lnTo>
                <a:lnTo>
                  <a:pt x="2623" y="0"/>
                </a:lnTo>
                <a:lnTo>
                  <a:pt x="2681" y="85"/>
                </a:lnTo>
                <a:lnTo>
                  <a:pt x="2765" y="85"/>
                </a:lnTo>
                <a:lnTo>
                  <a:pt x="2821" y="0"/>
                </a:lnTo>
                <a:lnTo>
                  <a:pt x="2917" y="0"/>
                </a:lnTo>
                <a:lnTo>
                  <a:pt x="2973" y="85"/>
                </a:lnTo>
                <a:lnTo>
                  <a:pt x="3062" y="85"/>
                </a:lnTo>
                <a:lnTo>
                  <a:pt x="3118" y="0"/>
                </a:lnTo>
                <a:lnTo>
                  <a:pt x="3214" y="0"/>
                </a:lnTo>
                <a:lnTo>
                  <a:pt x="3269" y="85"/>
                </a:lnTo>
                <a:lnTo>
                  <a:pt x="3356" y="85"/>
                </a:lnTo>
                <a:lnTo>
                  <a:pt x="3410" y="0"/>
                </a:lnTo>
                <a:lnTo>
                  <a:pt x="3506" y="0"/>
                </a:lnTo>
                <a:lnTo>
                  <a:pt x="3561" y="85"/>
                </a:lnTo>
                <a:lnTo>
                  <a:pt x="3686" y="85"/>
                </a:lnTo>
                <a:lnTo>
                  <a:pt x="3686" y="254"/>
                </a:lnTo>
                <a:lnTo>
                  <a:pt x="0" y="254"/>
                </a:lnTo>
                <a:lnTo>
                  <a:pt x="0" y="85"/>
                </a:lnTo>
                <a:close/>
              </a:path>
            </a:pathLst>
          </a:custGeom>
          <a:solidFill>
            <a:schemeClr val="bg1">
              <a:lumMod val="50000"/>
            </a:schemeClr>
          </a:solidFill>
          <a:ln w="9525" cap="rnd">
            <a:solidFill>
              <a:srgbClr val="E6E6E6"/>
            </a:solidFill>
            <a:prstDash val="solid"/>
            <a:round/>
          </a:ln>
        </p:spPr>
        <p:txBody>
          <a:bodyPr vert="eaVert"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79" name="TextBox 53"/>
          <p:cNvSpPr txBox="1">
            <a:spLocks noChangeArrowheads="1"/>
          </p:cNvSpPr>
          <p:nvPr/>
        </p:nvSpPr>
        <p:spPr bwMode="auto">
          <a:xfrm>
            <a:off x="1802211" y="985195"/>
            <a:ext cx="15126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0" cap="none" spc="0" normalizeH="0" baseline="0" noProof="0" dirty="0">
                <a:ln>
                  <a:noFill/>
                </a:ln>
                <a:solidFill>
                  <a:srgbClr val="5A5959"/>
                </a:solidFill>
                <a:effectLst/>
                <a:uLnTx/>
                <a:uFillTx/>
                <a:latin typeface="微软雅黑" panose="020B0503020204020204" pitchFamily="34" charset="-122"/>
                <a:ea typeface="微软雅黑" panose="020B0503020204020204" pitchFamily="34" charset="-122"/>
                <a:cs typeface="宋体" panose="02010600030101010101"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anose="020B0604020202020204" pitchFamily="34" charset="0"/>
              <a:ea typeface="微软雅黑" panose="020B0503020204020204" pitchFamily="34" charset="-122"/>
              <a:cs typeface="宋体" panose="02010600030101010101" pitchFamily="2" charset="-122"/>
            </a:endParaRPr>
          </a:p>
        </p:txBody>
      </p:sp>
      <p:sp>
        <p:nvSpPr>
          <p:cNvPr id="80" name="TextBox 53"/>
          <p:cNvSpPr txBox="1">
            <a:spLocks noChangeArrowheads="1"/>
          </p:cNvSpPr>
          <p:nvPr/>
        </p:nvSpPr>
        <p:spPr bwMode="auto">
          <a:xfrm>
            <a:off x="3683560" y="1491052"/>
            <a:ext cx="15126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0" cap="none" spc="0" normalizeH="0" baseline="0" noProof="0" dirty="0">
                <a:ln>
                  <a:noFill/>
                </a:ln>
                <a:solidFill>
                  <a:srgbClr val="5A5959"/>
                </a:solidFill>
                <a:effectLst/>
                <a:uLnTx/>
                <a:uFillTx/>
                <a:latin typeface="微软雅黑" panose="020B0503020204020204" pitchFamily="34" charset="-122"/>
                <a:ea typeface="微软雅黑" panose="020B0503020204020204" pitchFamily="34" charset="-122"/>
                <a:cs typeface="宋体" panose="02010600030101010101"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anose="020B0604020202020204" pitchFamily="34" charset="0"/>
              <a:ea typeface="微软雅黑" panose="020B0503020204020204" pitchFamily="34" charset="-122"/>
              <a:cs typeface="宋体" panose="02010600030101010101" pitchFamily="2" charset="-122"/>
            </a:endParaRPr>
          </a:p>
        </p:txBody>
      </p:sp>
      <p:sp>
        <p:nvSpPr>
          <p:cNvPr id="81" name="TextBox 53"/>
          <p:cNvSpPr txBox="1">
            <a:spLocks noChangeArrowheads="1"/>
          </p:cNvSpPr>
          <p:nvPr/>
        </p:nvSpPr>
        <p:spPr bwMode="auto">
          <a:xfrm>
            <a:off x="6834522" y="1476763"/>
            <a:ext cx="13234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0" cap="none" spc="0" normalizeH="0" baseline="0" noProof="0" dirty="0">
                <a:ln>
                  <a:noFill/>
                </a:ln>
                <a:solidFill>
                  <a:srgbClr val="5A5959"/>
                </a:solidFill>
                <a:effectLst/>
                <a:uLnTx/>
                <a:uFillTx/>
                <a:latin typeface="微软雅黑" panose="020B0503020204020204" pitchFamily="34" charset="-122"/>
                <a:ea typeface="微软雅黑" panose="020B0503020204020204" pitchFamily="34" charset="-122"/>
                <a:cs typeface="宋体" panose="02010600030101010101"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anose="020B0604020202020204" pitchFamily="34" charset="0"/>
              <a:ea typeface="微软雅黑" panose="020B0503020204020204" pitchFamily="34" charset="-122"/>
              <a:cs typeface="宋体" panose="02010600030101010101" pitchFamily="2" charset="-122"/>
            </a:endParaRPr>
          </a:p>
        </p:txBody>
      </p:sp>
      <p:grpSp>
        <p:nvGrpSpPr>
          <p:cNvPr id="82" name="组合 81"/>
          <p:cNvGrpSpPr/>
          <p:nvPr/>
        </p:nvGrpSpPr>
        <p:grpSpPr>
          <a:xfrm>
            <a:off x="6723099" y="1979845"/>
            <a:ext cx="1449537" cy="1369322"/>
            <a:chOff x="2034960" y="1230375"/>
            <a:chExt cx="2075647" cy="2080525"/>
          </a:xfrm>
        </p:grpSpPr>
        <p:sp>
          <p:nvSpPr>
            <p:cNvPr id="83" name="Freeform 8"/>
            <p:cNvSpPr/>
            <p:nvPr/>
          </p:nvSpPr>
          <p:spPr bwMode="auto">
            <a:xfrm>
              <a:off x="2034960" y="1230375"/>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314865"/>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defRPr/>
              </a:pPr>
              <a:endParaRPr kumimoji="0" lang="en-US" sz="2800" b="0" i="0" u="none" strike="noStrike" kern="0" cap="none" spc="0" normalizeH="0" baseline="0" noProof="0" dirty="0">
                <a:ln>
                  <a:noFill/>
                </a:ln>
                <a:solidFill>
                  <a:srgbClr val="5A5959"/>
                </a:solidFill>
                <a:effectLst/>
                <a:uLnTx/>
                <a:uFillTx/>
                <a:latin typeface="Impact" panose="020B0806030902050204" pitchFamily="34" charset="0"/>
                <a:ea typeface="微软雅黑" panose="020B0503020204020204" pitchFamily="34" charset="-122"/>
                <a:cs typeface="+mn-cs"/>
              </a:endParaRPr>
            </a:p>
          </p:txBody>
        </p:sp>
        <p:sp>
          <p:nvSpPr>
            <p:cNvPr id="84" name="Oval 9"/>
            <p:cNvSpPr>
              <a:spLocks noChangeArrowheads="1"/>
            </p:cNvSpPr>
            <p:nvPr/>
          </p:nvSpPr>
          <p:spPr bwMode="auto">
            <a:xfrm>
              <a:off x="2404813" y="1544314"/>
              <a:ext cx="1378422" cy="1378114"/>
            </a:xfrm>
            <a:prstGeom prst="ellipse">
              <a:avLst/>
            </a:prstGeom>
            <a:solidFill>
              <a:schemeClr val="bg1">
                <a:lumMod val="95000"/>
              </a:schemeClr>
            </a:solidFill>
            <a:ln w="222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kern="0" dirty="0">
                  <a:solidFill>
                    <a:srgbClr val="5A5959"/>
                  </a:solidFill>
                  <a:latin typeface="Calibri" panose="020F0502020204030204"/>
                  <a:ea typeface="微软雅黑" panose="020B0503020204020204" pitchFamily="34" charset="-122"/>
                </a:rPr>
                <a:t>单击此处添加文本</a:t>
              </a:r>
              <a:endParaRPr kumimoji="0" lang="en-US" sz="1400" b="0" i="0" u="none" strike="noStrike" kern="0" cap="none" spc="0" normalizeH="0" baseline="0" noProof="0" dirty="0">
                <a:ln>
                  <a:noFill/>
                </a:ln>
                <a:solidFill>
                  <a:srgbClr val="5A5959"/>
                </a:solidFill>
                <a:effectLst/>
                <a:uLnTx/>
                <a:uFillTx/>
                <a:latin typeface="Calibri" panose="020F0502020204030204"/>
                <a:ea typeface="微软雅黑" panose="020B0503020204020204" pitchFamily="34" charset="-122"/>
              </a:endParaRPr>
            </a:p>
          </p:txBody>
        </p:sp>
      </p:grpSp>
      <p:sp>
        <p:nvSpPr>
          <p:cNvPr id="85" name="TextBox 53"/>
          <p:cNvSpPr txBox="1">
            <a:spLocks noChangeArrowheads="1"/>
          </p:cNvSpPr>
          <p:nvPr/>
        </p:nvSpPr>
        <p:spPr bwMode="auto">
          <a:xfrm>
            <a:off x="5359431" y="1047318"/>
            <a:ext cx="15126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0" cap="none" spc="0" normalizeH="0" baseline="0" noProof="0" dirty="0">
                <a:ln>
                  <a:noFill/>
                </a:ln>
                <a:solidFill>
                  <a:srgbClr val="5A5959"/>
                </a:solidFill>
                <a:effectLst/>
                <a:uLnTx/>
                <a:uFillTx/>
                <a:latin typeface="微软雅黑" panose="020B0503020204020204" pitchFamily="34" charset="-122"/>
                <a:ea typeface="微软雅黑" panose="020B0503020204020204" pitchFamily="34" charset="-122"/>
                <a:cs typeface="宋体" panose="02010600030101010101"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anose="020B0604020202020204" pitchFamily="34" charset="0"/>
              <a:ea typeface="微软雅黑" panose="020B0503020204020204" pitchFamily="34" charset="-122"/>
              <a:cs typeface="宋体" panose="02010600030101010101" pitchFamily="2" charset="-122"/>
            </a:endParaRPr>
          </a:p>
        </p:txBody>
      </p:sp>
      <p:cxnSp>
        <p:nvCxnSpPr>
          <p:cNvPr id="32" name="直接连接符 3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研究成果</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14:bounceEnd="52000">
                                          <p:cBhvr additive="base">
                                            <p:cTn id="16" dur="500" fill="hold"/>
                                            <p:tgtEl>
                                              <p:spTgt spid="3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par>
                                    <p:cTn id="22" presetID="10" presetClass="entr" presetSubtype="0" fill="hold" nodeType="withEffect">
                                      <p:stCondLst>
                                        <p:cond delay="40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par>
                                    <p:cTn id="25" presetID="10" presetClass="entr" presetSubtype="0" fill="hold" nodeType="withEffect">
                                      <p:stCondLst>
                                        <p:cond delay="60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par>
                                    <p:cTn id="28" presetID="10" presetClass="entr" presetSubtype="0" fill="hold" nodeType="withEffect">
                                      <p:stCondLst>
                                        <p:cond delay="100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par>
                              <p:cTn id="31" fill="hold">
                                <p:stCondLst>
                                  <p:cond delay="1500"/>
                                </p:stCondLst>
                                <p:childTnLst>
                                  <p:par>
                                    <p:cTn id="32" presetID="12" presetClass="entr" presetSubtype="8" fill="hold" grpId="0" nodeType="after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additive="base">
                                            <p:cTn id="34" dur="500"/>
                                            <p:tgtEl>
                                              <p:spTgt spid="78"/>
                                            </p:tgtEl>
                                            <p:attrNameLst>
                                              <p:attrName>ppt_x</p:attrName>
                                            </p:attrNameLst>
                                          </p:cBhvr>
                                          <p:tavLst>
                                            <p:tav tm="0">
                                              <p:val>
                                                <p:strVal val="#ppt_x-#ppt_w*1.125000"/>
                                              </p:val>
                                            </p:tav>
                                            <p:tav tm="100000">
                                              <p:val>
                                                <p:strVal val="#ppt_x"/>
                                              </p:val>
                                            </p:tav>
                                          </p:tavLst>
                                        </p:anim>
                                        <p:animEffect transition="in" filter="wipe(right)">
                                          <p:cBhvr>
                                            <p:cTn id="35" dur="500"/>
                                            <p:tgtEl>
                                              <p:spTgt spid="78"/>
                                            </p:tgtEl>
                                          </p:cBhvr>
                                        </p:animEffect>
                                      </p:childTnLst>
                                    </p:cTn>
                                  </p:par>
                                </p:childTnLst>
                              </p:cTn>
                            </p:par>
                            <p:par>
                              <p:cTn id="36" fill="hold">
                                <p:stCondLst>
                                  <p:cond delay="2000"/>
                                </p:stCondLst>
                                <p:childTnLst>
                                  <p:par>
                                    <p:cTn id="37" presetID="8" presetClass="emph" presetSubtype="0" fill="hold" nodeType="afterEffect">
                                      <p:stCondLst>
                                        <p:cond delay="0"/>
                                      </p:stCondLst>
                                      <p:childTnLst>
                                        <p:animRot by="21600000">
                                          <p:cBhvr>
                                            <p:cTn id="38" dur="2000" fill="hold"/>
                                            <p:tgtEl>
                                              <p:spTgt spid="69"/>
                                            </p:tgtEl>
                                            <p:attrNameLst>
                                              <p:attrName>r</p:attrName>
                                            </p:attrNameLst>
                                          </p:cBhvr>
                                        </p:animRot>
                                      </p:childTnLst>
                                    </p:cTn>
                                  </p:par>
                                  <p:par>
                                    <p:cTn id="39" presetID="8" presetClass="emph" presetSubtype="0" fill="hold" nodeType="withEffect">
                                      <p:stCondLst>
                                        <p:cond delay="0"/>
                                      </p:stCondLst>
                                      <p:childTnLst>
                                        <p:animRot by="-27000000">
                                          <p:cBhvr>
                                            <p:cTn id="40" dur="2000" fill="hold"/>
                                            <p:tgtEl>
                                              <p:spTgt spid="75"/>
                                            </p:tgtEl>
                                            <p:attrNameLst>
                                              <p:attrName>r</p:attrName>
                                            </p:attrNameLst>
                                          </p:cBhvr>
                                        </p:animRot>
                                      </p:childTnLst>
                                    </p:cTn>
                                  </p:par>
                                  <p:par>
                                    <p:cTn id="41" presetID="8" presetClass="emph" presetSubtype="0" fill="hold" nodeType="withEffect">
                                      <p:stCondLst>
                                        <p:cond delay="0"/>
                                      </p:stCondLst>
                                      <p:childTnLst>
                                        <p:animRot by="-28800000">
                                          <p:cBhvr>
                                            <p:cTn id="42" dur="2000" fill="hold"/>
                                            <p:tgtEl>
                                              <p:spTgt spid="72"/>
                                            </p:tgtEl>
                                            <p:attrNameLst>
                                              <p:attrName>r</p:attrName>
                                            </p:attrNameLst>
                                          </p:cBhvr>
                                        </p:animRot>
                                      </p:childTnLst>
                                    </p:cTn>
                                  </p:par>
                                  <p:par>
                                    <p:cTn id="43" presetID="8" presetClass="emph" presetSubtype="0" fill="hold" nodeType="withEffect">
                                      <p:stCondLst>
                                        <p:cond delay="0"/>
                                      </p:stCondLst>
                                      <p:childTnLst>
                                        <p:animRot by="21600000">
                                          <p:cBhvr>
                                            <p:cTn id="44" dur="2000" fill="hold"/>
                                            <p:tgtEl>
                                              <p:spTgt spid="82"/>
                                            </p:tgtEl>
                                            <p:attrNameLst>
                                              <p:attrName>r</p:attrName>
                                            </p:attrNameLst>
                                          </p:cBhvr>
                                        </p:animRot>
                                      </p:childTnLst>
                                    </p:cTn>
                                  </p:par>
                                  <p:par>
                                    <p:cTn id="45" presetID="42" presetClass="entr" presetSubtype="0" fill="hold" grpId="0" nodeType="withEffect">
                                      <p:stCondLst>
                                        <p:cond delay="60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anim calcmode="lin" valueType="num">
                                          <p:cBhvr>
                                            <p:cTn id="48" dur="500" fill="hold"/>
                                            <p:tgtEl>
                                              <p:spTgt spid="79"/>
                                            </p:tgtEl>
                                            <p:attrNameLst>
                                              <p:attrName>ppt_x</p:attrName>
                                            </p:attrNameLst>
                                          </p:cBhvr>
                                          <p:tavLst>
                                            <p:tav tm="0">
                                              <p:val>
                                                <p:strVal val="#ppt_x"/>
                                              </p:val>
                                            </p:tav>
                                            <p:tav tm="100000">
                                              <p:val>
                                                <p:strVal val="#ppt_x"/>
                                              </p:val>
                                            </p:tav>
                                          </p:tavLst>
                                        </p:anim>
                                        <p:anim calcmode="lin" valueType="num">
                                          <p:cBhvr>
                                            <p:cTn id="49" dur="500" fill="hold"/>
                                            <p:tgtEl>
                                              <p:spTgt spid="7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100"/>
                                      </p:stCondLst>
                                      <p:childTnLst>
                                        <p:set>
                                          <p:cBhvr>
                                            <p:cTn id="51" dur="1" fill="hold">
                                              <p:stCondLst>
                                                <p:cond delay="0"/>
                                              </p:stCondLst>
                                            </p:cTn>
                                            <p:tgtEl>
                                              <p:spTgt spid="80"/>
                                            </p:tgtEl>
                                            <p:attrNameLst>
                                              <p:attrName>style.visibility</p:attrName>
                                            </p:attrNameLst>
                                          </p:cBhvr>
                                          <p:to>
                                            <p:strVal val="visible"/>
                                          </p:to>
                                        </p:set>
                                        <p:animEffect transition="in" filter="fade">
                                          <p:cBhvr>
                                            <p:cTn id="52" dur="500"/>
                                            <p:tgtEl>
                                              <p:spTgt spid="80"/>
                                            </p:tgtEl>
                                          </p:cBhvr>
                                        </p:animEffect>
                                        <p:anim calcmode="lin" valueType="num">
                                          <p:cBhvr>
                                            <p:cTn id="53" dur="500" fill="hold"/>
                                            <p:tgtEl>
                                              <p:spTgt spid="80"/>
                                            </p:tgtEl>
                                            <p:attrNameLst>
                                              <p:attrName>ppt_x</p:attrName>
                                            </p:attrNameLst>
                                          </p:cBhvr>
                                          <p:tavLst>
                                            <p:tav tm="0">
                                              <p:val>
                                                <p:strVal val="#ppt_x"/>
                                              </p:val>
                                            </p:tav>
                                            <p:tav tm="100000">
                                              <p:val>
                                                <p:strVal val="#ppt_x"/>
                                              </p:val>
                                            </p:tav>
                                          </p:tavLst>
                                        </p:anim>
                                        <p:anim calcmode="lin" valueType="num">
                                          <p:cBhvr>
                                            <p:cTn id="54" dur="500" fill="hold"/>
                                            <p:tgtEl>
                                              <p:spTgt spid="8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30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anim calcmode="lin" valueType="num">
                                          <p:cBhvr>
                                            <p:cTn id="58" dur="500" fill="hold"/>
                                            <p:tgtEl>
                                              <p:spTgt spid="81"/>
                                            </p:tgtEl>
                                            <p:attrNameLst>
                                              <p:attrName>ppt_x</p:attrName>
                                            </p:attrNameLst>
                                          </p:cBhvr>
                                          <p:tavLst>
                                            <p:tav tm="0">
                                              <p:val>
                                                <p:strVal val="#ppt_x"/>
                                              </p:val>
                                            </p:tav>
                                            <p:tav tm="100000">
                                              <p:val>
                                                <p:strVal val="#ppt_x"/>
                                              </p:val>
                                            </p:tav>
                                          </p:tavLst>
                                        </p:anim>
                                        <p:anim calcmode="lin" valueType="num">
                                          <p:cBhvr>
                                            <p:cTn id="59" dur="500" fill="hold"/>
                                            <p:tgtEl>
                                              <p:spTgt spid="8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60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anim calcmode="lin" valueType="num">
                                          <p:cBhvr>
                                            <p:cTn id="63" dur="500" fill="hold"/>
                                            <p:tgtEl>
                                              <p:spTgt spid="85"/>
                                            </p:tgtEl>
                                            <p:attrNameLst>
                                              <p:attrName>ppt_x</p:attrName>
                                            </p:attrNameLst>
                                          </p:cBhvr>
                                          <p:tavLst>
                                            <p:tav tm="0">
                                              <p:val>
                                                <p:strVal val="#ppt_x"/>
                                              </p:val>
                                            </p:tav>
                                            <p:tav tm="100000">
                                              <p:val>
                                                <p:strVal val="#ppt_x"/>
                                              </p:val>
                                            </p:tav>
                                          </p:tavLst>
                                        </p:anim>
                                        <p:anim calcmode="lin" valueType="num">
                                          <p:cBhvr>
                                            <p:cTn id="64" dur="5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0" grpId="0"/>
          <p:bldP spid="81" grpId="0"/>
          <p:bldP spid="85" grpId="0"/>
          <p:bldP spid="3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ppt_x"/>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par>
                                    <p:cTn id="22" presetID="10" presetClass="entr" presetSubtype="0" fill="hold" nodeType="withEffect">
                                      <p:stCondLst>
                                        <p:cond delay="40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par>
                                    <p:cTn id="25" presetID="10" presetClass="entr" presetSubtype="0" fill="hold" nodeType="withEffect">
                                      <p:stCondLst>
                                        <p:cond delay="60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par>
                                    <p:cTn id="28" presetID="10" presetClass="entr" presetSubtype="0" fill="hold" nodeType="withEffect">
                                      <p:stCondLst>
                                        <p:cond delay="100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par>
                              <p:cTn id="31" fill="hold">
                                <p:stCondLst>
                                  <p:cond delay="1500"/>
                                </p:stCondLst>
                                <p:childTnLst>
                                  <p:par>
                                    <p:cTn id="32" presetID="12" presetClass="entr" presetSubtype="8" fill="hold" grpId="0" nodeType="after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additive="base">
                                            <p:cTn id="34" dur="500"/>
                                            <p:tgtEl>
                                              <p:spTgt spid="78"/>
                                            </p:tgtEl>
                                            <p:attrNameLst>
                                              <p:attrName>ppt_x</p:attrName>
                                            </p:attrNameLst>
                                          </p:cBhvr>
                                          <p:tavLst>
                                            <p:tav tm="0">
                                              <p:val>
                                                <p:strVal val="#ppt_x-#ppt_w*1.125000"/>
                                              </p:val>
                                            </p:tav>
                                            <p:tav tm="100000">
                                              <p:val>
                                                <p:strVal val="#ppt_x"/>
                                              </p:val>
                                            </p:tav>
                                          </p:tavLst>
                                        </p:anim>
                                        <p:animEffect transition="in" filter="wipe(right)">
                                          <p:cBhvr>
                                            <p:cTn id="35" dur="500"/>
                                            <p:tgtEl>
                                              <p:spTgt spid="78"/>
                                            </p:tgtEl>
                                          </p:cBhvr>
                                        </p:animEffect>
                                      </p:childTnLst>
                                    </p:cTn>
                                  </p:par>
                                </p:childTnLst>
                              </p:cTn>
                            </p:par>
                            <p:par>
                              <p:cTn id="36" fill="hold">
                                <p:stCondLst>
                                  <p:cond delay="2000"/>
                                </p:stCondLst>
                                <p:childTnLst>
                                  <p:par>
                                    <p:cTn id="37" presetID="8" presetClass="emph" presetSubtype="0" fill="hold" nodeType="afterEffect">
                                      <p:stCondLst>
                                        <p:cond delay="0"/>
                                      </p:stCondLst>
                                      <p:childTnLst>
                                        <p:animRot by="21600000">
                                          <p:cBhvr>
                                            <p:cTn id="38" dur="2000" fill="hold"/>
                                            <p:tgtEl>
                                              <p:spTgt spid="69"/>
                                            </p:tgtEl>
                                            <p:attrNameLst>
                                              <p:attrName>r</p:attrName>
                                            </p:attrNameLst>
                                          </p:cBhvr>
                                        </p:animRot>
                                      </p:childTnLst>
                                    </p:cTn>
                                  </p:par>
                                  <p:par>
                                    <p:cTn id="39" presetID="8" presetClass="emph" presetSubtype="0" fill="hold" nodeType="withEffect">
                                      <p:stCondLst>
                                        <p:cond delay="0"/>
                                      </p:stCondLst>
                                      <p:childTnLst>
                                        <p:animRot by="-27000000">
                                          <p:cBhvr>
                                            <p:cTn id="40" dur="2000" fill="hold"/>
                                            <p:tgtEl>
                                              <p:spTgt spid="75"/>
                                            </p:tgtEl>
                                            <p:attrNameLst>
                                              <p:attrName>r</p:attrName>
                                            </p:attrNameLst>
                                          </p:cBhvr>
                                        </p:animRot>
                                      </p:childTnLst>
                                    </p:cTn>
                                  </p:par>
                                  <p:par>
                                    <p:cTn id="41" presetID="8" presetClass="emph" presetSubtype="0" fill="hold" nodeType="withEffect">
                                      <p:stCondLst>
                                        <p:cond delay="0"/>
                                      </p:stCondLst>
                                      <p:childTnLst>
                                        <p:animRot by="-28800000">
                                          <p:cBhvr>
                                            <p:cTn id="42" dur="2000" fill="hold"/>
                                            <p:tgtEl>
                                              <p:spTgt spid="72"/>
                                            </p:tgtEl>
                                            <p:attrNameLst>
                                              <p:attrName>r</p:attrName>
                                            </p:attrNameLst>
                                          </p:cBhvr>
                                        </p:animRot>
                                      </p:childTnLst>
                                    </p:cTn>
                                  </p:par>
                                  <p:par>
                                    <p:cTn id="43" presetID="8" presetClass="emph" presetSubtype="0" fill="hold" nodeType="withEffect">
                                      <p:stCondLst>
                                        <p:cond delay="0"/>
                                      </p:stCondLst>
                                      <p:childTnLst>
                                        <p:animRot by="21600000">
                                          <p:cBhvr>
                                            <p:cTn id="44" dur="2000" fill="hold"/>
                                            <p:tgtEl>
                                              <p:spTgt spid="82"/>
                                            </p:tgtEl>
                                            <p:attrNameLst>
                                              <p:attrName>r</p:attrName>
                                            </p:attrNameLst>
                                          </p:cBhvr>
                                        </p:animRot>
                                      </p:childTnLst>
                                    </p:cTn>
                                  </p:par>
                                  <p:par>
                                    <p:cTn id="45" presetID="42" presetClass="entr" presetSubtype="0" fill="hold" grpId="0" nodeType="withEffect">
                                      <p:stCondLst>
                                        <p:cond delay="60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anim calcmode="lin" valueType="num">
                                          <p:cBhvr>
                                            <p:cTn id="48" dur="500" fill="hold"/>
                                            <p:tgtEl>
                                              <p:spTgt spid="79"/>
                                            </p:tgtEl>
                                            <p:attrNameLst>
                                              <p:attrName>ppt_x</p:attrName>
                                            </p:attrNameLst>
                                          </p:cBhvr>
                                          <p:tavLst>
                                            <p:tav tm="0">
                                              <p:val>
                                                <p:strVal val="#ppt_x"/>
                                              </p:val>
                                            </p:tav>
                                            <p:tav tm="100000">
                                              <p:val>
                                                <p:strVal val="#ppt_x"/>
                                              </p:val>
                                            </p:tav>
                                          </p:tavLst>
                                        </p:anim>
                                        <p:anim calcmode="lin" valueType="num">
                                          <p:cBhvr>
                                            <p:cTn id="49" dur="500" fill="hold"/>
                                            <p:tgtEl>
                                              <p:spTgt spid="7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100"/>
                                      </p:stCondLst>
                                      <p:childTnLst>
                                        <p:set>
                                          <p:cBhvr>
                                            <p:cTn id="51" dur="1" fill="hold">
                                              <p:stCondLst>
                                                <p:cond delay="0"/>
                                              </p:stCondLst>
                                            </p:cTn>
                                            <p:tgtEl>
                                              <p:spTgt spid="80"/>
                                            </p:tgtEl>
                                            <p:attrNameLst>
                                              <p:attrName>style.visibility</p:attrName>
                                            </p:attrNameLst>
                                          </p:cBhvr>
                                          <p:to>
                                            <p:strVal val="visible"/>
                                          </p:to>
                                        </p:set>
                                        <p:animEffect transition="in" filter="fade">
                                          <p:cBhvr>
                                            <p:cTn id="52" dur="500"/>
                                            <p:tgtEl>
                                              <p:spTgt spid="80"/>
                                            </p:tgtEl>
                                          </p:cBhvr>
                                        </p:animEffect>
                                        <p:anim calcmode="lin" valueType="num">
                                          <p:cBhvr>
                                            <p:cTn id="53" dur="500" fill="hold"/>
                                            <p:tgtEl>
                                              <p:spTgt spid="80"/>
                                            </p:tgtEl>
                                            <p:attrNameLst>
                                              <p:attrName>ppt_x</p:attrName>
                                            </p:attrNameLst>
                                          </p:cBhvr>
                                          <p:tavLst>
                                            <p:tav tm="0">
                                              <p:val>
                                                <p:strVal val="#ppt_x"/>
                                              </p:val>
                                            </p:tav>
                                            <p:tav tm="100000">
                                              <p:val>
                                                <p:strVal val="#ppt_x"/>
                                              </p:val>
                                            </p:tav>
                                          </p:tavLst>
                                        </p:anim>
                                        <p:anim calcmode="lin" valueType="num">
                                          <p:cBhvr>
                                            <p:cTn id="54" dur="500" fill="hold"/>
                                            <p:tgtEl>
                                              <p:spTgt spid="8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30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anim calcmode="lin" valueType="num">
                                          <p:cBhvr>
                                            <p:cTn id="58" dur="500" fill="hold"/>
                                            <p:tgtEl>
                                              <p:spTgt spid="81"/>
                                            </p:tgtEl>
                                            <p:attrNameLst>
                                              <p:attrName>ppt_x</p:attrName>
                                            </p:attrNameLst>
                                          </p:cBhvr>
                                          <p:tavLst>
                                            <p:tav tm="0">
                                              <p:val>
                                                <p:strVal val="#ppt_x"/>
                                              </p:val>
                                            </p:tav>
                                            <p:tav tm="100000">
                                              <p:val>
                                                <p:strVal val="#ppt_x"/>
                                              </p:val>
                                            </p:tav>
                                          </p:tavLst>
                                        </p:anim>
                                        <p:anim calcmode="lin" valueType="num">
                                          <p:cBhvr>
                                            <p:cTn id="59" dur="500" fill="hold"/>
                                            <p:tgtEl>
                                              <p:spTgt spid="8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60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anim calcmode="lin" valueType="num">
                                          <p:cBhvr>
                                            <p:cTn id="63" dur="500" fill="hold"/>
                                            <p:tgtEl>
                                              <p:spTgt spid="85"/>
                                            </p:tgtEl>
                                            <p:attrNameLst>
                                              <p:attrName>ppt_x</p:attrName>
                                            </p:attrNameLst>
                                          </p:cBhvr>
                                          <p:tavLst>
                                            <p:tav tm="0">
                                              <p:val>
                                                <p:strVal val="#ppt_x"/>
                                              </p:val>
                                            </p:tav>
                                            <p:tav tm="100000">
                                              <p:val>
                                                <p:strVal val="#ppt_x"/>
                                              </p:val>
                                            </p:tav>
                                          </p:tavLst>
                                        </p:anim>
                                        <p:anim calcmode="lin" valueType="num">
                                          <p:cBhvr>
                                            <p:cTn id="64" dur="5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0" grpId="0"/>
          <p:bldP spid="81" grpId="0"/>
          <p:bldP spid="85" grpId="0"/>
          <p:bldP spid="3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1"/>
          <p:cNvSpPr/>
          <p:nvPr/>
        </p:nvSpPr>
        <p:spPr>
          <a:xfrm>
            <a:off x="3382646" y="934605"/>
            <a:ext cx="4284655" cy="739798"/>
          </a:xfrm>
          <a:prstGeom prst="rect">
            <a:avLst/>
          </a:prstGeom>
          <a:solidFill>
            <a:srgbClr val="E2E9E9"/>
          </a:solidFill>
          <a:ln w="3175" cap="flat" cmpd="sng" algn="ctr">
            <a:solidFill>
              <a:srgbClr val="EAEAEA"/>
            </a:solidFill>
            <a:prstDash val="solid"/>
          </a:ln>
          <a:effectLst/>
        </p:spPr>
        <p:txBody>
          <a:bodyPr lIns="135000" anchor="ctr"/>
          <a:lstStyle/>
          <a:p>
            <a:pPr marL="128905" indent="-128905">
              <a:lnSpc>
                <a:spcPct val="150000"/>
              </a:lnSpc>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p:txBody>
      </p:sp>
      <p:sp>
        <p:nvSpPr>
          <p:cNvPr id="3" name="深色1"/>
          <p:cNvSpPr/>
          <p:nvPr/>
        </p:nvSpPr>
        <p:spPr>
          <a:xfrm>
            <a:off x="2231420" y="934606"/>
            <a:ext cx="1068736" cy="986246"/>
          </a:xfrm>
          <a:custGeom>
            <a:avLst/>
            <a:gdLst/>
            <a:ahLst/>
            <a:cxnLst/>
            <a:rect l="l" t="t" r="r" b="b"/>
            <a:pathLst>
              <a:path w="1871662" h="1727200">
                <a:moveTo>
                  <a:pt x="0" y="0"/>
                </a:moveTo>
                <a:lnTo>
                  <a:pt x="1871662" y="0"/>
                </a:lnTo>
                <a:lnTo>
                  <a:pt x="1871662" y="1308095"/>
                </a:lnTo>
                <a:lnTo>
                  <a:pt x="935831" y="1727200"/>
                </a:lnTo>
                <a:lnTo>
                  <a:pt x="0" y="1308095"/>
                </a:lnTo>
                <a:close/>
              </a:path>
            </a:pathLst>
          </a:custGeom>
          <a:solidFill>
            <a:srgbClr val="314865"/>
          </a:solidFill>
          <a:ln w="25400" cap="flat" cmpd="sng" algn="ctr">
            <a:noFill/>
            <a:prstDash val="solid"/>
          </a:ln>
          <a:effectLst/>
        </p:spPr>
        <p:txBody>
          <a:bodyPr bIns="243000" anchor="ctr"/>
          <a:lstStyle/>
          <a:p>
            <a:pPr algn="ctr">
              <a:lnSpc>
                <a:spcPct val="120000"/>
              </a:lnSpc>
              <a:defRPr/>
            </a:pPr>
            <a:r>
              <a:rPr lang="zh-CN" altLang="en-US" sz="1600" b="1" kern="0" dirty="0">
                <a:solidFill>
                  <a:schemeClr val="bg1"/>
                </a:solidFill>
                <a:latin typeface="微软雅黑" panose="020B0503020204020204" pitchFamily="34" charset="-122"/>
                <a:ea typeface="微软雅黑" panose="020B0503020204020204" pitchFamily="34" charset="-122"/>
              </a:rPr>
              <a:t>文本</a:t>
            </a:r>
            <a:r>
              <a:rPr lang="en-US" altLang="zh-CN" sz="1600" b="1" kern="0" dirty="0">
                <a:solidFill>
                  <a:schemeClr val="bg1"/>
                </a:solidFill>
                <a:latin typeface="微软雅黑" panose="020B0503020204020204" pitchFamily="34" charset="-122"/>
                <a:ea typeface="微软雅黑" panose="020B0503020204020204" pitchFamily="34" charset="-122"/>
              </a:rPr>
              <a:t>1</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4" name="文本2"/>
          <p:cNvSpPr/>
          <p:nvPr/>
        </p:nvSpPr>
        <p:spPr>
          <a:xfrm>
            <a:off x="3382644" y="1799383"/>
            <a:ext cx="4302515" cy="738481"/>
          </a:xfrm>
          <a:prstGeom prst="rect">
            <a:avLst/>
          </a:prstGeom>
          <a:solidFill>
            <a:srgbClr val="E2E9E9"/>
          </a:solidFill>
          <a:ln w="3175" cap="flat" cmpd="sng" algn="ctr">
            <a:solidFill>
              <a:srgbClr val="EAEAEA"/>
            </a:solidFill>
            <a:prstDash val="solid"/>
          </a:ln>
          <a:effectLst/>
        </p:spPr>
        <p:txBody>
          <a:bodyPr lIns="135000" anchor="ctr"/>
          <a:lstStyle/>
          <a:p>
            <a:pPr marL="128905" indent="-128905">
              <a:lnSpc>
                <a:spcPct val="150000"/>
              </a:lnSpc>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p:txBody>
      </p:sp>
      <p:sp>
        <p:nvSpPr>
          <p:cNvPr id="5" name="深色2"/>
          <p:cNvSpPr/>
          <p:nvPr/>
        </p:nvSpPr>
        <p:spPr>
          <a:xfrm>
            <a:off x="2231420" y="1798024"/>
            <a:ext cx="1068736" cy="986246"/>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314865"/>
          </a:solidFill>
          <a:ln w="25400" cap="flat" cmpd="sng" algn="ctr">
            <a:noFill/>
            <a:prstDash val="solid"/>
          </a:ln>
          <a:effectLst/>
        </p:spPr>
        <p:txBody>
          <a:bodyPr anchor="ctr"/>
          <a:lstStyle/>
          <a:p>
            <a:pPr algn="ctr">
              <a:lnSpc>
                <a:spcPct val="120000"/>
              </a:lnSpc>
              <a:defRPr/>
            </a:pPr>
            <a:r>
              <a:rPr lang="zh-CN" altLang="en-US" sz="1600" b="1" kern="0" dirty="0">
                <a:solidFill>
                  <a:schemeClr val="bg1"/>
                </a:solidFill>
                <a:latin typeface="微软雅黑" panose="020B0503020204020204" pitchFamily="34" charset="-122"/>
                <a:ea typeface="微软雅黑" panose="020B0503020204020204" pitchFamily="34" charset="-122"/>
              </a:rPr>
              <a:t>文本</a:t>
            </a:r>
            <a:r>
              <a:rPr lang="en-US" altLang="zh-CN" sz="1600" b="1" kern="0" dirty="0">
                <a:solidFill>
                  <a:schemeClr val="bg1"/>
                </a:solidFill>
                <a:latin typeface="微软雅黑" panose="020B0503020204020204" pitchFamily="34" charset="-122"/>
                <a:ea typeface="微软雅黑" panose="020B0503020204020204" pitchFamily="34" charset="-122"/>
              </a:rPr>
              <a:t>2</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6" name="文本3"/>
          <p:cNvSpPr/>
          <p:nvPr/>
        </p:nvSpPr>
        <p:spPr>
          <a:xfrm>
            <a:off x="3369047" y="2661442"/>
            <a:ext cx="4316112" cy="734246"/>
          </a:xfrm>
          <a:prstGeom prst="rect">
            <a:avLst/>
          </a:prstGeom>
          <a:solidFill>
            <a:srgbClr val="E2E9E9"/>
          </a:solidFill>
          <a:ln w="3175" cap="flat" cmpd="sng" algn="ctr">
            <a:solidFill>
              <a:srgbClr val="EAEAEA"/>
            </a:solidFill>
            <a:prstDash val="solid"/>
          </a:ln>
          <a:effectLst/>
        </p:spPr>
        <p:txBody>
          <a:bodyPr lIns="135000" anchor="ctr"/>
          <a:lstStyle/>
          <a:p>
            <a:pPr marL="128905" indent="-128905">
              <a:lnSpc>
                <a:spcPct val="150000"/>
              </a:lnSpc>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p:txBody>
      </p:sp>
      <p:sp>
        <p:nvSpPr>
          <p:cNvPr id="7" name="深色3"/>
          <p:cNvSpPr/>
          <p:nvPr/>
        </p:nvSpPr>
        <p:spPr>
          <a:xfrm>
            <a:off x="2231420" y="2670924"/>
            <a:ext cx="1068736" cy="986247"/>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314865"/>
          </a:solidFill>
          <a:ln w="25400" cap="flat" cmpd="sng" algn="ctr">
            <a:noFill/>
            <a:prstDash val="solid"/>
          </a:ln>
          <a:effectLst/>
        </p:spPr>
        <p:txBody>
          <a:bodyPr anchor="ctr"/>
          <a:lstStyle/>
          <a:p>
            <a:pPr algn="ctr">
              <a:lnSpc>
                <a:spcPct val="120000"/>
              </a:lnSpc>
              <a:defRPr/>
            </a:pPr>
            <a:r>
              <a:rPr lang="zh-CN" altLang="en-US" sz="1600" b="1" kern="0" dirty="0">
                <a:solidFill>
                  <a:schemeClr val="bg1"/>
                </a:solidFill>
                <a:latin typeface="微软雅黑" panose="020B0503020204020204" pitchFamily="34" charset="-122"/>
                <a:ea typeface="微软雅黑" panose="020B0503020204020204" pitchFamily="34" charset="-122"/>
              </a:rPr>
              <a:t>文本</a:t>
            </a:r>
            <a:r>
              <a:rPr lang="en-US" altLang="zh-CN" sz="1600" b="1" kern="0" dirty="0">
                <a:solidFill>
                  <a:schemeClr val="bg1"/>
                </a:solidFill>
                <a:latin typeface="微软雅黑" panose="020B0503020204020204" pitchFamily="34" charset="-122"/>
                <a:ea typeface="微软雅黑" panose="020B0503020204020204" pitchFamily="34" charset="-122"/>
              </a:rPr>
              <a:t>3</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8" name="文本4"/>
          <p:cNvSpPr/>
          <p:nvPr/>
        </p:nvSpPr>
        <p:spPr>
          <a:xfrm>
            <a:off x="3369047" y="3514037"/>
            <a:ext cx="4316112" cy="734246"/>
          </a:xfrm>
          <a:prstGeom prst="rect">
            <a:avLst/>
          </a:prstGeom>
          <a:solidFill>
            <a:srgbClr val="E2E9E9"/>
          </a:solidFill>
          <a:ln w="3175" cap="flat" cmpd="sng" algn="ctr">
            <a:solidFill>
              <a:srgbClr val="EAEAEA"/>
            </a:solidFill>
            <a:prstDash val="solid"/>
          </a:ln>
          <a:effectLst/>
        </p:spPr>
        <p:txBody>
          <a:bodyPr lIns="135000" anchor="ctr"/>
          <a:lstStyle/>
          <a:p>
            <a:pPr marL="128905" indent="-128905">
              <a:lnSpc>
                <a:spcPct val="150000"/>
              </a:lnSpc>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a:p>
            <a:pPr marL="128905" indent="-128905">
              <a:lnSpc>
                <a:spcPct val="150000"/>
              </a:lnSpc>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p:txBody>
      </p:sp>
      <p:sp>
        <p:nvSpPr>
          <p:cNvPr id="9" name="深色4"/>
          <p:cNvSpPr/>
          <p:nvPr/>
        </p:nvSpPr>
        <p:spPr>
          <a:xfrm>
            <a:off x="2231420" y="3523520"/>
            <a:ext cx="1068736" cy="986247"/>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314865"/>
          </a:solidFill>
          <a:ln w="25400" cap="flat" cmpd="sng" algn="ctr">
            <a:noFill/>
            <a:prstDash val="solid"/>
          </a:ln>
          <a:effectLst/>
        </p:spPr>
        <p:txBody>
          <a:bodyPr lIns="0" rIns="0" anchor="ctr"/>
          <a:lstStyle/>
          <a:p>
            <a:pPr algn="ctr">
              <a:lnSpc>
                <a:spcPct val="120000"/>
              </a:lnSpc>
              <a:spcBef>
                <a:spcPts val="450"/>
              </a:spcBef>
              <a:spcAft>
                <a:spcPts val="450"/>
              </a:spcAft>
              <a:defRPr/>
            </a:pPr>
            <a:r>
              <a:rPr lang="zh-CN" altLang="en-US" sz="1600" b="1" kern="0" dirty="0">
                <a:solidFill>
                  <a:schemeClr val="bg1"/>
                </a:solidFill>
                <a:latin typeface="微软雅黑" panose="020B0503020204020204" pitchFamily="34" charset="-122"/>
                <a:ea typeface="微软雅黑" panose="020B0503020204020204" pitchFamily="34" charset="-122"/>
              </a:rPr>
              <a:t>文本</a:t>
            </a:r>
            <a:r>
              <a:rPr lang="en-US" altLang="zh-CN" sz="1600" b="1" kern="0" dirty="0">
                <a:solidFill>
                  <a:schemeClr val="bg1"/>
                </a:solidFill>
                <a:latin typeface="微软雅黑" panose="020B0503020204020204" pitchFamily="34" charset="-122"/>
                <a:ea typeface="微软雅黑" panose="020B0503020204020204" pitchFamily="34" charset="-122"/>
              </a:rPr>
              <a:t>4</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8"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研究成果</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14:bounceEnd="52000">
                                          <p:cBhvr additive="base">
                                            <p:cTn id="16" dur="500" fill="hold"/>
                                            <p:tgtEl>
                                              <p:spTgt spid="28"/>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ppt_x"/>
                                              </p:val>
                                            </p:tav>
                                            <p:tav tm="100000">
                                              <p:val>
                                                <p:strVal val="#ppt_x"/>
                                              </p:val>
                                            </p:tav>
                                          </p:tavLst>
                                        </p:anim>
                                        <p:anim calcmode="lin" valueType="num">
                                          <p:cBhvr additive="base">
                                            <p:cTn id="17" dur="500" fill="hold"/>
                                            <p:tgtEl>
                                              <p:spTgt spid="2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28"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5084677" y="1451726"/>
            <a:ext cx="2977753" cy="2795587"/>
          </a:xfrm>
          <a:prstGeom prst="roundRect">
            <a:avLst>
              <a:gd name="adj" fmla="val 2259"/>
            </a:avLst>
          </a:prstGeom>
          <a:solidFill>
            <a:srgbClr val="E2E9E9"/>
          </a:solidFill>
          <a:ln w="3175" cap="flat" cmpd="sng" algn="ctr">
            <a:solidFill>
              <a:srgbClr val="D7D7D7"/>
            </a:solidFill>
            <a:prstDash val="solid"/>
          </a:ln>
          <a:effectLst/>
        </p:spPr>
        <p:txBody>
          <a:bodyPr lIns="135000" anchor="ctr"/>
          <a:lstStyle/>
          <a:p>
            <a:pPr>
              <a:lnSpc>
                <a:spcPct val="150000"/>
              </a:lnSpc>
              <a:defRPr/>
            </a:pPr>
            <a:endParaRPr lang="zh-CN" altLang="en-US" sz="900" kern="0" dirty="0">
              <a:solidFill>
                <a:schemeClr val="bg1"/>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2623725" y="2104697"/>
            <a:ext cx="1490523" cy="1335373"/>
            <a:chOff x="2621939" y="2104697"/>
            <a:chExt cx="1490523" cy="1335373"/>
          </a:xfrm>
        </p:grpSpPr>
        <p:cxnSp>
          <p:nvCxnSpPr>
            <p:cNvPr id="11" name="AutoShape 11"/>
            <p:cNvCxnSpPr>
              <a:cxnSpLocks noChangeShapeType="1"/>
              <a:stCxn id="7" idx="0"/>
            </p:cNvCxnSpPr>
            <p:nvPr/>
          </p:nvCxnSpPr>
          <p:spPr bwMode="gray">
            <a:xfrm flipH="1" flipV="1">
              <a:off x="3398752" y="3086454"/>
              <a:ext cx="7144" cy="353616"/>
            </a:xfrm>
            <a:prstGeom prst="straightConnector1">
              <a:avLst/>
            </a:prstGeom>
            <a:noFill/>
            <a:ln w="9525">
              <a:solidFill>
                <a:srgbClr val="2B2E30"/>
              </a:solidFill>
              <a:round/>
            </a:ln>
            <a:extLst>
              <a:ext uri="{909E8E84-426E-40DD-AFC4-6F175D3DCCD1}">
                <a14:hiddenFill xmlns:a14="http://schemas.microsoft.com/office/drawing/2010/main">
                  <a:noFill/>
                </a14:hiddenFill>
              </a:ext>
            </a:extLst>
          </p:spPr>
        </p:cxnSp>
        <p:cxnSp>
          <p:nvCxnSpPr>
            <p:cNvPr id="12" name="AutoShape 12"/>
            <p:cNvCxnSpPr>
              <a:cxnSpLocks noChangeShapeType="1"/>
            </p:cNvCxnSpPr>
            <p:nvPr/>
          </p:nvCxnSpPr>
          <p:spPr bwMode="gray">
            <a:xfrm flipH="1">
              <a:off x="3803566" y="2104697"/>
              <a:ext cx="308896" cy="279289"/>
            </a:xfrm>
            <a:prstGeom prst="straightConnector1">
              <a:avLst/>
            </a:prstGeom>
            <a:noFill/>
            <a:ln w="9525">
              <a:solidFill>
                <a:srgbClr val="2B2E30"/>
              </a:solidFill>
              <a:round/>
            </a:ln>
            <a:extLst>
              <a:ext uri="{909E8E84-426E-40DD-AFC4-6F175D3DCCD1}">
                <a14:hiddenFill xmlns:a14="http://schemas.microsoft.com/office/drawing/2010/main">
                  <a:noFill/>
                </a14:hiddenFill>
              </a:ext>
            </a:extLst>
          </p:spPr>
        </p:cxnSp>
        <p:cxnSp>
          <p:nvCxnSpPr>
            <p:cNvPr id="13" name="AutoShape 13"/>
            <p:cNvCxnSpPr>
              <a:cxnSpLocks noChangeShapeType="1"/>
            </p:cNvCxnSpPr>
            <p:nvPr/>
          </p:nvCxnSpPr>
          <p:spPr bwMode="gray">
            <a:xfrm>
              <a:off x="2621939" y="2104697"/>
              <a:ext cx="372001" cy="279289"/>
            </a:xfrm>
            <a:prstGeom prst="straightConnector1">
              <a:avLst/>
            </a:prstGeom>
            <a:noFill/>
            <a:ln w="9525">
              <a:solidFill>
                <a:srgbClr val="2B2E30"/>
              </a:solidFill>
              <a:round/>
            </a:ln>
            <a:extLst>
              <a:ext uri="{909E8E84-426E-40DD-AFC4-6F175D3DCCD1}">
                <a14:hiddenFill xmlns:a14="http://schemas.microsoft.com/office/drawing/2010/main">
                  <a:noFill/>
                </a14:hiddenFill>
              </a:ext>
            </a:extLst>
          </p:spPr>
        </p:cxnSp>
      </p:grpSp>
      <p:sp>
        <p:nvSpPr>
          <p:cNvPr id="14" name="AutoShape 22"/>
          <p:cNvSpPr>
            <a:spLocks noChangeArrowheads="1"/>
          </p:cNvSpPr>
          <p:nvPr/>
        </p:nvSpPr>
        <p:spPr bwMode="gray">
          <a:xfrm>
            <a:off x="5190643" y="1243367"/>
            <a:ext cx="2764631" cy="376237"/>
          </a:xfrm>
          <a:prstGeom prst="roundRect">
            <a:avLst>
              <a:gd name="adj" fmla="val 0"/>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200" b="1" kern="0" dirty="0">
                <a:solidFill>
                  <a:srgbClr val="FFFFFF"/>
                </a:solidFill>
                <a:latin typeface="微软雅黑" panose="020B0503020204020204" pitchFamily="34" charset="-122"/>
                <a:ea typeface="微软雅黑" panose="020B0503020204020204" pitchFamily="34" charset="-122"/>
              </a:rPr>
              <a:t>单击此处添加文本</a:t>
            </a:r>
            <a:endParaRPr lang="zh-CN" altLang="en-US" sz="1200" b="1" kern="0" dirty="0">
              <a:solidFill>
                <a:srgbClr val="FFFFFF"/>
              </a:solidFill>
              <a:latin typeface="微软雅黑" panose="020B0503020204020204" pitchFamily="34" charset="-122"/>
              <a:ea typeface="微软雅黑" panose="020B0503020204020204" pitchFamily="34" charset="-122"/>
            </a:endParaRPr>
          </a:p>
        </p:txBody>
      </p:sp>
      <p:sp>
        <p:nvSpPr>
          <p:cNvPr id="15" name="Oval 16"/>
          <p:cNvSpPr>
            <a:spLocks noChangeArrowheads="1"/>
          </p:cNvSpPr>
          <p:nvPr/>
        </p:nvSpPr>
        <p:spPr bwMode="gray">
          <a:xfrm>
            <a:off x="2831233" y="2019468"/>
            <a:ext cx="1104266" cy="1080120"/>
          </a:xfrm>
          <a:prstGeom prst="ellipse">
            <a:avLst/>
          </a:prstGeom>
          <a:solidFill>
            <a:srgbClr val="314865"/>
          </a:solidFill>
          <a:ln w="38100" algn="ctr">
            <a:noFill/>
            <a:round/>
          </a:ln>
          <a:effectLst/>
        </p:spPr>
        <p:txBody>
          <a:bodyPr wrap="none" anchor="ctr"/>
          <a:lstStyle/>
          <a:p>
            <a:pPr algn="ctr">
              <a:defRPr/>
            </a:pPr>
            <a:r>
              <a:rPr lang="zh-CN" altLang="en-US" sz="1800" b="1" kern="0" dirty="0">
                <a:solidFill>
                  <a:srgbClr val="FFFFFF"/>
                </a:solidFill>
                <a:latin typeface="Impact" panose="020B0806030902050204" pitchFamily="34" charset="0"/>
                <a:ea typeface="微软雅黑" panose="020B0503020204020204" pitchFamily="34" charset="-122"/>
              </a:rPr>
              <a:t>标题</a:t>
            </a:r>
            <a:endParaRPr lang="zh-CN" altLang="en-US" b="1" kern="0" dirty="0">
              <a:solidFill>
                <a:srgbClr val="FFFFFF"/>
              </a:solidFill>
              <a:latin typeface="Impact" panose="020B0806030902050204" pitchFamily="34" charset="0"/>
              <a:ea typeface="微软雅黑" panose="020B0503020204020204" pitchFamily="34" charset="-122"/>
            </a:endParaRPr>
          </a:p>
        </p:txBody>
      </p:sp>
      <p:cxnSp>
        <p:nvCxnSpPr>
          <p:cNvPr id="19" name="直接连接符 1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1"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研究成果</a:t>
            </a:r>
            <a:endParaRPr lang="zh-CN" altLang="en-US" sz="2000" b="1" dirty="0">
              <a:solidFill>
                <a:srgbClr val="314865"/>
              </a:solidFill>
              <a:ea typeface="微软雅黑" panose="020B0503020204020204" pitchFamily="34" charset="-122"/>
            </a:endParaRPr>
          </a:p>
        </p:txBody>
      </p:sp>
      <p:grpSp>
        <p:nvGrpSpPr>
          <p:cNvPr id="24" name="组合 23"/>
          <p:cNvGrpSpPr/>
          <p:nvPr/>
        </p:nvGrpSpPr>
        <p:grpSpPr>
          <a:xfrm>
            <a:off x="1890230" y="1113589"/>
            <a:ext cx="2953941" cy="3183731"/>
            <a:chOff x="1655676" y="1113589"/>
            <a:chExt cx="2953941" cy="3183731"/>
          </a:xfrm>
        </p:grpSpPr>
        <p:grpSp>
          <p:nvGrpSpPr>
            <p:cNvPr id="23" name="组合 22"/>
            <p:cNvGrpSpPr/>
            <p:nvPr/>
          </p:nvGrpSpPr>
          <p:grpSpPr>
            <a:xfrm>
              <a:off x="1655676" y="1113589"/>
              <a:ext cx="2953941" cy="2772965"/>
              <a:chOff x="1655676" y="1113589"/>
              <a:chExt cx="2953941" cy="2772965"/>
            </a:xfrm>
          </p:grpSpPr>
          <p:sp>
            <p:nvSpPr>
              <p:cNvPr id="4" name="Oval 4"/>
              <p:cNvSpPr>
                <a:spLocks noChangeArrowheads="1"/>
              </p:cNvSpPr>
              <p:nvPr/>
            </p:nvSpPr>
            <p:spPr bwMode="gray">
              <a:xfrm>
                <a:off x="1890230" y="1369573"/>
                <a:ext cx="2516981" cy="2516981"/>
              </a:xfrm>
              <a:prstGeom prst="ellipse">
                <a:avLst/>
              </a:prstGeom>
              <a:noFill/>
              <a:ln w="12700" algn="ctr">
                <a:solidFill>
                  <a:srgbClr val="2B2E30"/>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kern="0" dirty="0">
                  <a:solidFill>
                    <a:sysClr val="windowText" lastClr="000000"/>
                  </a:solidFill>
                  <a:latin typeface="Impact" panose="020B0806030902050204" pitchFamily="34" charset="0"/>
                  <a:ea typeface="微软雅黑" panose="020B0503020204020204" pitchFamily="34" charset="-122"/>
                </a:endParaRPr>
              </a:p>
            </p:txBody>
          </p:sp>
          <p:sp>
            <p:nvSpPr>
              <p:cNvPr id="5" name="Oval 5"/>
              <p:cNvSpPr>
                <a:spLocks noChangeArrowheads="1"/>
              </p:cNvSpPr>
              <p:nvPr/>
            </p:nvSpPr>
            <p:spPr bwMode="gray">
              <a:xfrm>
                <a:off x="1655676" y="1555310"/>
                <a:ext cx="857250" cy="857250"/>
              </a:xfrm>
              <a:prstGeom prst="ellipse">
                <a:avLst/>
              </a:prstGeom>
              <a:solidFill>
                <a:srgbClr val="314865"/>
              </a:solidFill>
              <a:ln w="38100" algn="ctr">
                <a:noFill/>
                <a:round/>
              </a:ln>
              <a:effectLst/>
            </p:spPr>
            <p:txBody>
              <a:bodyPr wrap="square" anchor="ctr"/>
              <a:lstStyle/>
              <a:p>
                <a:pPr algn="ctr">
                  <a:defRPr/>
                </a:pPr>
                <a:r>
                  <a:rPr lang="zh-CN" altLang="en-US" sz="900" kern="0" dirty="0">
                    <a:solidFill>
                      <a:srgbClr val="FFFFFF"/>
                    </a:solidFill>
                    <a:latin typeface="Impact" panose="020B0806030902050204" pitchFamily="34" charset="0"/>
                    <a:ea typeface="微软雅黑" panose="020B0503020204020204" pitchFamily="34" charset="-122"/>
                  </a:rPr>
                  <a:t>添加文本</a:t>
                </a:r>
                <a:r>
                  <a:rPr lang="en-US" altLang="zh-CN" sz="900" kern="0" dirty="0">
                    <a:solidFill>
                      <a:srgbClr val="FFFFFF"/>
                    </a:solidFill>
                    <a:latin typeface="Impact" panose="020B0806030902050204" pitchFamily="34" charset="0"/>
                    <a:ea typeface="微软雅黑" panose="020B0503020204020204" pitchFamily="34" charset="-122"/>
                  </a:rPr>
                  <a:t>3</a:t>
                </a:r>
                <a:endParaRPr lang="zh-CN" altLang="en-US" sz="900" kern="0" dirty="0">
                  <a:solidFill>
                    <a:srgbClr val="FFFFFF"/>
                  </a:solidFill>
                  <a:latin typeface="Impact" panose="020B0806030902050204" pitchFamily="34" charset="0"/>
                  <a:ea typeface="微软雅黑" panose="020B0503020204020204" pitchFamily="34" charset="-122"/>
                </a:endParaRPr>
              </a:p>
            </p:txBody>
          </p:sp>
          <p:sp>
            <p:nvSpPr>
              <p:cNvPr id="6" name="Oval 6"/>
              <p:cNvSpPr>
                <a:spLocks noChangeArrowheads="1"/>
              </p:cNvSpPr>
              <p:nvPr/>
            </p:nvSpPr>
            <p:spPr bwMode="gray">
              <a:xfrm>
                <a:off x="3752367" y="1555310"/>
                <a:ext cx="857250" cy="857250"/>
              </a:xfrm>
              <a:prstGeom prst="ellipse">
                <a:avLst/>
              </a:prstGeom>
              <a:solidFill>
                <a:srgbClr val="314865"/>
              </a:solidFill>
              <a:ln w="38100" algn="ctr">
                <a:noFill/>
                <a:round/>
              </a:ln>
              <a:effectLst/>
            </p:spPr>
            <p:txBody>
              <a:bodyPr wrap="square" anchor="ctr"/>
              <a:lstStyle/>
              <a:p>
                <a:pPr algn="ctr"/>
                <a:r>
                  <a:rPr lang="zh-CN" altLang="en-US" sz="1015" kern="0" dirty="0">
                    <a:solidFill>
                      <a:srgbClr val="FFFFFF"/>
                    </a:solidFill>
                    <a:latin typeface="Impact" panose="020B0806030902050204" pitchFamily="34" charset="0"/>
                    <a:ea typeface="微软雅黑" panose="020B0503020204020204" pitchFamily="34" charset="-122"/>
                  </a:rPr>
                  <a:t>添加文本</a:t>
                </a:r>
                <a:r>
                  <a:rPr lang="en-US" altLang="zh-CN" sz="1015" kern="0" dirty="0">
                    <a:solidFill>
                      <a:srgbClr val="FFFFFF"/>
                    </a:solidFill>
                    <a:latin typeface="Impact" panose="020B0806030902050204" pitchFamily="34" charset="0"/>
                    <a:ea typeface="微软雅黑" panose="020B0503020204020204" pitchFamily="34" charset="-122"/>
                  </a:rPr>
                  <a:t>1</a:t>
                </a:r>
                <a:endParaRPr lang="zh-CN" altLang="en-US" sz="1015" kern="0" dirty="0">
                  <a:solidFill>
                    <a:srgbClr val="FFFFFF"/>
                  </a:solidFill>
                  <a:latin typeface="Impact" panose="020B0806030902050204" pitchFamily="34" charset="0"/>
                  <a:ea typeface="微软雅黑" panose="020B0503020204020204" pitchFamily="34" charset="-122"/>
                </a:endParaRPr>
              </a:p>
            </p:txBody>
          </p:sp>
          <p:sp>
            <p:nvSpPr>
              <p:cNvPr id="8" name="Oval 8"/>
              <p:cNvSpPr>
                <a:spLocks noChangeArrowheads="1"/>
              </p:cNvSpPr>
              <p:nvPr/>
            </p:nvSpPr>
            <p:spPr bwMode="gray">
              <a:xfrm>
                <a:off x="2842730" y="1113589"/>
                <a:ext cx="583406" cy="583406"/>
              </a:xfrm>
              <a:prstGeom prst="ellipse">
                <a:avLst/>
              </a:prstGeom>
              <a:solidFill>
                <a:srgbClr val="314865"/>
              </a:solidFill>
              <a:ln w="38100" algn="ctr">
                <a:noFill/>
                <a:round/>
              </a:ln>
              <a:effectLst/>
            </p:spPr>
            <p:txBody>
              <a:bodyPr wrap="none" anchor="ctr"/>
              <a:lstStyle/>
              <a:p>
                <a:pPr algn="ctr">
                  <a:defRPr/>
                </a:pPr>
                <a:r>
                  <a:rPr lang="zh-CN" altLang="en-US" sz="900" kern="0">
                    <a:solidFill>
                      <a:srgbClr val="FFFFFF"/>
                    </a:solidFill>
                    <a:latin typeface="Impact" panose="020B0806030902050204" pitchFamily="34" charset="0"/>
                    <a:ea typeface="微软雅黑" panose="020B0503020204020204" pitchFamily="34" charset="-122"/>
                  </a:rPr>
                  <a:t>文本</a:t>
                </a:r>
                <a:r>
                  <a:rPr lang="en-US" altLang="zh-CN" sz="900" kern="0" dirty="0">
                    <a:solidFill>
                      <a:srgbClr val="FFFFFF"/>
                    </a:solidFill>
                    <a:latin typeface="Impact" panose="020B0806030902050204" pitchFamily="34" charset="0"/>
                    <a:ea typeface="微软雅黑" panose="020B0503020204020204" pitchFamily="34" charset="-122"/>
                  </a:rPr>
                  <a:t>1</a:t>
                </a:r>
                <a:endParaRPr lang="zh-CN" altLang="en-US" sz="900" kern="0" dirty="0">
                  <a:solidFill>
                    <a:srgbClr val="FFFFFF"/>
                  </a:solidFill>
                  <a:latin typeface="Impact" panose="020B0806030902050204" pitchFamily="34" charset="0"/>
                  <a:ea typeface="微软雅黑" panose="020B0503020204020204" pitchFamily="34" charset="-122"/>
                </a:endParaRPr>
              </a:p>
            </p:txBody>
          </p:sp>
          <p:sp>
            <p:nvSpPr>
              <p:cNvPr id="9" name="Oval 9"/>
              <p:cNvSpPr>
                <a:spLocks noChangeArrowheads="1"/>
              </p:cNvSpPr>
              <p:nvPr/>
            </p:nvSpPr>
            <p:spPr bwMode="gray">
              <a:xfrm>
                <a:off x="3935723" y="2892383"/>
                <a:ext cx="583406" cy="583406"/>
              </a:xfrm>
              <a:prstGeom prst="ellipse">
                <a:avLst/>
              </a:prstGeom>
              <a:solidFill>
                <a:srgbClr val="314865"/>
              </a:solidFill>
              <a:ln w="38100" algn="ctr">
                <a:noFill/>
                <a:round/>
              </a:ln>
              <a:effectLst/>
            </p:spPr>
            <p:txBody>
              <a:bodyPr wrap="none" anchor="ctr"/>
              <a:lstStyle/>
              <a:p>
                <a:pPr algn="ctr"/>
                <a:r>
                  <a:rPr lang="zh-CN" altLang="en-US" sz="900" kern="0">
                    <a:solidFill>
                      <a:srgbClr val="FFFFFF"/>
                    </a:solidFill>
                    <a:latin typeface="Impact" panose="020B0806030902050204" pitchFamily="34" charset="0"/>
                    <a:ea typeface="微软雅黑" panose="020B0503020204020204" pitchFamily="34" charset="-122"/>
                  </a:rPr>
                  <a:t>文本</a:t>
                </a:r>
                <a:r>
                  <a:rPr lang="en-US" altLang="zh-CN" sz="900" kern="0" dirty="0">
                    <a:solidFill>
                      <a:srgbClr val="FFFFFF"/>
                    </a:solidFill>
                    <a:latin typeface="Impact" panose="020B0806030902050204" pitchFamily="34" charset="0"/>
                    <a:ea typeface="微软雅黑" panose="020B0503020204020204" pitchFamily="34" charset="-122"/>
                  </a:rPr>
                  <a:t>2</a:t>
                </a:r>
                <a:endParaRPr lang="zh-CN" altLang="en-US" sz="900" kern="0" dirty="0">
                  <a:solidFill>
                    <a:srgbClr val="FFFFFF"/>
                  </a:solidFill>
                  <a:latin typeface="Impact" panose="020B0806030902050204" pitchFamily="34" charset="0"/>
                  <a:ea typeface="微软雅黑" panose="020B0503020204020204" pitchFamily="34" charset="-122"/>
                </a:endParaRPr>
              </a:p>
            </p:txBody>
          </p:sp>
          <p:sp>
            <p:nvSpPr>
              <p:cNvPr id="10" name="Oval 10"/>
              <p:cNvSpPr>
                <a:spLocks noChangeArrowheads="1"/>
              </p:cNvSpPr>
              <p:nvPr/>
            </p:nvSpPr>
            <p:spPr bwMode="gray">
              <a:xfrm>
                <a:off x="1743782" y="2920958"/>
                <a:ext cx="583406" cy="583406"/>
              </a:xfrm>
              <a:prstGeom prst="ellipse">
                <a:avLst/>
              </a:prstGeom>
              <a:solidFill>
                <a:srgbClr val="314865"/>
              </a:solidFill>
              <a:ln w="38100" algn="ctr">
                <a:noFill/>
                <a:round/>
              </a:ln>
              <a:effectLst/>
            </p:spPr>
            <p:txBody>
              <a:bodyPr wrap="none" anchor="ctr"/>
              <a:lstStyle/>
              <a:p>
                <a:pPr algn="ctr"/>
                <a:r>
                  <a:rPr lang="zh-CN" altLang="en-US" sz="900" kern="0">
                    <a:solidFill>
                      <a:srgbClr val="FFFFFF"/>
                    </a:solidFill>
                    <a:latin typeface="Impact" panose="020B0806030902050204" pitchFamily="34" charset="0"/>
                    <a:ea typeface="微软雅黑" panose="020B0503020204020204" pitchFamily="34" charset="-122"/>
                  </a:rPr>
                  <a:t>文本</a:t>
                </a:r>
                <a:r>
                  <a:rPr lang="en-US" altLang="zh-CN" sz="900" kern="0" dirty="0">
                    <a:solidFill>
                      <a:srgbClr val="FFFFFF"/>
                    </a:solidFill>
                    <a:latin typeface="Impact" panose="020B0806030902050204" pitchFamily="34" charset="0"/>
                    <a:ea typeface="微软雅黑" panose="020B0503020204020204" pitchFamily="34" charset="-122"/>
                  </a:rPr>
                  <a:t>3</a:t>
                </a:r>
                <a:endParaRPr lang="zh-CN" altLang="en-US" sz="900" kern="0" dirty="0">
                  <a:solidFill>
                    <a:srgbClr val="FFFFFF"/>
                  </a:solidFill>
                  <a:latin typeface="Impact" panose="020B0806030902050204" pitchFamily="34" charset="0"/>
                  <a:ea typeface="微软雅黑" panose="020B0503020204020204" pitchFamily="34" charset="-122"/>
                </a:endParaRPr>
              </a:p>
            </p:txBody>
          </p:sp>
        </p:grpSp>
        <p:sp>
          <p:nvSpPr>
            <p:cNvPr id="7" name="Oval 7"/>
            <p:cNvSpPr>
              <a:spLocks noChangeArrowheads="1"/>
            </p:cNvSpPr>
            <p:nvPr/>
          </p:nvSpPr>
          <p:spPr bwMode="gray">
            <a:xfrm>
              <a:off x="2742717" y="3440070"/>
              <a:ext cx="857250" cy="857250"/>
            </a:xfrm>
            <a:prstGeom prst="ellipse">
              <a:avLst/>
            </a:prstGeom>
            <a:solidFill>
              <a:srgbClr val="314865"/>
            </a:solidFill>
            <a:ln w="38100" algn="ctr">
              <a:noFill/>
              <a:round/>
            </a:ln>
            <a:effectLst/>
          </p:spPr>
          <p:txBody>
            <a:bodyPr wrap="square" anchor="ctr"/>
            <a:lstStyle/>
            <a:p>
              <a:pPr algn="ctr"/>
              <a:r>
                <a:rPr lang="zh-CN" altLang="en-US" sz="1015" kern="0" dirty="0">
                  <a:solidFill>
                    <a:srgbClr val="FFFFFF"/>
                  </a:solidFill>
                  <a:latin typeface="Impact" panose="020B0806030902050204" pitchFamily="34" charset="0"/>
                  <a:ea typeface="微软雅黑" panose="020B0503020204020204" pitchFamily="34" charset="-122"/>
                </a:rPr>
                <a:t>添加文本</a:t>
              </a:r>
              <a:r>
                <a:rPr lang="en-US" altLang="zh-CN" sz="1015" kern="0" dirty="0">
                  <a:solidFill>
                    <a:srgbClr val="FFFFFF"/>
                  </a:solidFill>
                  <a:latin typeface="Impact" panose="020B0806030902050204" pitchFamily="34" charset="0"/>
                  <a:ea typeface="微软雅黑" panose="020B0503020204020204" pitchFamily="34" charset="-122"/>
                </a:rPr>
                <a:t>2</a:t>
              </a:r>
              <a:endParaRPr lang="zh-CN" altLang="en-US" sz="1015" kern="0" dirty="0">
                <a:solidFill>
                  <a:srgbClr val="FFFFFF"/>
                </a:solidFill>
                <a:latin typeface="Impact" panose="020B0806030902050204" pitchFamily="34" charset="0"/>
                <a:ea typeface="微软雅黑" panose="020B0503020204020204" pitchFamily="34" charset="-122"/>
              </a:endParaRPr>
            </a:p>
          </p:txBody>
        </p:sp>
      </p:grpSp>
      <p:grpSp>
        <p:nvGrpSpPr>
          <p:cNvPr id="31" name="组合 30"/>
          <p:cNvGrpSpPr/>
          <p:nvPr/>
        </p:nvGrpSpPr>
        <p:grpSpPr>
          <a:xfrm>
            <a:off x="5275699" y="1696995"/>
            <a:ext cx="2699207" cy="2211364"/>
            <a:chOff x="5041145" y="1696995"/>
            <a:chExt cx="2699207" cy="2211364"/>
          </a:xfrm>
        </p:grpSpPr>
        <p:grpSp>
          <p:nvGrpSpPr>
            <p:cNvPr id="27" name="组合 26"/>
            <p:cNvGrpSpPr/>
            <p:nvPr/>
          </p:nvGrpSpPr>
          <p:grpSpPr>
            <a:xfrm>
              <a:off x="5061571" y="1696995"/>
              <a:ext cx="2678781" cy="1150813"/>
              <a:chOff x="5061571" y="1696995"/>
              <a:chExt cx="2678781" cy="1150813"/>
            </a:xfrm>
          </p:grpSpPr>
          <p:sp>
            <p:nvSpPr>
              <p:cNvPr id="25" name="矩形 24"/>
              <p:cNvSpPr/>
              <p:nvPr/>
            </p:nvSpPr>
            <p:spPr>
              <a:xfrm>
                <a:off x="5061571" y="1716729"/>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zh-CN" altLang="en-US" sz="900" kern="0" dirty="0">
                  <a:solidFill>
                    <a:srgbClr val="314865"/>
                  </a:solidFill>
                  <a:latin typeface="微软雅黑" panose="020B0503020204020204" pitchFamily="34" charset="-122"/>
                  <a:ea typeface="微软雅黑" panose="020B0503020204020204" pitchFamily="34" charset="-122"/>
                </a:endParaRPr>
              </a:p>
            </p:txBody>
          </p:sp>
          <p:sp>
            <p:nvSpPr>
              <p:cNvPr id="26" name="矩形 25"/>
              <p:cNvSpPr/>
              <p:nvPr/>
            </p:nvSpPr>
            <p:spPr>
              <a:xfrm>
                <a:off x="6357715" y="1696995"/>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zh-CN" altLang="en-US" sz="900" kern="0" dirty="0">
                  <a:solidFill>
                    <a:srgbClr val="314865"/>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5041145" y="2757546"/>
              <a:ext cx="2678781" cy="1150813"/>
              <a:chOff x="5061571" y="1696995"/>
              <a:chExt cx="2678781" cy="1150813"/>
            </a:xfrm>
          </p:grpSpPr>
          <p:sp>
            <p:nvSpPr>
              <p:cNvPr id="29" name="矩形 28"/>
              <p:cNvSpPr/>
              <p:nvPr/>
            </p:nvSpPr>
            <p:spPr>
              <a:xfrm>
                <a:off x="5061571" y="1716729"/>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zh-CN" altLang="en-US" sz="900" kern="0" dirty="0">
                  <a:solidFill>
                    <a:srgbClr val="314865"/>
                  </a:solidFill>
                  <a:latin typeface="微软雅黑" panose="020B0503020204020204" pitchFamily="34" charset="-122"/>
                  <a:ea typeface="微软雅黑" panose="020B0503020204020204" pitchFamily="34" charset="-122"/>
                </a:endParaRPr>
              </a:p>
            </p:txBody>
          </p:sp>
          <p:sp>
            <p:nvSpPr>
              <p:cNvPr id="30" name="矩形 29"/>
              <p:cNvSpPr/>
              <p:nvPr/>
            </p:nvSpPr>
            <p:spPr>
              <a:xfrm>
                <a:off x="6357715" y="1696995"/>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en-US" altLang="zh-CN" sz="900" kern="0" dirty="0">
                  <a:solidFill>
                    <a:srgbClr val="314865"/>
                  </a:solidFill>
                  <a:latin typeface="微软雅黑" panose="020B0503020204020204" pitchFamily="34" charset="-122"/>
                  <a:ea typeface="微软雅黑" panose="020B0503020204020204" pitchFamily="34" charset="-122"/>
                </a:endParaRPr>
              </a:p>
              <a:p>
                <a:pPr>
                  <a:lnSpc>
                    <a:spcPct val="150000"/>
                  </a:lnSpc>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单击此处添加段落文字</a:t>
                </a:r>
                <a:endParaRPr lang="zh-CN" altLang="en-US" sz="900" kern="0" dirty="0">
                  <a:solidFill>
                    <a:srgbClr val="314865"/>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14:bounceEnd="52000">
                                          <p:cBhvr additive="base">
                                            <p:cTn id="16" dur="500" fill="hold"/>
                                            <p:tgtEl>
                                              <p:spTgt spid="2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par>
                              <p:cTn id="25" fill="hold">
                                <p:stCondLst>
                                  <p:cond delay="2000"/>
                                </p:stCondLst>
                                <p:childTnLst>
                                  <p:par>
                                    <p:cTn id="26" presetID="6" presetClass="entr" presetSubtype="32"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ircle(out)">
                                          <p:cBhvr>
                                            <p:cTn id="28" dur="2000"/>
                                            <p:tgtEl>
                                              <p:spTgt spid="24"/>
                                            </p:tgtEl>
                                          </p:cBhvr>
                                        </p:animEffect>
                                      </p:childTnLst>
                                    </p:cTn>
                                  </p:par>
                                </p:childTnLst>
                              </p:cTn>
                            </p:par>
                            <p:par>
                              <p:cTn id="29" fill="hold">
                                <p:stCondLst>
                                  <p:cond delay="4000"/>
                                </p:stCondLst>
                                <p:childTnLst>
                                  <p:par>
                                    <p:cTn id="30" presetID="6" presetClass="entr" presetSubtype="1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ircle(in)">
                                          <p:cBhvr>
                                            <p:cTn id="32" dur="2000"/>
                                            <p:tgtEl>
                                              <p:spTgt spid="22"/>
                                            </p:tgtEl>
                                          </p:cBhvr>
                                        </p:animEffect>
                                      </p:childTnLst>
                                    </p:cTn>
                                  </p:par>
                                </p:childTnLst>
                              </p:cTn>
                            </p:par>
                            <p:par>
                              <p:cTn id="33" fill="hold">
                                <p:stCondLst>
                                  <p:cond delay="6000"/>
                                </p:stCondLst>
                                <p:childTnLst>
                                  <p:par>
                                    <p:cTn id="34" presetID="2" presetClass="entr" presetSubtype="4"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6500"/>
                                </p:stCondLst>
                                <p:childTnLst>
                                  <p:par>
                                    <p:cTn id="39" presetID="2" presetClass="entr" presetSubtype="4"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par>
                              <p:cTn id="43" fill="hold">
                                <p:stCondLst>
                                  <p:cond delay="7000"/>
                                </p:stCondLst>
                                <p:childTnLst>
                                  <p:par>
                                    <p:cTn id="44" presetID="42" presetClass="entr" presetSubtype="0"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ppt_x"/>
                                              </p:val>
                                            </p:tav>
                                            <p:tav tm="100000">
                                              <p:val>
                                                <p:strVal val="#ppt_x"/>
                                              </p:val>
                                            </p:tav>
                                          </p:tavLst>
                                        </p:anim>
                                        <p:anim calcmode="lin" valueType="num">
                                          <p:cBhvr additive="base">
                                            <p:cTn id="17" dur="500" fill="hold"/>
                                            <p:tgtEl>
                                              <p:spTgt spid="2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par>
                              <p:cTn id="25" fill="hold">
                                <p:stCondLst>
                                  <p:cond delay="2000"/>
                                </p:stCondLst>
                                <p:childTnLst>
                                  <p:par>
                                    <p:cTn id="26" presetID="6" presetClass="entr" presetSubtype="32"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ircle(out)">
                                          <p:cBhvr>
                                            <p:cTn id="28" dur="2000"/>
                                            <p:tgtEl>
                                              <p:spTgt spid="24"/>
                                            </p:tgtEl>
                                          </p:cBhvr>
                                        </p:animEffect>
                                      </p:childTnLst>
                                    </p:cTn>
                                  </p:par>
                                </p:childTnLst>
                              </p:cTn>
                            </p:par>
                            <p:par>
                              <p:cTn id="29" fill="hold">
                                <p:stCondLst>
                                  <p:cond delay="4000"/>
                                </p:stCondLst>
                                <p:childTnLst>
                                  <p:par>
                                    <p:cTn id="30" presetID="6" presetClass="entr" presetSubtype="1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ircle(in)">
                                          <p:cBhvr>
                                            <p:cTn id="32" dur="2000"/>
                                            <p:tgtEl>
                                              <p:spTgt spid="22"/>
                                            </p:tgtEl>
                                          </p:cBhvr>
                                        </p:animEffect>
                                      </p:childTnLst>
                                    </p:cTn>
                                  </p:par>
                                </p:childTnLst>
                              </p:cTn>
                            </p:par>
                            <p:par>
                              <p:cTn id="33" fill="hold">
                                <p:stCondLst>
                                  <p:cond delay="6000"/>
                                </p:stCondLst>
                                <p:childTnLst>
                                  <p:par>
                                    <p:cTn id="34" presetID="2" presetClass="entr" presetSubtype="4"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6500"/>
                                </p:stCondLst>
                                <p:childTnLst>
                                  <p:par>
                                    <p:cTn id="39" presetID="2" presetClass="entr" presetSubtype="4"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par>
                              <p:cTn id="43" fill="hold">
                                <p:stCondLst>
                                  <p:cond delay="7000"/>
                                </p:stCondLst>
                                <p:childTnLst>
                                  <p:par>
                                    <p:cTn id="44" presetID="42" presetClass="entr" presetSubtype="0"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1"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gray">
          <a:xfrm>
            <a:off x="1955006" y="1212652"/>
            <a:ext cx="4124325" cy="3371850"/>
          </a:xfrm>
          <a:prstGeom prst="rightArrow">
            <a:avLst>
              <a:gd name="adj1" fmla="val 79306"/>
              <a:gd name="adj2" fmla="val 30296"/>
            </a:avLst>
          </a:prstGeom>
          <a:solidFill>
            <a:srgbClr val="314865"/>
          </a:solidFill>
          <a:ln w="3175" cap="flat" cmpd="sng" algn="ctr">
            <a:solidFill>
              <a:srgbClr val="EAEAEA"/>
            </a:solidFill>
            <a:prstDash val="solid"/>
          </a:ln>
          <a:effectLst/>
        </p:spPr>
        <p:txBody>
          <a:bodyPr anchor="ctr"/>
          <a:lstStyle/>
          <a:p>
            <a:pPr algn="ctr" fontAlgn="base">
              <a:lnSpc>
                <a:spcPct val="120000"/>
              </a:lnSpc>
              <a:spcBef>
                <a:spcPct val="0"/>
              </a:spcBef>
              <a:spcAft>
                <a:spcPct val="0"/>
              </a:spcAft>
              <a:defRPr/>
            </a:pPr>
            <a:endParaRPr lang="zh-CN" altLang="en-US" sz="1500" kern="0">
              <a:solidFill>
                <a:srgbClr val="4D4D4D"/>
              </a:solidFill>
              <a:latin typeface="微软雅黑" panose="020B0503020204020204" pitchFamily="34" charset="-122"/>
              <a:ea typeface="微软雅黑" panose="020B0503020204020204" pitchFamily="34" charset="-122"/>
            </a:endParaRPr>
          </a:p>
        </p:txBody>
      </p:sp>
      <p:sp>
        <p:nvSpPr>
          <p:cNvPr id="3" name="AutoShape 8"/>
          <p:cNvSpPr>
            <a:spLocks noChangeArrowheads="1"/>
          </p:cNvSpPr>
          <p:nvPr/>
        </p:nvSpPr>
        <p:spPr bwMode="gray">
          <a:xfrm>
            <a:off x="6241256" y="1669852"/>
            <a:ext cx="1714500" cy="2482454"/>
          </a:xfrm>
          <a:prstGeom prst="roundRect">
            <a:avLst>
              <a:gd name="adj" fmla="val 16667"/>
            </a:avLst>
          </a:prstGeom>
          <a:solidFill>
            <a:srgbClr val="314865"/>
          </a:solidFill>
          <a:ln w="3175" cap="flat" cmpd="sng" algn="ctr">
            <a:solidFill>
              <a:srgbClr val="2676FF">
                <a:lumMod val="20000"/>
                <a:lumOff val="80000"/>
              </a:srgbClr>
            </a:solidFill>
            <a:prstDash val="solid"/>
          </a:ln>
          <a:effectLst/>
        </p:spPr>
        <p:txBody>
          <a:bodyPr lIns="0" rIns="0" anchor="ctr"/>
          <a:lstStyle/>
          <a:p>
            <a:pPr algn="ctr" fontAlgn="base">
              <a:lnSpc>
                <a:spcPct val="150000"/>
              </a:lnSpc>
              <a:spcBef>
                <a:spcPct val="0"/>
              </a:spcBef>
              <a:spcAft>
                <a:spcPct val="0"/>
              </a:spcAft>
              <a:defRPr/>
            </a:pPr>
            <a:r>
              <a:rPr lang="zh-CN" altLang="en-US" sz="790" kern="0" dirty="0">
                <a:solidFill>
                  <a:schemeClr val="bg1"/>
                </a:solidFill>
                <a:latin typeface="微软雅黑" panose="020B0503020204020204" pitchFamily="34" charset="-122"/>
                <a:ea typeface="微软雅黑" panose="020B0503020204020204" pitchFamily="34" charset="-122"/>
              </a:rPr>
              <a:t>单击此处添加文本</a:t>
            </a:r>
            <a:r>
              <a:rPr lang="en-US" altLang="zh-CN" sz="790" kern="0" dirty="0">
                <a:solidFill>
                  <a:schemeClr val="bg1"/>
                </a:solidFill>
                <a:latin typeface="微软雅黑" panose="020B0503020204020204" pitchFamily="34" charset="-122"/>
                <a:ea typeface="微软雅黑" panose="020B0503020204020204" pitchFamily="34" charset="-122"/>
              </a:rPr>
              <a:t>1
</a:t>
            </a:r>
            <a:r>
              <a:rPr lang="zh-CN" altLang="en-US" sz="790" kern="0" dirty="0">
                <a:solidFill>
                  <a:schemeClr val="bg1"/>
                </a:solidFill>
                <a:latin typeface="微软雅黑" panose="020B0503020204020204" pitchFamily="34" charset="-122"/>
                <a:ea typeface="微软雅黑" panose="020B0503020204020204" pitchFamily="34" charset="-122"/>
              </a:rPr>
              <a:t>此处添加文本
此处添加文本
此处添加文本
此处添加文本
此处添加文本
此处添加文本
此处添加文本</a:t>
            </a:r>
            <a:endParaRPr lang="zh-CN" altLang="zh-CN" sz="790" kern="0" dirty="0">
              <a:solidFill>
                <a:schemeClr val="bg1"/>
              </a:solidFill>
              <a:latin typeface="微软雅黑" panose="020B0503020204020204" pitchFamily="34" charset="-122"/>
              <a:ea typeface="微软雅黑" panose="020B0503020204020204" pitchFamily="34" charset="-122"/>
            </a:endParaRPr>
          </a:p>
        </p:txBody>
      </p:sp>
      <p:sp>
        <p:nvSpPr>
          <p:cNvPr id="5" name="AutoShape 4"/>
          <p:cNvSpPr>
            <a:spLocks noChangeArrowheads="1"/>
          </p:cNvSpPr>
          <p:nvPr/>
        </p:nvSpPr>
        <p:spPr bwMode="gray">
          <a:xfrm>
            <a:off x="2069306" y="1669852"/>
            <a:ext cx="3028950" cy="742950"/>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zh-CN" altLang="en-US" sz="2000" b="1" kern="0" dirty="0">
                <a:solidFill>
                  <a:srgbClr val="314865"/>
                </a:solidFill>
                <a:latin typeface="微软雅黑" panose="020B0503020204020204" pitchFamily="34" charset="-122"/>
                <a:ea typeface="微软雅黑" panose="020B0503020204020204" pitchFamily="34" charset="-122"/>
                <a:cs typeface="宋体" panose="02010600030101010101" pitchFamily="2" charset="-122"/>
              </a:rPr>
              <a:t>单击此处添加文本</a:t>
            </a:r>
            <a:r>
              <a:rPr lang="en-US" altLang="zh-CN" sz="2000" b="1" kern="0" dirty="0">
                <a:solidFill>
                  <a:srgbClr val="314865"/>
                </a:solidFill>
                <a:latin typeface="微软雅黑" panose="020B0503020204020204" pitchFamily="34" charset="-122"/>
                <a:ea typeface="微软雅黑" panose="020B0503020204020204" pitchFamily="34" charset="-122"/>
                <a:cs typeface="宋体" panose="02010600030101010101" pitchFamily="2" charset="-122"/>
              </a:rPr>
              <a:t>1</a:t>
            </a:r>
            <a:endParaRPr lang="zh-CN" altLang="zh-CN" sz="2000" b="1" kern="0" dirty="0">
              <a:solidFill>
                <a:srgbClr val="314865"/>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7" name="AutoShape 5"/>
          <p:cNvSpPr>
            <a:spLocks noChangeArrowheads="1"/>
          </p:cNvSpPr>
          <p:nvPr/>
        </p:nvSpPr>
        <p:spPr bwMode="gray">
          <a:xfrm>
            <a:off x="2069306" y="2527102"/>
            <a:ext cx="3028950" cy="742950"/>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zh-CN" altLang="en-US" sz="2000" b="1" kern="0" dirty="0">
                <a:solidFill>
                  <a:srgbClr val="314865"/>
                </a:solidFill>
                <a:latin typeface="微软雅黑" panose="020B0503020204020204" pitchFamily="34" charset="-122"/>
                <a:ea typeface="微软雅黑" panose="020B0503020204020204" pitchFamily="34" charset="-122"/>
                <a:cs typeface="宋体" panose="02010600030101010101" pitchFamily="2" charset="-122"/>
              </a:rPr>
              <a:t>单击此处添加文本</a:t>
            </a:r>
            <a:r>
              <a:rPr lang="en-US" altLang="zh-CN" sz="2000" b="1" kern="0" dirty="0">
                <a:solidFill>
                  <a:srgbClr val="314865"/>
                </a:solidFill>
                <a:latin typeface="微软雅黑" panose="020B0503020204020204" pitchFamily="34" charset="-122"/>
                <a:ea typeface="微软雅黑" panose="020B0503020204020204" pitchFamily="34" charset="-122"/>
                <a:cs typeface="宋体" panose="02010600030101010101" pitchFamily="2" charset="-122"/>
              </a:rPr>
              <a:t>2</a:t>
            </a:r>
            <a:endParaRPr lang="zh-CN" altLang="zh-CN" sz="2000" b="1" kern="0" dirty="0">
              <a:solidFill>
                <a:srgbClr val="314865"/>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9" name="AutoShape 6"/>
          <p:cNvSpPr>
            <a:spLocks noChangeArrowheads="1"/>
          </p:cNvSpPr>
          <p:nvPr/>
        </p:nvSpPr>
        <p:spPr bwMode="gray">
          <a:xfrm>
            <a:off x="2069306" y="3384352"/>
            <a:ext cx="3028950" cy="742950"/>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zh-CN" altLang="en-US" sz="2000" b="1" kern="0" dirty="0">
                <a:solidFill>
                  <a:srgbClr val="314865"/>
                </a:solidFill>
                <a:latin typeface="微软雅黑" panose="020B0503020204020204" pitchFamily="34" charset="-122"/>
                <a:ea typeface="微软雅黑" panose="020B0503020204020204" pitchFamily="34" charset="-122"/>
                <a:cs typeface="宋体" panose="02010600030101010101" pitchFamily="2" charset="-122"/>
              </a:rPr>
              <a:t>单击此处添加文本</a:t>
            </a:r>
            <a:r>
              <a:rPr lang="en-US" altLang="zh-CN" sz="2000" b="1" kern="0" dirty="0">
                <a:solidFill>
                  <a:srgbClr val="314865"/>
                </a:solidFill>
                <a:latin typeface="微软雅黑" panose="020B0503020204020204" pitchFamily="34" charset="-122"/>
                <a:ea typeface="微软雅黑" panose="020B0503020204020204" pitchFamily="34" charset="-122"/>
                <a:cs typeface="宋体" panose="02010600030101010101" pitchFamily="2" charset="-122"/>
              </a:rPr>
              <a:t>3</a:t>
            </a:r>
            <a:endParaRPr lang="zh-CN" altLang="zh-CN" sz="2000" b="1" kern="0" dirty="0">
              <a:solidFill>
                <a:srgbClr val="314865"/>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40" name="直接连接符 39"/>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2"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实践运用</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14:bounceEnd="52000">
                                          <p:cBhvr additive="base">
                                            <p:cTn id="16" dur="500" fill="hold"/>
                                            <p:tgtEl>
                                              <p:spTgt spid="42"/>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2"/>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0-#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8"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0-#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16" presetClass="entr" presetSubtype="21"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arn(inVertical)">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17" grpId="0" animBg="1"/>
          <p:bldP spid="29" grpId="0" animBg="1"/>
          <p:bldP spid="4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fill="hold"/>
                                            <p:tgtEl>
                                              <p:spTgt spid="42"/>
                                            </p:tgtEl>
                                            <p:attrNameLst>
                                              <p:attrName>ppt_x</p:attrName>
                                            </p:attrNameLst>
                                          </p:cBhvr>
                                          <p:tavLst>
                                            <p:tav tm="0">
                                              <p:val>
                                                <p:strVal val="#ppt_x"/>
                                              </p:val>
                                            </p:tav>
                                            <p:tav tm="100000">
                                              <p:val>
                                                <p:strVal val="#ppt_x"/>
                                              </p:val>
                                            </p:tav>
                                          </p:tavLst>
                                        </p:anim>
                                        <p:anim calcmode="lin" valueType="num">
                                          <p:cBhvr additive="base">
                                            <p:cTn id="17" dur="500" fill="hold"/>
                                            <p:tgtEl>
                                              <p:spTgt spid="42"/>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0-#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8"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0-#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16" presetClass="entr" presetSubtype="21"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arn(inVertical)">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17" grpId="0" animBg="1"/>
          <p:bldP spid="29" grpId="0" animBg="1"/>
          <p:bldP spid="42"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1455411" y="1148728"/>
            <a:ext cx="3116589" cy="819455"/>
          </a:xfrm>
          <a:prstGeom prst="rect">
            <a:avLst/>
          </a:prstGeom>
          <a:noFill/>
        </p:spPr>
        <p:txBody>
          <a:bodyPr wrap="square" rtlCol="0">
            <a:spAutoFit/>
          </a:bodyPr>
          <a:lstStyle/>
          <a:p>
            <a:pPr>
              <a:lnSpc>
                <a:spcPct val="125000"/>
              </a:lnSpc>
            </a:pPr>
            <a:r>
              <a:rPr lang="zh-CN" altLang="en-US" sz="1260" dirty="0">
                <a:solidFill>
                  <a:schemeClr val="bg2">
                    <a:lumMod val="10000"/>
                  </a:schemeClr>
                </a:solidFill>
                <a:latin typeface="Calibri" panose="020F0502020204030204"/>
                <a:ea typeface="微软雅黑" panose="020B0503020204020204" pitchFamily="34" charset="-122"/>
              </a:rPr>
              <a:t>添加文本说明内容添加文本说明内容添加文本说明内容添加文本说明内容添加文本说明内容添加文本说明内容添加</a:t>
            </a:r>
            <a:endParaRPr lang="zh-CN" altLang="en-US" sz="1260" dirty="0">
              <a:solidFill>
                <a:schemeClr val="bg2">
                  <a:lumMod val="10000"/>
                </a:schemeClr>
              </a:solidFill>
              <a:latin typeface="Calibri" panose="020F0502020204030204"/>
              <a:ea typeface="微软雅黑" panose="020B0503020204020204" pitchFamily="34" charset="-122"/>
            </a:endParaRPr>
          </a:p>
        </p:txBody>
      </p:sp>
      <p:sp>
        <p:nvSpPr>
          <p:cNvPr id="3" name="TextBox 6"/>
          <p:cNvSpPr txBox="1"/>
          <p:nvPr/>
        </p:nvSpPr>
        <p:spPr>
          <a:xfrm>
            <a:off x="1455411" y="2605998"/>
            <a:ext cx="3116589" cy="674031"/>
          </a:xfrm>
          <a:prstGeom prst="rect">
            <a:avLst/>
          </a:prstGeom>
          <a:noFill/>
        </p:spPr>
        <p:txBody>
          <a:bodyPr wrap="square" rtlCol="0">
            <a:spAutoFit/>
          </a:bodyPr>
          <a:lstStyle/>
          <a:p>
            <a:pPr>
              <a:lnSpc>
                <a:spcPct val="150000"/>
              </a:lnSpc>
            </a:pPr>
            <a:r>
              <a:rPr lang="zh-CN" altLang="en-US" sz="1260" dirty="0">
                <a:solidFill>
                  <a:schemeClr val="bg2">
                    <a:lumMod val="10000"/>
                  </a:schemeClr>
                </a:solidFill>
                <a:latin typeface="Calibri" panose="020F0502020204030204"/>
                <a:ea typeface="微软雅黑" panose="020B0503020204020204" pitchFamily="34" charset="-122"/>
              </a:rPr>
              <a:t>添加文本说明内容添加文本说明内容添加文本</a:t>
            </a:r>
            <a:endParaRPr lang="zh-CN" altLang="en-US" sz="1260" dirty="0">
              <a:solidFill>
                <a:schemeClr val="bg2">
                  <a:lumMod val="10000"/>
                </a:schemeClr>
              </a:solidFill>
              <a:latin typeface="Calibri" panose="020F0502020204030204"/>
              <a:ea typeface="微软雅黑" panose="020B0503020204020204" pitchFamily="34" charset="-122"/>
            </a:endParaRPr>
          </a:p>
        </p:txBody>
      </p:sp>
      <p:sp>
        <p:nvSpPr>
          <p:cNvPr id="4" name="对角圆角矩形 3"/>
          <p:cNvSpPr/>
          <p:nvPr/>
        </p:nvSpPr>
        <p:spPr>
          <a:xfrm>
            <a:off x="1520218" y="824688"/>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anose="020B0503020204020204" pitchFamily="34" charset="-122"/>
                <a:ea typeface="微软雅黑" panose="020B0503020204020204" pitchFamily="34" charset="-122"/>
              </a:rPr>
              <a:t>标题一</a:t>
            </a:r>
            <a:endParaRPr lang="zh-CN" altLang="en-US" sz="1620" b="1" dirty="0">
              <a:solidFill>
                <a:schemeClr val="bg1"/>
              </a:solidFill>
              <a:latin typeface="微软雅黑" panose="020B0503020204020204" pitchFamily="34" charset="-122"/>
              <a:ea typeface="微软雅黑" panose="020B0503020204020204" pitchFamily="34" charset="-122"/>
            </a:endParaRPr>
          </a:p>
        </p:txBody>
      </p:sp>
      <p:sp>
        <p:nvSpPr>
          <p:cNvPr id="5" name="对角圆角矩形 4"/>
          <p:cNvSpPr/>
          <p:nvPr/>
        </p:nvSpPr>
        <p:spPr>
          <a:xfrm>
            <a:off x="1520218" y="2303486"/>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anose="020B0503020204020204" pitchFamily="34" charset="-122"/>
                <a:ea typeface="微软雅黑" panose="020B0503020204020204" pitchFamily="34" charset="-122"/>
              </a:rPr>
              <a:t>标题二</a:t>
            </a:r>
            <a:endParaRPr lang="zh-CN" altLang="en-US" sz="1620" b="1" dirty="0">
              <a:solidFill>
                <a:schemeClr val="bg1"/>
              </a:solidFill>
              <a:latin typeface="微软雅黑" panose="020B0503020204020204" pitchFamily="34" charset="-122"/>
              <a:ea typeface="微软雅黑" panose="020B0503020204020204" pitchFamily="34" charset="-122"/>
            </a:endParaRPr>
          </a:p>
        </p:txBody>
      </p:sp>
      <p:sp>
        <p:nvSpPr>
          <p:cNvPr id="6" name="对角圆角矩形 5"/>
          <p:cNvSpPr/>
          <p:nvPr/>
        </p:nvSpPr>
        <p:spPr>
          <a:xfrm>
            <a:off x="1520218" y="3494227"/>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anose="020B0503020204020204" pitchFamily="34" charset="-122"/>
                <a:ea typeface="微软雅黑" panose="020B0503020204020204" pitchFamily="34" charset="-122"/>
              </a:rPr>
              <a:t>标题三</a:t>
            </a:r>
            <a:endParaRPr lang="zh-CN" altLang="en-US" sz="1620" b="1" dirty="0">
              <a:solidFill>
                <a:schemeClr val="bg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501220" y="3924559"/>
            <a:ext cx="3116589" cy="577081"/>
          </a:xfrm>
          <a:prstGeom prst="rect">
            <a:avLst/>
          </a:prstGeom>
          <a:noFill/>
        </p:spPr>
        <p:txBody>
          <a:bodyPr wrap="square" rtlCol="0">
            <a:spAutoFit/>
          </a:bodyPr>
          <a:lstStyle>
            <a:defPPr>
              <a:defRPr lang="zh-CN"/>
            </a:defPPr>
            <a:lvl1pPr fontAlgn="auto">
              <a:lnSpc>
                <a:spcPct val="125000"/>
              </a:lnSpc>
              <a:spcBef>
                <a:spcPts val="0"/>
              </a:spcBef>
              <a:spcAft>
                <a:spcPts val="0"/>
              </a:spcAft>
              <a:defRPr sz="1400">
                <a:solidFill>
                  <a:schemeClr val="bg1"/>
                </a:solidFill>
                <a:latin typeface="Calibri" panose="020F0502020204030204"/>
                <a:ea typeface="微软雅黑" panose="020B0503020204020204" pitchFamily="34" charset="-122"/>
              </a:defRPr>
            </a:lvl1pPr>
          </a:lstStyle>
          <a:p>
            <a:r>
              <a:rPr lang="zh-CN" altLang="en-US" sz="1260" dirty="0">
                <a:solidFill>
                  <a:schemeClr val="bg2">
                    <a:lumMod val="10000"/>
                  </a:schemeClr>
                </a:solidFill>
              </a:rPr>
              <a:t>添加文本说明内容添加文本说明内容添加文本说明内容添加文本说明内容添加内容</a:t>
            </a:r>
            <a:endParaRPr lang="zh-CN" altLang="en-US" sz="1260" dirty="0">
              <a:solidFill>
                <a:schemeClr val="bg2">
                  <a:lumMod val="10000"/>
                </a:schemeClr>
              </a:solidFill>
            </a:endParaRPr>
          </a:p>
        </p:txBody>
      </p:sp>
      <p:pic>
        <p:nvPicPr>
          <p:cNvPr id="8"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4931384" y="1148728"/>
            <a:ext cx="2684933" cy="1783387"/>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rot="422593">
            <a:off x="5955717" y="1706114"/>
            <a:ext cx="2812831" cy="1881242"/>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rot="854817">
            <a:off x="5085056" y="2873044"/>
            <a:ext cx="2306092" cy="1537042"/>
          </a:xfrm>
          <a:prstGeom prst="rect">
            <a:avLst/>
          </a:prstGeom>
          <a:solidFill>
            <a:srgbClr val="0071C1"/>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cxnSp>
        <p:nvCxnSpPr>
          <p:cNvPr id="11" name="直接连接符 10"/>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3"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实践运用</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14:bounceEnd="52000">
                                          <p:cBhvr additive="base">
                                            <p:cTn id="16" dur="500" fill="hold"/>
                                            <p:tgtEl>
                                              <p:spTgt spid="13"/>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25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par>
                              <p:cTn id="30" fill="hold">
                                <p:stCondLst>
                                  <p:cond delay="3250"/>
                                </p:stCondLst>
                                <p:childTnLst>
                                  <p:par>
                                    <p:cTn id="31" presetID="49" presetClass="entr" presetSubtype="0" decel="10000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 calcmode="lin" valueType="num">
                                          <p:cBhvr>
                                            <p:cTn id="35" dur="500" fill="hold"/>
                                            <p:tgtEl>
                                              <p:spTgt spid="8"/>
                                            </p:tgtEl>
                                            <p:attrNameLst>
                                              <p:attrName>style.rotation</p:attrName>
                                            </p:attrNameLst>
                                          </p:cBhvr>
                                          <p:tavLst>
                                            <p:tav tm="0">
                                              <p:val>
                                                <p:fltVal val="360"/>
                                              </p:val>
                                            </p:tav>
                                            <p:tav tm="100000">
                                              <p:val>
                                                <p:fltVal val="0"/>
                                              </p:val>
                                            </p:tav>
                                          </p:tavLst>
                                        </p:anim>
                                        <p:animEffect transition="in" filter="fade">
                                          <p:cBhvr>
                                            <p:cTn id="36" dur="500"/>
                                            <p:tgtEl>
                                              <p:spTgt spid="8"/>
                                            </p:tgtEl>
                                          </p:cBhvr>
                                        </p:animEffect>
                                      </p:childTnLst>
                                    </p:cTn>
                                  </p:par>
                                </p:childTnLst>
                              </p:cTn>
                            </p:par>
                            <p:par>
                              <p:cTn id="37" fill="hold">
                                <p:stCondLst>
                                  <p:cond delay="3750"/>
                                </p:stCondLst>
                                <p:childTnLst>
                                  <p:par>
                                    <p:cTn id="38" presetID="6" presetClass="emph" presetSubtype="0" fill="hold" nodeType="afterEffect">
                                      <p:stCondLst>
                                        <p:cond delay="0"/>
                                      </p:stCondLst>
                                      <p:childTnLst>
                                        <p:animScale>
                                          <p:cBhvr>
                                            <p:cTn id="39" dur="2000" fill="hold"/>
                                            <p:tgtEl>
                                              <p:spTgt spid="8"/>
                                            </p:tgtEl>
                                          </p:cBhvr>
                                          <p:by x="75000" y="75000"/>
                                        </p:animScale>
                                      </p:childTnLst>
                                    </p:cTn>
                                  </p:par>
                                  <p:par>
                                    <p:cTn id="40" presetID="56" presetClass="path" presetSubtype="0" accel="50000" decel="50000" fill="hold" nodeType="withEffect">
                                      <p:stCondLst>
                                        <p:cond delay="250"/>
                                      </p:stCondLst>
                                      <p:childTnLst>
                                        <p:animMotion origin="layout" path="M -3.61111E-6 8.20481E-7 L -0.03107 -0.08914 " pathEditMode="relative" rAng="0" ptsTypes="AA">
                                          <p:cBhvr>
                                            <p:cTn id="41" dur="750" fill="hold"/>
                                            <p:tgtEl>
                                              <p:spTgt spid="8"/>
                                            </p:tgtEl>
                                            <p:attrNameLst>
                                              <p:attrName>ppt_x</p:attrName>
                                              <p:attrName>ppt_y</p:attrName>
                                            </p:attrNameLst>
                                          </p:cBhvr>
                                          <p:rCtr x="-1563" y="-4473"/>
                                        </p:animMotion>
                                      </p:childTnLst>
                                    </p:cTn>
                                  </p:par>
                                </p:childTnLst>
                              </p:cTn>
                            </p:par>
                            <p:par>
                              <p:cTn id="42" fill="hold">
                                <p:stCondLst>
                                  <p:cond delay="5750"/>
                                </p:stCondLst>
                                <p:childTnLst>
                                  <p:par>
                                    <p:cTn id="43" presetID="42"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25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000"/>
                                            <p:tgtEl>
                                              <p:spTgt spid="3"/>
                                            </p:tgtEl>
                                          </p:cBhvr>
                                        </p:animEffect>
                                        <p:anim calcmode="lin" valueType="num">
                                          <p:cBhvr>
                                            <p:cTn id="51" dur="1000" fill="hold"/>
                                            <p:tgtEl>
                                              <p:spTgt spid="3"/>
                                            </p:tgtEl>
                                            <p:attrNameLst>
                                              <p:attrName>ppt_x</p:attrName>
                                            </p:attrNameLst>
                                          </p:cBhvr>
                                          <p:tavLst>
                                            <p:tav tm="0">
                                              <p:val>
                                                <p:strVal val="#ppt_x"/>
                                              </p:val>
                                            </p:tav>
                                            <p:tav tm="100000">
                                              <p:val>
                                                <p:strVal val="#ppt_x"/>
                                              </p:val>
                                            </p:tav>
                                          </p:tavLst>
                                        </p:anim>
                                        <p:anim calcmode="lin" valueType="num">
                                          <p:cBhvr>
                                            <p:cTn id="52" dur="1000" fill="hold"/>
                                            <p:tgtEl>
                                              <p:spTgt spid="3"/>
                                            </p:tgtEl>
                                            <p:attrNameLst>
                                              <p:attrName>ppt_y</p:attrName>
                                            </p:attrNameLst>
                                          </p:cBhvr>
                                          <p:tavLst>
                                            <p:tav tm="0">
                                              <p:val>
                                                <p:strVal val="#ppt_y+.1"/>
                                              </p:val>
                                            </p:tav>
                                            <p:tav tm="100000">
                                              <p:val>
                                                <p:strVal val="#ppt_y"/>
                                              </p:val>
                                            </p:tav>
                                          </p:tavLst>
                                        </p:anim>
                                      </p:childTnLst>
                                    </p:cTn>
                                  </p:par>
                                </p:childTnLst>
                              </p:cTn>
                            </p:par>
                            <p:par>
                              <p:cTn id="53" fill="hold">
                                <p:stCondLst>
                                  <p:cond delay="6750"/>
                                </p:stCondLst>
                                <p:childTnLst>
                                  <p:par>
                                    <p:cTn id="54" presetID="49" presetClass="entr" presetSubtype="0" decel="100000"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 calcmode="lin" valueType="num">
                                          <p:cBhvr>
                                            <p:cTn id="58" dur="500" fill="hold"/>
                                            <p:tgtEl>
                                              <p:spTgt spid="9"/>
                                            </p:tgtEl>
                                            <p:attrNameLst>
                                              <p:attrName>style.rotation</p:attrName>
                                            </p:attrNameLst>
                                          </p:cBhvr>
                                          <p:tavLst>
                                            <p:tav tm="0">
                                              <p:val>
                                                <p:fltVal val="360"/>
                                              </p:val>
                                            </p:tav>
                                            <p:tav tm="100000">
                                              <p:val>
                                                <p:fltVal val="0"/>
                                              </p:val>
                                            </p:tav>
                                          </p:tavLst>
                                        </p:anim>
                                        <p:animEffect transition="in" filter="fade">
                                          <p:cBhvr>
                                            <p:cTn id="59" dur="500"/>
                                            <p:tgtEl>
                                              <p:spTgt spid="9"/>
                                            </p:tgtEl>
                                          </p:cBhvr>
                                        </p:animEffect>
                                      </p:childTnLst>
                                    </p:cTn>
                                  </p:par>
                                </p:childTnLst>
                              </p:cTn>
                            </p:par>
                            <p:par>
                              <p:cTn id="60" fill="hold">
                                <p:stCondLst>
                                  <p:cond delay="7250"/>
                                </p:stCondLst>
                                <p:childTnLst>
                                  <p:par>
                                    <p:cTn id="61" presetID="6" presetClass="emph" presetSubtype="0" fill="hold" nodeType="afterEffect">
                                      <p:stCondLst>
                                        <p:cond delay="0"/>
                                      </p:stCondLst>
                                      <p:childTnLst>
                                        <p:animScale>
                                          <p:cBhvr>
                                            <p:cTn id="62" dur="2000" fill="hold"/>
                                            <p:tgtEl>
                                              <p:spTgt spid="9"/>
                                            </p:tgtEl>
                                          </p:cBhvr>
                                          <p:by x="75000" y="75000"/>
                                        </p:animScale>
                                      </p:childTnLst>
                                    </p:cTn>
                                  </p:par>
                                  <p:par>
                                    <p:cTn id="63" presetID="56" presetClass="path" presetSubtype="0" accel="50000" decel="50000" fill="hold" nodeType="withEffect">
                                      <p:stCondLst>
                                        <p:cond delay="250"/>
                                      </p:stCondLst>
                                      <p:childTnLst>
                                        <p:animMotion origin="layout" path="M 8.33333E-7 -2.06046E-6 L -0.00382 -0.11443 " pathEditMode="relative" rAng="0" ptsTypes="AA">
                                          <p:cBhvr>
                                            <p:cTn id="64" dur="750" fill="hold"/>
                                            <p:tgtEl>
                                              <p:spTgt spid="9"/>
                                            </p:tgtEl>
                                            <p:attrNameLst>
                                              <p:attrName>ppt_x</p:attrName>
                                              <p:attrName>ppt_y</p:attrName>
                                            </p:attrNameLst>
                                          </p:cBhvr>
                                          <p:rCtr x="-191" y="-5737"/>
                                        </p:animMotion>
                                      </p:childTnLst>
                                    </p:cTn>
                                  </p:par>
                                </p:childTnLst>
                              </p:cTn>
                            </p:par>
                            <p:par>
                              <p:cTn id="65" fill="hold">
                                <p:stCondLst>
                                  <p:cond delay="9250"/>
                                </p:stCondLst>
                                <p:childTnLst>
                                  <p:par>
                                    <p:cTn id="66" presetID="42" presetClass="entr" presetSubtype="0" fill="hold" grpId="0" nodeType="after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1000"/>
                                            <p:tgtEl>
                                              <p:spTgt spid="7"/>
                                            </p:tgtEl>
                                          </p:cBhvr>
                                        </p:animEffect>
                                        <p:anim calcmode="lin" valueType="num">
                                          <p:cBhvr>
                                            <p:cTn id="74" dur="1000" fill="hold"/>
                                            <p:tgtEl>
                                              <p:spTgt spid="7"/>
                                            </p:tgtEl>
                                            <p:attrNameLst>
                                              <p:attrName>ppt_x</p:attrName>
                                            </p:attrNameLst>
                                          </p:cBhvr>
                                          <p:tavLst>
                                            <p:tav tm="0">
                                              <p:val>
                                                <p:strVal val="#ppt_x"/>
                                              </p:val>
                                            </p:tav>
                                            <p:tav tm="100000">
                                              <p:val>
                                                <p:strVal val="#ppt_x"/>
                                              </p:val>
                                            </p:tav>
                                          </p:tavLst>
                                        </p:anim>
                                        <p:anim calcmode="lin" valueType="num">
                                          <p:cBhvr>
                                            <p:cTn id="75" dur="1000" fill="hold"/>
                                            <p:tgtEl>
                                              <p:spTgt spid="7"/>
                                            </p:tgtEl>
                                            <p:attrNameLst>
                                              <p:attrName>ppt_y</p:attrName>
                                            </p:attrNameLst>
                                          </p:cBhvr>
                                          <p:tavLst>
                                            <p:tav tm="0">
                                              <p:val>
                                                <p:strVal val="#ppt_y+.1"/>
                                              </p:val>
                                            </p:tav>
                                            <p:tav tm="100000">
                                              <p:val>
                                                <p:strVal val="#ppt_y"/>
                                              </p:val>
                                            </p:tav>
                                          </p:tavLst>
                                        </p:anim>
                                      </p:childTnLst>
                                    </p:cTn>
                                  </p:par>
                                </p:childTnLst>
                              </p:cTn>
                            </p:par>
                            <p:par>
                              <p:cTn id="76" fill="hold">
                                <p:stCondLst>
                                  <p:cond delay="10250"/>
                                </p:stCondLst>
                                <p:childTnLst>
                                  <p:par>
                                    <p:cTn id="77" presetID="49" presetClass="entr" presetSubtype="0" decel="100000"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 calcmode="lin" valueType="num">
                                          <p:cBhvr>
                                            <p:cTn id="81" dur="500" fill="hold"/>
                                            <p:tgtEl>
                                              <p:spTgt spid="10"/>
                                            </p:tgtEl>
                                            <p:attrNameLst>
                                              <p:attrName>style.rotation</p:attrName>
                                            </p:attrNameLst>
                                          </p:cBhvr>
                                          <p:tavLst>
                                            <p:tav tm="0">
                                              <p:val>
                                                <p:fltVal val="360"/>
                                              </p:val>
                                            </p:tav>
                                            <p:tav tm="100000">
                                              <p:val>
                                                <p:fltVal val="0"/>
                                              </p:val>
                                            </p:tav>
                                          </p:tavLst>
                                        </p:anim>
                                        <p:animEffect transition="in" filter="fade">
                                          <p:cBhvr>
                                            <p:cTn id="8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25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par>
                              <p:cTn id="30" fill="hold">
                                <p:stCondLst>
                                  <p:cond delay="3250"/>
                                </p:stCondLst>
                                <p:childTnLst>
                                  <p:par>
                                    <p:cTn id="31" presetID="49" presetClass="entr" presetSubtype="0" decel="10000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 calcmode="lin" valueType="num">
                                          <p:cBhvr>
                                            <p:cTn id="35" dur="500" fill="hold"/>
                                            <p:tgtEl>
                                              <p:spTgt spid="8"/>
                                            </p:tgtEl>
                                            <p:attrNameLst>
                                              <p:attrName>style.rotation</p:attrName>
                                            </p:attrNameLst>
                                          </p:cBhvr>
                                          <p:tavLst>
                                            <p:tav tm="0">
                                              <p:val>
                                                <p:fltVal val="360"/>
                                              </p:val>
                                            </p:tav>
                                            <p:tav tm="100000">
                                              <p:val>
                                                <p:fltVal val="0"/>
                                              </p:val>
                                            </p:tav>
                                          </p:tavLst>
                                        </p:anim>
                                        <p:animEffect transition="in" filter="fade">
                                          <p:cBhvr>
                                            <p:cTn id="36" dur="500"/>
                                            <p:tgtEl>
                                              <p:spTgt spid="8"/>
                                            </p:tgtEl>
                                          </p:cBhvr>
                                        </p:animEffect>
                                      </p:childTnLst>
                                    </p:cTn>
                                  </p:par>
                                </p:childTnLst>
                              </p:cTn>
                            </p:par>
                            <p:par>
                              <p:cTn id="37" fill="hold">
                                <p:stCondLst>
                                  <p:cond delay="3750"/>
                                </p:stCondLst>
                                <p:childTnLst>
                                  <p:par>
                                    <p:cTn id="38" presetID="6" presetClass="emph" presetSubtype="0" fill="hold" nodeType="afterEffect">
                                      <p:stCondLst>
                                        <p:cond delay="0"/>
                                      </p:stCondLst>
                                      <p:childTnLst>
                                        <p:animScale>
                                          <p:cBhvr>
                                            <p:cTn id="39" dur="2000" fill="hold"/>
                                            <p:tgtEl>
                                              <p:spTgt spid="8"/>
                                            </p:tgtEl>
                                          </p:cBhvr>
                                          <p:by x="75000" y="75000"/>
                                        </p:animScale>
                                      </p:childTnLst>
                                    </p:cTn>
                                  </p:par>
                                  <p:par>
                                    <p:cTn id="40" presetID="56" presetClass="path" presetSubtype="0" accel="50000" decel="50000" fill="hold" nodeType="withEffect">
                                      <p:stCondLst>
                                        <p:cond delay="250"/>
                                      </p:stCondLst>
                                      <p:childTnLst>
                                        <p:animMotion origin="layout" path="M -3.61111E-6 8.20481E-7 L -0.03107 -0.08914 " pathEditMode="relative" rAng="0" ptsTypes="AA">
                                          <p:cBhvr>
                                            <p:cTn id="41" dur="750" fill="hold"/>
                                            <p:tgtEl>
                                              <p:spTgt spid="8"/>
                                            </p:tgtEl>
                                            <p:attrNameLst>
                                              <p:attrName>ppt_x</p:attrName>
                                              <p:attrName>ppt_y</p:attrName>
                                            </p:attrNameLst>
                                          </p:cBhvr>
                                          <p:rCtr x="-1563" y="-4473"/>
                                        </p:animMotion>
                                      </p:childTnLst>
                                    </p:cTn>
                                  </p:par>
                                </p:childTnLst>
                              </p:cTn>
                            </p:par>
                            <p:par>
                              <p:cTn id="42" fill="hold">
                                <p:stCondLst>
                                  <p:cond delay="5750"/>
                                </p:stCondLst>
                                <p:childTnLst>
                                  <p:par>
                                    <p:cTn id="43" presetID="42"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25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000"/>
                                            <p:tgtEl>
                                              <p:spTgt spid="3"/>
                                            </p:tgtEl>
                                          </p:cBhvr>
                                        </p:animEffect>
                                        <p:anim calcmode="lin" valueType="num">
                                          <p:cBhvr>
                                            <p:cTn id="51" dur="1000" fill="hold"/>
                                            <p:tgtEl>
                                              <p:spTgt spid="3"/>
                                            </p:tgtEl>
                                            <p:attrNameLst>
                                              <p:attrName>ppt_x</p:attrName>
                                            </p:attrNameLst>
                                          </p:cBhvr>
                                          <p:tavLst>
                                            <p:tav tm="0">
                                              <p:val>
                                                <p:strVal val="#ppt_x"/>
                                              </p:val>
                                            </p:tav>
                                            <p:tav tm="100000">
                                              <p:val>
                                                <p:strVal val="#ppt_x"/>
                                              </p:val>
                                            </p:tav>
                                          </p:tavLst>
                                        </p:anim>
                                        <p:anim calcmode="lin" valueType="num">
                                          <p:cBhvr>
                                            <p:cTn id="52" dur="1000" fill="hold"/>
                                            <p:tgtEl>
                                              <p:spTgt spid="3"/>
                                            </p:tgtEl>
                                            <p:attrNameLst>
                                              <p:attrName>ppt_y</p:attrName>
                                            </p:attrNameLst>
                                          </p:cBhvr>
                                          <p:tavLst>
                                            <p:tav tm="0">
                                              <p:val>
                                                <p:strVal val="#ppt_y+.1"/>
                                              </p:val>
                                            </p:tav>
                                            <p:tav tm="100000">
                                              <p:val>
                                                <p:strVal val="#ppt_y"/>
                                              </p:val>
                                            </p:tav>
                                          </p:tavLst>
                                        </p:anim>
                                      </p:childTnLst>
                                    </p:cTn>
                                  </p:par>
                                </p:childTnLst>
                              </p:cTn>
                            </p:par>
                            <p:par>
                              <p:cTn id="53" fill="hold">
                                <p:stCondLst>
                                  <p:cond delay="6750"/>
                                </p:stCondLst>
                                <p:childTnLst>
                                  <p:par>
                                    <p:cTn id="54" presetID="49" presetClass="entr" presetSubtype="0" decel="100000"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 calcmode="lin" valueType="num">
                                          <p:cBhvr>
                                            <p:cTn id="58" dur="500" fill="hold"/>
                                            <p:tgtEl>
                                              <p:spTgt spid="9"/>
                                            </p:tgtEl>
                                            <p:attrNameLst>
                                              <p:attrName>style.rotation</p:attrName>
                                            </p:attrNameLst>
                                          </p:cBhvr>
                                          <p:tavLst>
                                            <p:tav tm="0">
                                              <p:val>
                                                <p:fltVal val="360"/>
                                              </p:val>
                                            </p:tav>
                                            <p:tav tm="100000">
                                              <p:val>
                                                <p:fltVal val="0"/>
                                              </p:val>
                                            </p:tav>
                                          </p:tavLst>
                                        </p:anim>
                                        <p:animEffect transition="in" filter="fade">
                                          <p:cBhvr>
                                            <p:cTn id="59" dur="500"/>
                                            <p:tgtEl>
                                              <p:spTgt spid="9"/>
                                            </p:tgtEl>
                                          </p:cBhvr>
                                        </p:animEffect>
                                      </p:childTnLst>
                                    </p:cTn>
                                  </p:par>
                                </p:childTnLst>
                              </p:cTn>
                            </p:par>
                            <p:par>
                              <p:cTn id="60" fill="hold">
                                <p:stCondLst>
                                  <p:cond delay="7250"/>
                                </p:stCondLst>
                                <p:childTnLst>
                                  <p:par>
                                    <p:cTn id="61" presetID="6" presetClass="emph" presetSubtype="0" fill="hold" nodeType="afterEffect">
                                      <p:stCondLst>
                                        <p:cond delay="0"/>
                                      </p:stCondLst>
                                      <p:childTnLst>
                                        <p:animScale>
                                          <p:cBhvr>
                                            <p:cTn id="62" dur="2000" fill="hold"/>
                                            <p:tgtEl>
                                              <p:spTgt spid="9"/>
                                            </p:tgtEl>
                                          </p:cBhvr>
                                          <p:by x="75000" y="75000"/>
                                        </p:animScale>
                                      </p:childTnLst>
                                    </p:cTn>
                                  </p:par>
                                  <p:par>
                                    <p:cTn id="63" presetID="56" presetClass="path" presetSubtype="0" accel="50000" decel="50000" fill="hold" nodeType="withEffect">
                                      <p:stCondLst>
                                        <p:cond delay="250"/>
                                      </p:stCondLst>
                                      <p:childTnLst>
                                        <p:animMotion origin="layout" path="M 8.33333E-7 -2.06046E-6 L -0.00382 -0.11443 " pathEditMode="relative" rAng="0" ptsTypes="AA">
                                          <p:cBhvr>
                                            <p:cTn id="64" dur="750" fill="hold"/>
                                            <p:tgtEl>
                                              <p:spTgt spid="9"/>
                                            </p:tgtEl>
                                            <p:attrNameLst>
                                              <p:attrName>ppt_x</p:attrName>
                                              <p:attrName>ppt_y</p:attrName>
                                            </p:attrNameLst>
                                          </p:cBhvr>
                                          <p:rCtr x="-191" y="-5737"/>
                                        </p:animMotion>
                                      </p:childTnLst>
                                    </p:cTn>
                                  </p:par>
                                </p:childTnLst>
                              </p:cTn>
                            </p:par>
                            <p:par>
                              <p:cTn id="65" fill="hold">
                                <p:stCondLst>
                                  <p:cond delay="9250"/>
                                </p:stCondLst>
                                <p:childTnLst>
                                  <p:par>
                                    <p:cTn id="66" presetID="42" presetClass="entr" presetSubtype="0" fill="hold" grpId="0" nodeType="after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1000"/>
                                            <p:tgtEl>
                                              <p:spTgt spid="7"/>
                                            </p:tgtEl>
                                          </p:cBhvr>
                                        </p:animEffect>
                                        <p:anim calcmode="lin" valueType="num">
                                          <p:cBhvr>
                                            <p:cTn id="74" dur="1000" fill="hold"/>
                                            <p:tgtEl>
                                              <p:spTgt spid="7"/>
                                            </p:tgtEl>
                                            <p:attrNameLst>
                                              <p:attrName>ppt_x</p:attrName>
                                            </p:attrNameLst>
                                          </p:cBhvr>
                                          <p:tavLst>
                                            <p:tav tm="0">
                                              <p:val>
                                                <p:strVal val="#ppt_x"/>
                                              </p:val>
                                            </p:tav>
                                            <p:tav tm="100000">
                                              <p:val>
                                                <p:strVal val="#ppt_x"/>
                                              </p:val>
                                            </p:tav>
                                          </p:tavLst>
                                        </p:anim>
                                        <p:anim calcmode="lin" valueType="num">
                                          <p:cBhvr>
                                            <p:cTn id="75" dur="1000" fill="hold"/>
                                            <p:tgtEl>
                                              <p:spTgt spid="7"/>
                                            </p:tgtEl>
                                            <p:attrNameLst>
                                              <p:attrName>ppt_y</p:attrName>
                                            </p:attrNameLst>
                                          </p:cBhvr>
                                          <p:tavLst>
                                            <p:tav tm="0">
                                              <p:val>
                                                <p:strVal val="#ppt_y+.1"/>
                                              </p:val>
                                            </p:tav>
                                            <p:tav tm="100000">
                                              <p:val>
                                                <p:strVal val="#ppt_y"/>
                                              </p:val>
                                            </p:tav>
                                          </p:tavLst>
                                        </p:anim>
                                      </p:childTnLst>
                                    </p:cTn>
                                  </p:par>
                                </p:childTnLst>
                              </p:cTn>
                            </p:par>
                            <p:par>
                              <p:cTn id="76" fill="hold">
                                <p:stCondLst>
                                  <p:cond delay="10250"/>
                                </p:stCondLst>
                                <p:childTnLst>
                                  <p:par>
                                    <p:cTn id="77" presetID="49" presetClass="entr" presetSubtype="0" decel="100000"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 calcmode="lin" valueType="num">
                                          <p:cBhvr>
                                            <p:cTn id="81" dur="500" fill="hold"/>
                                            <p:tgtEl>
                                              <p:spTgt spid="10"/>
                                            </p:tgtEl>
                                            <p:attrNameLst>
                                              <p:attrName>style.rotation</p:attrName>
                                            </p:attrNameLst>
                                          </p:cBhvr>
                                          <p:tavLst>
                                            <p:tav tm="0">
                                              <p:val>
                                                <p:fltVal val="360"/>
                                              </p:val>
                                            </p:tav>
                                            <p:tav tm="100000">
                                              <p:val>
                                                <p:fltVal val="0"/>
                                              </p:val>
                                            </p:tav>
                                          </p:tavLst>
                                        </p:anim>
                                        <p:animEffect transition="in" filter="fade">
                                          <p:cBhvr>
                                            <p:cTn id="8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p:bldP spid="13"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ln>
        </p:spPr>
        <p:txBody>
          <a:bodyPr anchor="ctr"/>
          <a:lstStyle/>
          <a:p>
            <a:pPr algn="ctr"/>
            <a:endParaRPr lang="zh-CN" altLang="zh-CN" sz="16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ln>
          </p:spPr>
          <p:txBody>
            <a:bodyPr>
              <a:spAutoFit/>
            </a:bodyPr>
            <a:lstStyle/>
            <a:p>
              <a:pPr algn="ctr">
                <a:lnSpc>
                  <a:spcPct val="150000"/>
                </a:lnSpc>
              </a:pPr>
              <a:r>
                <a:rPr lang="en-US" altLang="zh-CN" sz="32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dirty="0">
                <a:solidFill>
                  <a:srgbClr val="314865"/>
                </a:solidFill>
                <a:ea typeface="微软雅黑" panose="020B0503020204020204" pitchFamily="34" charset="-122"/>
              </a:endParaRPr>
            </a:p>
          </p:txBody>
        </p:sp>
      </p:grpSp>
      <p:sp>
        <p:nvSpPr>
          <p:cNvPr id="6" name="Text Box 39"/>
          <p:cNvSpPr>
            <a:spLocks noChangeArrowheads="1"/>
          </p:cNvSpPr>
          <p:nvPr/>
        </p:nvSpPr>
        <p:spPr bwMode="auto">
          <a:xfrm>
            <a:off x="1384243" y="2097909"/>
            <a:ext cx="4248471" cy="906915"/>
          </a:xfrm>
          <a:prstGeom prst="rect">
            <a:avLst/>
          </a:prstGeom>
          <a:noFill/>
          <a:ln w="9525">
            <a:noFill/>
            <a:miter lim="800000"/>
          </a:ln>
        </p:spPr>
        <p:txBody>
          <a:bodyPr wrap="square">
            <a:spAutoFit/>
          </a:bodyPr>
          <a:lstStyle/>
          <a:p>
            <a:pPr algn="ctr">
              <a:lnSpc>
                <a:spcPct val="150000"/>
              </a:lnSpc>
              <a:buClr>
                <a:schemeClr val="tx1"/>
              </a:buClr>
            </a:pPr>
            <a:r>
              <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绪   论</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1790898" cy="449319"/>
            <a:chOff x="-1" y="588691"/>
            <a:chExt cx="3026771" cy="449319"/>
          </a:xfrm>
          <a:solidFill>
            <a:srgbClr val="314865"/>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1" fmla="*/ 0 w 2849910"/>
                <a:gd name="connsiteY0-2" fmla="*/ 0 h 484751"/>
                <a:gd name="connsiteX1-3" fmla="*/ 2411760 w 2849910"/>
                <a:gd name="connsiteY1-4" fmla="*/ 0 h 484751"/>
                <a:gd name="connsiteX2-5" fmla="*/ 2849910 w 2849910"/>
                <a:gd name="connsiteY2-6" fmla="*/ 484751 h 484751"/>
                <a:gd name="connsiteX3-7" fmla="*/ 0 w 2849910"/>
                <a:gd name="connsiteY3-8" fmla="*/ 484751 h 484751"/>
                <a:gd name="connsiteX4-9" fmla="*/ 0 w 2849910"/>
                <a:gd name="connsiteY4-10" fmla="*/ 0 h 4847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1"/>
                </a:solidFill>
                <a:ea typeface="微软雅黑" panose="020B0503020204020204" pitchFamily="34" charset="-122"/>
              </a:endParaRPr>
            </a:p>
          </p:txBody>
        </p:sp>
        <p:sp>
          <p:nvSpPr>
            <p:cNvPr id="10" name="矩形 9"/>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anose="020B0503020204020204" pitchFamily="34" charset="-122"/>
                  <a:ea typeface="微软雅黑" panose="020B0503020204020204" pitchFamily="34" charset="-122"/>
                </a:rPr>
                <a:t>过渡页</a:t>
              </a:r>
              <a:endParaRPr lang="zh-CN" altLang="en-US" sz="2000" b="1" dirty="0">
                <a:solidFill>
                  <a:schemeClr val="bg1"/>
                </a:solidFill>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80"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实践运用</a:t>
            </a:r>
            <a:endParaRPr lang="zh-CN" altLang="en-US" sz="2000" b="1" dirty="0">
              <a:solidFill>
                <a:srgbClr val="314865"/>
              </a:solidFill>
              <a:ea typeface="微软雅黑" panose="020B0503020204020204" pitchFamily="34" charset="-122"/>
            </a:endParaRPr>
          </a:p>
        </p:txBody>
      </p:sp>
      <p:graphicFrame>
        <p:nvGraphicFramePr>
          <p:cNvPr id="84" name="Chart 2"/>
          <p:cNvGraphicFramePr/>
          <p:nvPr/>
        </p:nvGraphicFramePr>
        <p:xfrm>
          <a:off x="1675191" y="901521"/>
          <a:ext cx="1534298" cy="2176432"/>
        </p:xfrm>
        <a:graphic>
          <a:graphicData uri="http://schemas.openxmlformats.org/drawingml/2006/chart">
            <c:chart xmlns:c="http://schemas.openxmlformats.org/drawingml/2006/chart" xmlns:r="http://schemas.openxmlformats.org/officeDocument/2006/relationships" r:id="rId1"/>
          </a:graphicData>
        </a:graphic>
      </p:graphicFrame>
      <p:sp>
        <p:nvSpPr>
          <p:cNvPr id="85" name="Content Placeholder 2"/>
          <p:cNvSpPr txBox="1"/>
          <p:nvPr/>
        </p:nvSpPr>
        <p:spPr>
          <a:xfrm>
            <a:off x="1862295" y="1754839"/>
            <a:ext cx="1216693" cy="9432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bg1">
                    <a:lumMod val="50000"/>
                  </a:schemeClr>
                </a:solidFill>
                <a:latin typeface="+mj-ea"/>
                <a:ea typeface="+mj-ea"/>
              </a:rPr>
              <a:t>73%</a:t>
            </a:r>
            <a:endParaRPr lang="en-US" sz="2400" dirty="0">
              <a:solidFill>
                <a:schemeClr val="bg1">
                  <a:lumMod val="50000"/>
                </a:schemeClr>
              </a:solidFill>
              <a:latin typeface="+mj-ea"/>
              <a:ea typeface="+mj-ea"/>
            </a:endParaRPr>
          </a:p>
        </p:txBody>
      </p:sp>
      <p:graphicFrame>
        <p:nvGraphicFramePr>
          <p:cNvPr id="86" name="Chart 39"/>
          <p:cNvGraphicFramePr/>
          <p:nvPr/>
        </p:nvGraphicFramePr>
        <p:xfrm>
          <a:off x="3456151" y="901521"/>
          <a:ext cx="1534298" cy="2176432"/>
        </p:xfrm>
        <a:graphic>
          <a:graphicData uri="http://schemas.openxmlformats.org/drawingml/2006/chart">
            <c:chart xmlns:c="http://schemas.openxmlformats.org/drawingml/2006/chart" xmlns:r="http://schemas.openxmlformats.org/officeDocument/2006/relationships" r:id="rId2"/>
          </a:graphicData>
        </a:graphic>
      </p:graphicFrame>
      <p:sp>
        <p:nvSpPr>
          <p:cNvPr id="87" name="Content Placeholder 2"/>
          <p:cNvSpPr txBox="1"/>
          <p:nvPr/>
        </p:nvSpPr>
        <p:spPr>
          <a:xfrm>
            <a:off x="3648176" y="1754839"/>
            <a:ext cx="1205547" cy="8788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bg1">
                    <a:lumMod val="50000"/>
                  </a:schemeClr>
                </a:solidFill>
                <a:latin typeface="+mj-ea"/>
                <a:ea typeface="+mj-ea"/>
              </a:rPr>
              <a:t>87%</a:t>
            </a:r>
            <a:endParaRPr lang="en-US" sz="2400" dirty="0">
              <a:solidFill>
                <a:schemeClr val="bg1">
                  <a:lumMod val="50000"/>
                </a:schemeClr>
              </a:solidFill>
              <a:latin typeface="+mj-ea"/>
              <a:ea typeface="+mj-ea"/>
            </a:endParaRPr>
          </a:p>
        </p:txBody>
      </p:sp>
      <p:graphicFrame>
        <p:nvGraphicFramePr>
          <p:cNvPr id="88" name="Chart 47"/>
          <p:cNvGraphicFramePr/>
          <p:nvPr/>
        </p:nvGraphicFramePr>
        <p:xfrm>
          <a:off x="5201804" y="916726"/>
          <a:ext cx="1534298" cy="2176432"/>
        </p:xfrm>
        <a:graphic>
          <a:graphicData uri="http://schemas.openxmlformats.org/drawingml/2006/chart">
            <c:chart xmlns:c="http://schemas.openxmlformats.org/drawingml/2006/chart" xmlns:r="http://schemas.openxmlformats.org/officeDocument/2006/relationships" r:id="rId3"/>
          </a:graphicData>
        </a:graphic>
      </p:graphicFrame>
      <p:sp>
        <p:nvSpPr>
          <p:cNvPr id="89" name="Content Placeholder 2"/>
          <p:cNvSpPr txBox="1"/>
          <p:nvPr/>
        </p:nvSpPr>
        <p:spPr>
          <a:xfrm>
            <a:off x="5402109" y="1754838"/>
            <a:ext cx="1183823" cy="8788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bg1">
                    <a:lumMod val="50000"/>
                  </a:schemeClr>
                </a:solidFill>
                <a:latin typeface="+mj-ea"/>
                <a:ea typeface="+mj-ea"/>
              </a:rPr>
              <a:t>35%</a:t>
            </a:r>
            <a:endParaRPr lang="en-US" sz="2400" dirty="0">
              <a:solidFill>
                <a:schemeClr val="bg1">
                  <a:lumMod val="50000"/>
                </a:schemeClr>
              </a:solidFill>
              <a:latin typeface="+mj-ea"/>
              <a:ea typeface="+mj-ea"/>
            </a:endParaRPr>
          </a:p>
        </p:txBody>
      </p:sp>
      <p:graphicFrame>
        <p:nvGraphicFramePr>
          <p:cNvPr id="90" name="Chart 51"/>
          <p:cNvGraphicFramePr/>
          <p:nvPr/>
        </p:nvGraphicFramePr>
        <p:xfrm>
          <a:off x="6978570" y="920925"/>
          <a:ext cx="1534298" cy="2176432"/>
        </p:xfrm>
        <a:graphic>
          <a:graphicData uri="http://schemas.openxmlformats.org/drawingml/2006/chart">
            <c:chart xmlns:c="http://schemas.openxmlformats.org/drawingml/2006/chart" xmlns:r="http://schemas.openxmlformats.org/officeDocument/2006/relationships" r:id="rId4"/>
          </a:graphicData>
        </a:graphic>
      </p:graphicFrame>
      <p:sp>
        <p:nvSpPr>
          <p:cNvPr id="91" name="Content Placeholder 2"/>
          <p:cNvSpPr txBox="1"/>
          <p:nvPr/>
        </p:nvSpPr>
        <p:spPr>
          <a:xfrm>
            <a:off x="7173903" y="1754839"/>
            <a:ext cx="1208638" cy="8788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bg1">
                    <a:lumMod val="50000"/>
                  </a:schemeClr>
                </a:solidFill>
                <a:latin typeface="+mj-ea"/>
                <a:ea typeface="+mj-ea"/>
              </a:rPr>
              <a:t>36%</a:t>
            </a:r>
            <a:endParaRPr lang="en-US" sz="2400" dirty="0">
              <a:solidFill>
                <a:schemeClr val="bg1">
                  <a:lumMod val="50000"/>
                </a:schemeClr>
              </a:solidFill>
              <a:latin typeface="+mj-ea"/>
              <a:ea typeface="+mj-ea"/>
            </a:endParaRPr>
          </a:p>
        </p:txBody>
      </p:sp>
      <p:cxnSp>
        <p:nvCxnSpPr>
          <p:cNvPr id="92" name="Straight Connector 53"/>
          <p:cNvCxnSpPr/>
          <p:nvPr/>
        </p:nvCxnSpPr>
        <p:spPr>
          <a:xfrm>
            <a:off x="3199844" y="573794"/>
            <a:ext cx="0" cy="366945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54"/>
          <p:cNvCxnSpPr/>
          <p:nvPr/>
        </p:nvCxnSpPr>
        <p:spPr>
          <a:xfrm>
            <a:off x="4984695" y="573793"/>
            <a:ext cx="0" cy="366945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55"/>
          <p:cNvCxnSpPr/>
          <p:nvPr/>
        </p:nvCxnSpPr>
        <p:spPr>
          <a:xfrm>
            <a:off x="6777478" y="573794"/>
            <a:ext cx="0" cy="366945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5" name="Group 1"/>
          <p:cNvGrpSpPr/>
          <p:nvPr/>
        </p:nvGrpSpPr>
        <p:grpSpPr>
          <a:xfrm>
            <a:off x="1916672" y="2867433"/>
            <a:ext cx="1032424" cy="1500761"/>
            <a:chOff x="643212" y="3277200"/>
            <a:chExt cx="1480516" cy="1176357"/>
          </a:xfrm>
        </p:grpSpPr>
        <p:cxnSp>
          <p:nvCxnSpPr>
            <p:cNvPr id="96" name="Straight Connector 58"/>
            <p:cNvCxnSpPr/>
            <p:nvPr/>
          </p:nvCxnSpPr>
          <p:spPr>
            <a:xfrm>
              <a:off x="762563"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7" name="Content Placeholder 2"/>
            <p:cNvSpPr txBox="1"/>
            <p:nvPr/>
          </p:nvSpPr>
          <p:spPr>
            <a:xfrm>
              <a:off x="697520" y="3567186"/>
              <a:ext cx="1371901" cy="8863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grpSp>
          <p:nvGrpSpPr>
            <p:cNvPr id="98" name="Group 75"/>
            <p:cNvGrpSpPr/>
            <p:nvPr/>
          </p:nvGrpSpPr>
          <p:grpSpPr>
            <a:xfrm>
              <a:off x="643212" y="3277200"/>
              <a:ext cx="1480516" cy="711968"/>
              <a:chOff x="2343409" y="3530596"/>
              <a:chExt cx="1480516" cy="711968"/>
            </a:xfrm>
          </p:grpSpPr>
          <p:sp>
            <p:nvSpPr>
              <p:cNvPr id="99" name="Content Placeholder 2"/>
              <p:cNvSpPr txBox="1"/>
              <p:nvPr/>
            </p:nvSpPr>
            <p:spPr>
              <a:xfrm>
                <a:off x="2399260" y="3530596"/>
                <a:ext cx="1368814" cy="5799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a:solidFill>
                      <a:srgbClr val="314865"/>
                    </a:solidFill>
                    <a:latin typeface="+mj-ea"/>
                    <a:ea typeface="+mj-ea"/>
                  </a:rPr>
                  <a:t>$96,453</a:t>
                </a:r>
                <a:endParaRPr lang="en-US" b="1" dirty="0">
                  <a:solidFill>
                    <a:srgbClr val="314865"/>
                  </a:solidFill>
                  <a:latin typeface="+mj-ea"/>
                  <a:ea typeface="+mj-ea"/>
                </a:endParaRPr>
              </a:p>
            </p:txBody>
          </p:sp>
          <p:sp>
            <p:nvSpPr>
              <p:cNvPr id="100" name="Content Placeholder 2"/>
              <p:cNvSpPr txBox="1"/>
              <p:nvPr/>
            </p:nvSpPr>
            <p:spPr>
              <a:xfrm>
                <a:off x="2343409" y="3560947"/>
                <a:ext cx="1480516" cy="6816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endParaRPr lang="en-US" sz="1100" b="1" dirty="0">
                  <a:solidFill>
                    <a:schemeClr val="bg1">
                      <a:lumMod val="50000"/>
                    </a:schemeClr>
                  </a:solidFill>
                  <a:latin typeface="+mj-ea"/>
                  <a:ea typeface="+mj-ea"/>
                </a:endParaRPr>
              </a:p>
            </p:txBody>
          </p:sp>
        </p:grpSp>
      </p:grpSp>
      <p:grpSp>
        <p:nvGrpSpPr>
          <p:cNvPr id="101" name="Group 3"/>
          <p:cNvGrpSpPr/>
          <p:nvPr/>
        </p:nvGrpSpPr>
        <p:grpSpPr>
          <a:xfrm>
            <a:off x="3726662" y="2867433"/>
            <a:ext cx="956682" cy="1500761"/>
            <a:chOff x="2824562" y="3277200"/>
            <a:chExt cx="1371900" cy="1176357"/>
          </a:xfrm>
        </p:grpSpPr>
        <p:cxnSp>
          <p:nvCxnSpPr>
            <p:cNvPr id="102" name="Straight Connector 56"/>
            <p:cNvCxnSpPr/>
            <p:nvPr/>
          </p:nvCxnSpPr>
          <p:spPr>
            <a:xfrm>
              <a:off x="286511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3" name="Content Placeholder 2"/>
            <p:cNvSpPr txBox="1"/>
            <p:nvPr/>
          </p:nvSpPr>
          <p:spPr>
            <a:xfrm>
              <a:off x="2824562" y="3567186"/>
              <a:ext cx="1371900" cy="8863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sp>
          <p:nvSpPr>
            <p:cNvPr id="105" name="Content Placeholder 2"/>
            <p:cNvSpPr txBox="1"/>
            <p:nvPr/>
          </p:nvSpPr>
          <p:spPr>
            <a:xfrm>
              <a:off x="2826105" y="3277200"/>
              <a:ext cx="1368814" cy="5799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a:solidFill>
                    <a:srgbClr val="314865"/>
                  </a:solidFill>
                  <a:latin typeface="+mj-ea"/>
                  <a:ea typeface="+mj-ea"/>
                </a:rPr>
                <a:t>$46,200</a:t>
              </a:r>
              <a:endParaRPr lang="en-US" b="1" dirty="0">
                <a:solidFill>
                  <a:srgbClr val="314865"/>
                </a:solidFill>
                <a:latin typeface="+mj-ea"/>
                <a:ea typeface="+mj-ea"/>
              </a:endParaRPr>
            </a:p>
          </p:txBody>
        </p:sp>
      </p:grpSp>
      <p:grpSp>
        <p:nvGrpSpPr>
          <p:cNvPr id="107" name="Group 4"/>
          <p:cNvGrpSpPr/>
          <p:nvPr/>
        </p:nvGrpSpPr>
        <p:grpSpPr>
          <a:xfrm>
            <a:off x="5524956" y="2871456"/>
            <a:ext cx="956682" cy="1520907"/>
            <a:chOff x="4940455" y="3261409"/>
            <a:chExt cx="1371900" cy="1192148"/>
          </a:xfrm>
        </p:grpSpPr>
        <p:cxnSp>
          <p:nvCxnSpPr>
            <p:cNvPr id="108" name="Straight Connector 60"/>
            <p:cNvCxnSpPr/>
            <p:nvPr/>
          </p:nvCxnSpPr>
          <p:spPr>
            <a:xfrm>
              <a:off x="4994348"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9" name="Content Placeholder 2"/>
            <p:cNvSpPr txBox="1"/>
            <p:nvPr/>
          </p:nvSpPr>
          <p:spPr>
            <a:xfrm>
              <a:off x="4940455" y="3573061"/>
              <a:ext cx="1371900" cy="8804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sp>
          <p:nvSpPr>
            <p:cNvPr id="111" name="Content Placeholder 2"/>
            <p:cNvSpPr txBox="1"/>
            <p:nvPr/>
          </p:nvSpPr>
          <p:spPr>
            <a:xfrm>
              <a:off x="4941998" y="3261409"/>
              <a:ext cx="1368814" cy="595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a:solidFill>
                    <a:srgbClr val="314865"/>
                  </a:solidFill>
                  <a:latin typeface="+mj-ea"/>
                  <a:ea typeface="+mj-ea"/>
                </a:rPr>
                <a:t>$14,321</a:t>
              </a:r>
              <a:endParaRPr lang="en-US" b="1" dirty="0">
                <a:solidFill>
                  <a:srgbClr val="314865"/>
                </a:solidFill>
                <a:latin typeface="+mj-ea"/>
                <a:ea typeface="+mj-ea"/>
              </a:endParaRPr>
            </a:p>
          </p:txBody>
        </p:sp>
      </p:grpSp>
      <p:grpSp>
        <p:nvGrpSpPr>
          <p:cNvPr id="113" name="Group 5"/>
          <p:cNvGrpSpPr/>
          <p:nvPr/>
        </p:nvGrpSpPr>
        <p:grpSpPr>
          <a:xfrm>
            <a:off x="7307921" y="2848115"/>
            <a:ext cx="956682" cy="1539482"/>
            <a:chOff x="7052689" y="3246848"/>
            <a:chExt cx="1371900" cy="1206708"/>
          </a:xfrm>
        </p:grpSpPr>
        <p:cxnSp>
          <p:nvCxnSpPr>
            <p:cNvPr id="114" name="Straight Connector 61"/>
            <p:cNvCxnSpPr/>
            <p:nvPr/>
          </p:nvCxnSpPr>
          <p:spPr>
            <a:xfrm>
              <a:off x="710658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5" name="Content Placeholder 2"/>
            <p:cNvSpPr txBox="1"/>
            <p:nvPr/>
          </p:nvSpPr>
          <p:spPr>
            <a:xfrm>
              <a:off x="7052689" y="3536834"/>
              <a:ext cx="1371900" cy="9167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sp>
          <p:nvSpPr>
            <p:cNvPr id="117" name="Content Placeholder 2"/>
            <p:cNvSpPr txBox="1"/>
            <p:nvPr/>
          </p:nvSpPr>
          <p:spPr>
            <a:xfrm>
              <a:off x="7054232" y="3246848"/>
              <a:ext cx="1368815" cy="6103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a:solidFill>
                    <a:srgbClr val="314865"/>
                  </a:solidFill>
                  <a:latin typeface="+mj-ea"/>
                  <a:ea typeface="+mj-ea"/>
                </a:rPr>
                <a:t>$16,567</a:t>
              </a:r>
              <a:endParaRPr lang="en-US" b="1" dirty="0">
                <a:solidFill>
                  <a:srgbClr val="314865"/>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14:bounceEnd="52000">
                                          <p:cBhvr additive="base">
                                            <p:cTn id="16" dur="500" fill="hold"/>
                                            <p:tgtEl>
                                              <p:spTgt spid="80"/>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wheel(1)">
                                          <p:cBhvr>
                                            <p:cTn id="21" dur="1000"/>
                                            <p:tgtEl>
                                              <p:spTgt spid="8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childTnLst>
                              </p:cTn>
                            </p:par>
                            <p:par>
                              <p:cTn id="26" fill="hold">
                                <p:stCondLst>
                                  <p:cond delay="2500"/>
                                </p:stCondLst>
                                <p:childTnLst>
                                  <p:par>
                                    <p:cTn id="27" presetID="16" presetClass="entr" presetSubtype="21" fill="hold" nodeType="after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barn(inVertical)">
                                          <p:cBhvr>
                                            <p:cTn id="29" dur="500"/>
                                            <p:tgtEl>
                                              <p:spTgt spid="95"/>
                                            </p:tgtEl>
                                          </p:cBhvr>
                                        </p:animEffect>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down)">
                                          <p:cBhvr>
                                            <p:cTn id="33" dur="500"/>
                                            <p:tgtEl>
                                              <p:spTgt spid="92"/>
                                            </p:tgtEl>
                                          </p:cBhvr>
                                        </p:animEffect>
                                      </p:childTnLst>
                                    </p:cTn>
                                  </p:par>
                                </p:childTnLst>
                              </p:cTn>
                            </p:par>
                            <p:par>
                              <p:cTn id="34" fill="hold">
                                <p:stCondLst>
                                  <p:cond delay="3500"/>
                                </p:stCondLst>
                                <p:childTnLst>
                                  <p:par>
                                    <p:cTn id="35" presetID="21" presetClass="entr" presetSubtype="1"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heel(1)">
                                          <p:cBhvr>
                                            <p:cTn id="37" dur="1000"/>
                                            <p:tgtEl>
                                              <p:spTgt spid="8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fade">
                                          <p:cBhvr>
                                            <p:cTn id="41" dur="500"/>
                                            <p:tgtEl>
                                              <p:spTgt spid="87"/>
                                            </p:tgtEl>
                                          </p:cBhvr>
                                        </p:animEffect>
                                      </p:childTnLst>
                                    </p:cTn>
                                  </p:par>
                                </p:childTnLst>
                              </p:cTn>
                            </p:par>
                            <p:par>
                              <p:cTn id="42" fill="hold">
                                <p:stCondLst>
                                  <p:cond delay="5000"/>
                                </p:stCondLst>
                                <p:childTnLst>
                                  <p:par>
                                    <p:cTn id="43" presetID="16" presetClass="entr" presetSubtype="21" fill="hold" nodeType="after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barn(inVertical)">
                                          <p:cBhvr>
                                            <p:cTn id="45" dur="500"/>
                                            <p:tgtEl>
                                              <p:spTgt spid="101"/>
                                            </p:tgtEl>
                                          </p:cBhvr>
                                        </p:animEffect>
                                      </p:childTnLst>
                                    </p:cTn>
                                  </p:par>
                                </p:childTnLst>
                              </p:cTn>
                            </p:par>
                            <p:par>
                              <p:cTn id="46" fill="hold">
                                <p:stCondLst>
                                  <p:cond delay="5500"/>
                                </p:stCondLst>
                                <p:childTnLst>
                                  <p:par>
                                    <p:cTn id="47" presetID="22" presetClass="entr" presetSubtype="4" fill="hold" nodeType="after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ipe(down)">
                                          <p:cBhvr>
                                            <p:cTn id="49" dur="500"/>
                                            <p:tgtEl>
                                              <p:spTgt spid="93"/>
                                            </p:tgtEl>
                                          </p:cBhvr>
                                        </p:animEffect>
                                      </p:childTnLst>
                                    </p:cTn>
                                  </p:par>
                                </p:childTnLst>
                              </p:cTn>
                            </p:par>
                            <p:par>
                              <p:cTn id="50" fill="hold">
                                <p:stCondLst>
                                  <p:cond delay="6000"/>
                                </p:stCondLst>
                                <p:childTnLst>
                                  <p:par>
                                    <p:cTn id="51" presetID="21" presetClass="entr" presetSubtype="1" fill="hold" grpId="0" nodeType="after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wheel(1)">
                                          <p:cBhvr>
                                            <p:cTn id="53" dur="1000"/>
                                            <p:tgtEl>
                                              <p:spTgt spid="88"/>
                                            </p:tgtEl>
                                          </p:cBhvr>
                                        </p:animEffect>
                                      </p:childTnLst>
                                    </p:cTn>
                                  </p:par>
                                </p:childTnLst>
                              </p:cTn>
                            </p:par>
                            <p:par>
                              <p:cTn id="54" fill="hold">
                                <p:stCondLst>
                                  <p:cond delay="7000"/>
                                </p:stCondLst>
                                <p:childTnLst>
                                  <p:par>
                                    <p:cTn id="55" presetID="10" presetClass="entr" presetSubtype="0" fill="hold" grpId="0" nodeType="after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childTnLst>
                              </p:cTn>
                            </p:par>
                            <p:par>
                              <p:cTn id="58" fill="hold">
                                <p:stCondLst>
                                  <p:cond delay="7500"/>
                                </p:stCondLst>
                                <p:childTnLst>
                                  <p:par>
                                    <p:cTn id="59" presetID="16" presetClass="entr" presetSubtype="21" fill="hold" nodeType="after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barn(inVertical)">
                                          <p:cBhvr>
                                            <p:cTn id="61" dur="500"/>
                                            <p:tgtEl>
                                              <p:spTgt spid="107"/>
                                            </p:tgtEl>
                                          </p:cBhvr>
                                        </p:animEffect>
                                      </p:childTnLst>
                                    </p:cTn>
                                  </p:par>
                                </p:childTnLst>
                              </p:cTn>
                            </p:par>
                            <p:par>
                              <p:cTn id="62" fill="hold">
                                <p:stCondLst>
                                  <p:cond delay="8000"/>
                                </p:stCondLst>
                                <p:childTnLst>
                                  <p:par>
                                    <p:cTn id="63" presetID="22" presetClass="entr" presetSubtype="4" fill="hold" nodeType="after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wipe(down)">
                                          <p:cBhvr>
                                            <p:cTn id="65" dur="500"/>
                                            <p:tgtEl>
                                              <p:spTgt spid="94"/>
                                            </p:tgtEl>
                                          </p:cBhvr>
                                        </p:animEffect>
                                      </p:childTnLst>
                                    </p:cTn>
                                  </p:par>
                                </p:childTnLst>
                              </p:cTn>
                            </p:par>
                            <p:par>
                              <p:cTn id="66" fill="hold">
                                <p:stCondLst>
                                  <p:cond delay="8500"/>
                                </p:stCondLst>
                                <p:childTnLst>
                                  <p:par>
                                    <p:cTn id="67" presetID="21" presetClass="entr" presetSubtype="1" fill="hold" grpId="0" nodeType="after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wheel(1)">
                                          <p:cBhvr>
                                            <p:cTn id="69" dur="1000"/>
                                            <p:tgtEl>
                                              <p:spTgt spid="90"/>
                                            </p:tgtEl>
                                          </p:cBhvr>
                                        </p:animEffect>
                                      </p:childTnLst>
                                    </p:cTn>
                                  </p:par>
                                </p:childTnLst>
                              </p:cTn>
                            </p:par>
                            <p:par>
                              <p:cTn id="70" fill="hold">
                                <p:stCondLst>
                                  <p:cond delay="9500"/>
                                </p:stCondLst>
                                <p:childTnLst>
                                  <p:par>
                                    <p:cTn id="71" presetID="10" presetClass="entr" presetSubtype="0" fill="hold" grpId="0"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500"/>
                                            <p:tgtEl>
                                              <p:spTgt spid="91"/>
                                            </p:tgtEl>
                                          </p:cBhvr>
                                        </p:animEffect>
                                      </p:childTnLst>
                                    </p:cTn>
                                  </p:par>
                                </p:childTnLst>
                              </p:cTn>
                            </p:par>
                            <p:par>
                              <p:cTn id="74" fill="hold">
                                <p:stCondLst>
                                  <p:cond delay="10000"/>
                                </p:stCondLst>
                                <p:childTnLst>
                                  <p:par>
                                    <p:cTn id="75" presetID="16" presetClass="entr" presetSubtype="21" fill="hold" nodeType="afterEffect">
                                      <p:stCondLst>
                                        <p:cond delay="0"/>
                                      </p:stCondLst>
                                      <p:childTnLst>
                                        <p:set>
                                          <p:cBhvr>
                                            <p:cTn id="76" dur="1" fill="hold">
                                              <p:stCondLst>
                                                <p:cond delay="0"/>
                                              </p:stCondLst>
                                            </p:cTn>
                                            <p:tgtEl>
                                              <p:spTgt spid="113"/>
                                            </p:tgtEl>
                                            <p:attrNameLst>
                                              <p:attrName>style.visibility</p:attrName>
                                            </p:attrNameLst>
                                          </p:cBhvr>
                                          <p:to>
                                            <p:strVal val="visible"/>
                                          </p:to>
                                        </p:set>
                                        <p:animEffect transition="in" filter="barn(inVertical)">
                                          <p:cBhvr>
                                            <p:cTn id="7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Graphic spid="84" grpId="0">
            <p:bldAsOne/>
          </p:bldGraphic>
          <p:bldP spid="85" grpId="0"/>
          <p:bldGraphic spid="86" grpId="0">
            <p:bldAsOne/>
          </p:bldGraphic>
          <p:bldP spid="87" grpId="0"/>
          <p:bldGraphic spid="88" grpId="0">
            <p:bldAsOne/>
          </p:bldGraphic>
          <p:bldP spid="89" grpId="0"/>
          <p:bldGraphic spid="90" grpId="0">
            <p:bldAsOne/>
          </p:bldGraphic>
          <p:bldP spid="9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cBhvr additive="base">
                                            <p:cTn id="16" dur="500" fill="hold"/>
                                            <p:tgtEl>
                                              <p:spTgt spid="80"/>
                                            </p:tgtEl>
                                            <p:attrNameLst>
                                              <p:attrName>ppt_x</p:attrName>
                                            </p:attrNameLst>
                                          </p:cBhvr>
                                          <p:tavLst>
                                            <p:tav tm="0">
                                              <p:val>
                                                <p:strVal val="#ppt_x"/>
                                              </p:val>
                                            </p:tav>
                                            <p:tav tm="100000">
                                              <p:val>
                                                <p:strVal val="#ppt_x"/>
                                              </p:val>
                                            </p:tav>
                                          </p:tavLst>
                                        </p:anim>
                                        <p:anim calcmode="lin" valueType="num">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wheel(1)">
                                          <p:cBhvr>
                                            <p:cTn id="21" dur="1000"/>
                                            <p:tgtEl>
                                              <p:spTgt spid="8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childTnLst>
                              </p:cTn>
                            </p:par>
                            <p:par>
                              <p:cTn id="26" fill="hold">
                                <p:stCondLst>
                                  <p:cond delay="2500"/>
                                </p:stCondLst>
                                <p:childTnLst>
                                  <p:par>
                                    <p:cTn id="27" presetID="16" presetClass="entr" presetSubtype="21" fill="hold" nodeType="after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barn(inVertical)">
                                          <p:cBhvr>
                                            <p:cTn id="29" dur="500"/>
                                            <p:tgtEl>
                                              <p:spTgt spid="95"/>
                                            </p:tgtEl>
                                          </p:cBhvr>
                                        </p:animEffect>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down)">
                                          <p:cBhvr>
                                            <p:cTn id="33" dur="500"/>
                                            <p:tgtEl>
                                              <p:spTgt spid="92"/>
                                            </p:tgtEl>
                                          </p:cBhvr>
                                        </p:animEffect>
                                      </p:childTnLst>
                                    </p:cTn>
                                  </p:par>
                                </p:childTnLst>
                              </p:cTn>
                            </p:par>
                            <p:par>
                              <p:cTn id="34" fill="hold">
                                <p:stCondLst>
                                  <p:cond delay="3500"/>
                                </p:stCondLst>
                                <p:childTnLst>
                                  <p:par>
                                    <p:cTn id="35" presetID="21" presetClass="entr" presetSubtype="1"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heel(1)">
                                          <p:cBhvr>
                                            <p:cTn id="37" dur="1000"/>
                                            <p:tgtEl>
                                              <p:spTgt spid="8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fade">
                                          <p:cBhvr>
                                            <p:cTn id="41" dur="500"/>
                                            <p:tgtEl>
                                              <p:spTgt spid="87"/>
                                            </p:tgtEl>
                                          </p:cBhvr>
                                        </p:animEffect>
                                      </p:childTnLst>
                                    </p:cTn>
                                  </p:par>
                                </p:childTnLst>
                              </p:cTn>
                            </p:par>
                            <p:par>
                              <p:cTn id="42" fill="hold">
                                <p:stCondLst>
                                  <p:cond delay="5000"/>
                                </p:stCondLst>
                                <p:childTnLst>
                                  <p:par>
                                    <p:cTn id="43" presetID="16" presetClass="entr" presetSubtype="21" fill="hold" nodeType="after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barn(inVertical)">
                                          <p:cBhvr>
                                            <p:cTn id="45" dur="500"/>
                                            <p:tgtEl>
                                              <p:spTgt spid="101"/>
                                            </p:tgtEl>
                                          </p:cBhvr>
                                        </p:animEffect>
                                      </p:childTnLst>
                                    </p:cTn>
                                  </p:par>
                                </p:childTnLst>
                              </p:cTn>
                            </p:par>
                            <p:par>
                              <p:cTn id="46" fill="hold">
                                <p:stCondLst>
                                  <p:cond delay="5500"/>
                                </p:stCondLst>
                                <p:childTnLst>
                                  <p:par>
                                    <p:cTn id="47" presetID="22" presetClass="entr" presetSubtype="4" fill="hold" nodeType="after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ipe(down)">
                                          <p:cBhvr>
                                            <p:cTn id="49" dur="500"/>
                                            <p:tgtEl>
                                              <p:spTgt spid="93"/>
                                            </p:tgtEl>
                                          </p:cBhvr>
                                        </p:animEffect>
                                      </p:childTnLst>
                                    </p:cTn>
                                  </p:par>
                                </p:childTnLst>
                              </p:cTn>
                            </p:par>
                            <p:par>
                              <p:cTn id="50" fill="hold">
                                <p:stCondLst>
                                  <p:cond delay="6000"/>
                                </p:stCondLst>
                                <p:childTnLst>
                                  <p:par>
                                    <p:cTn id="51" presetID="21" presetClass="entr" presetSubtype="1" fill="hold" grpId="0" nodeType="after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wheel(1)">
                                          <p:cBhvr>
                                            <p:cTn id="53" dur="1000"/>
                                            <p:tgtEl>
                                              <p:spTgt spid="88"/>
                                            </p:tgtEl>
                                          </p:cBhvr>
                                        </p:animEffect>
                                      </p:childTnLst>
                                    </p:cTn>
                                  </p:par>
                                </p:childTnLst>
                              </p:cTn>
                            </p:par>
                            <p:par>
                              <p:cTn id="54" fill="hold">
                                <p:stCondLst>
                                  <p:cond delay="7000"/>
                                </p:stCondLst>
                                <p:childTnLst>
                                  <p:par>
                                    <p:cTn id="55" presetID="10" presetClass="entr" presetSubtype="0" fill="hold" grpId="0" nodeType="after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childTnLst>
                              </p:cTn>
                            </p:par>
                            <p:par>
                              <p:cTn id="58" fill="hold">
                                <p:stCondLst>
                                  <p:cond delay="7500"/>
                                </p:stCondLst>
                                <p:childTnLst>
                                  <p:par>
                                    <p:cTn id="59" presetID="16" presetClass="entr" presetSubtype="21" fill="hold" nodeType="after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barn(inVertical)">
                                          <p:cBhvr>
                                            <p:cTn id="61" dur="500"/>
                                            <p:tgtEl>
                                              <p:spTgt spid="107"/>
                                            </p:tgtEl>
                                          </p:cBhvr>
                                        </p:animEffect>
                                      </p:childTnLst>
                                    </p:cTn>
                                  </p:par>
                                </p:childTnLst>
                              </p:cTn>
                            </p:par>
                            <p:par>
                              <p:cTn id="62" fill="hold">
                                <p:stCondLst>
                                  <p:cond delay="8000"/>
                                </p:stCondLst>
                                <p:childTnLst>
                                  <p:par>
                                    <p:cTn id="63" presetID="22" presetClass="entr" presetSubtype="4" fill="hold" nodeType="after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wipe(down)">
                                          <p:cBhvr>
                                            <p:cTn id="65" dur="500"/>
                                            <p:tgtEl>
                                              <p:spTgt spid="94"/>
                                            </p:tgtEl>
                                          </p:cBhvr>
                                        </p:animEffect>
                                      </p:childTnLst>
                                    </p:cTn>
                                  </p:par>
                                </p:childTnLst>
                              </p:cTn>
                            </p:par>
                            <p:par>
                              <p:cTn id="66" fill="hold">
                                <p:stCondLst>
                                  <p:cond delay="8500"/>
                                </p:stCondLst>
                                <p:childTnLst>
                                  <p:par>
                                    <p:cTn id="67" presetID="21" presetClass="entr" presetSubtype="1" fill="hold" grpId="0" nodeType="after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wheel(1)">
                                          <p:cBhvr>
                                            <p:cTn id="69" dur="1000"/>
                                            <p:tgtEl>
                                              <p:spTgt spid="90"/>
                                            </p:tgtEl>
                                          </p:cBhvr>
                                        </p:animEffect>
                                      </p:childTnLst>
                                    </p:cTn>
                                  </p:par>
                                </p:childTnLst>
                              </p:cTn>
                            </p:par>
                            <p:par>
                              <p:cTn id="70" fill="hold">
                                <p:stCondLst>
                                  <p:cond delay="9500"/>
                                </p:stCondLst>
                                <p:childTnLst>
                                  <p:par>
                                    <p:cTn id="71" presetID="10" presetClass="entr" presetSubtype="0" fill="hold" grpId="0"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500"/>
                                            <p:tgtEl>
                                              <p:spTgt spid="91"/>
                                            </p:tgtEl>
                                          </p:cBhvr>
                                        </p:animEffect>
                                      </p:childTnLst>
                                    </p:cTn>
                                  </p:par>
                                </p:childTnLst>
                              </p:cTn>
                            </p:par>
                            <p:par>
                              <p:cTn id="74" fill="hold">
                                <p:stCondLst>
                                  <p:cond delay="10000"/>
                                </p:stCondLst>
                                <p:childTnLst>
                                  <p:par>
                                    <p:cTn id="75" presetID="16" presetClass="entr" presetSubtype="21" fill="hold" nodeType="afterEffect">
                                      <p:stCondLst>
                                        <p:cond delay="0"/>
                                      </p:stCondLst>
                                      <p:childTnLst>
                                        <p:set>
                                          <p:cBhvr>
                                            <p:cTn id="76" dur="1" fill="hold">
                                              <p:stCondLst>
                                                <p:cond delay="0"/>
                                              </p:stCondLst>
                                            </p:cTn>
                                            <p:tgtEl>
                                              <p:spTgt spid="113"/>
                                            </p:tgtEl>
                                            <p:attrNameLst>
                                              <p:attrName>style.visibility</p:attrName>
                                            </p:attrNameLst>
                                          </p:cBhvr>
                                          <p:to>
                                            <p:strVal val="visible"/>
                                          </p:to>
                                        </p:set>
                                        <p:animEffect transition="in" filter="barn(inVertical)">
                                          <p:cBhvr>
                                            <p:cTn id="7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Graphic spid="84" grpId="0">
            <p:bldAsOne/>
          </p:bldGraphic>
          <p:bldP spid="85" grpId="0"/>
          <p:bldGraphic spid="86" grpId="0">
            <p:bldAsOne/>
          </p:bldGraphic>
          <p:bldP spid="87" grpId="0"/>
          <p:bldGraphic spid="88" grpId="0">
            <p:bldAsOne/>
          </p:bldGraphic>
          <p:bldP spid="89" grpId="0"/>
          <p:bldGraphic spid="90" grpId="0">
            <p:bldAsOne/>
          </p:bldGraphic>
          <p:bldP spid="91"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ln>
        </p:spPr>
        <p:txBody>
          <a:bodyPr anchor="ctr"/>
          <a:lstStyle/>
          <a:p>
            <a:pPr algn="ctr"/>
            <a:endParaRPr lang="zh-CN" altLang="zh-CN" sz="16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3" name="组合 2"/>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solidFill>
                <a:srgbClr val="E2E9E9"/>
              </a:solidFill>
              <a:rou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ln>
          </p:spPr>
          <p:txBody>
            <a:bodyPr>
              <a:spAutoFit/>
            </a:bodyPr>
            <a:lstStyle/>
            <a:p>
              <a:pPr algn="ctr">
                <a:lnSpc>
                  <a:spcPct val="150000"/>
                </a:lnSpc>
              </a:pPr>
              <a:r>
                <a:rPr lang="en-US" altLang="zh-CN" sz="32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dirty="0">
                <a:solidFill>
                  <a:srgbClr val="314865"/>
                </a:solidFill>
                <a:ea typeface="微软雅黑" panose="020B0503020204020204" pitchFamily="34" charset="-122"/>
              </a:endParaRPr>
            </a:p>
          </p:txBody>
        </p:sp>
      </p:grpSp>
      <p:sp>
        <p:nvSpPr>
          <p:cNvPr id="6" name="Text Box 39"/>
          <p:cNvSpPr>
            <a:spLocks noChangeArrowheads="1"/>
          </p:cNvSpPr>
          <p:nvPr/>
        </p:nvSpPr>
        <p:spPr bwMode="auto">
          <a:xfrm>
            <a:off x="2267743" y="2097909"/>
            <a:ext cx="4804569" cy="1015663"/>
          </a:xfrm>
          <a:prstGeom prst="rect">
            <a:avLst/>
          </a:prstGeom>
          <a:noFill/>
          <a:ln w="9525">
            <a:noFill/>
            <a:miter lim="800000"/>
          </a:ln>
        </p:spPr>
        <p:txBody>
          <a:bodyPr wrap="square">
            <a:spAutoFit/>
          </a:bodyPr>
          <a:lstStyle/>
          <a:p>
            <a:pPr algn="ctr">
              <a:lnSpc>
                <a:spcPct val="150000"/>
              </a:lnSpc>
              <a:buClr>
                <a:schemeClr val="tx1"/>
              </a:buClr>
            </a:pPr>
            <a:r>
              <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论文建议与总结</a:t>
            </a:r>
            <a:endParaRPr lang="en-US" sz="60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264841"/>
            <a:ext cx="1790898" cy="449319"/>
            <a:chOff x="-1" y="588691"/>
            <a:chExt cx="3026771" cy="449319"/>
          </a:xfrm>
          <a:solidFill>
            <a:srgbClr val="314865"/>
          </a:solidFill>
        </p:grpSpPr>
        <p:sp>
          <p:nvSpPr>
            <p:cNvPr id="8"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1" fmla="*/ 0 w 2849910"/>
                <a:gd name="connsiteY0-2" fmla="*/ 0 h 484751"/>
                <a:gd name="connsiteX1-3" fmla="*/ 2411760 w 2849910"/>
                <a:gd name="connsiteY1-4" fmla="*/ 0 h 484751"/>
                <a:gd name="connsiteX2-5" fmla="*/ 2849910 w 2849910"/>
                <a:gd name="connsiteY2-6" fmla="*/ 484751 h 484751"/>
                <a:gd name="connsiteX3-7" fmla="*/ 0 w 2849910"/>
                <a:gd name="connsiteY3-8" fmla="*/ 484751 h 484751"/>
                <a:gd name="connsiteX4-9" fmla="*/ 0 w 2849910"/>
                <a:gd name="connsiteY4-10" fmla="*/ 0 h 4847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1"/>
                </a:solidFill>
                <a:ea typeface="微软雅黑" panose="020B0503020204020204" pitchFamily="34" charset="-122"/>
              </a:endParaRPr>
            </a:p>
          </p:txBody>
        </p:sp>
        <p:sp>
          <p:nvSpPr>
            <p:cNvPr id="9" name="矩形 8"/>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anose="020B0503020204020204" pitchFamily="34" charset="-122"/>
                  <a:ea typeface="微软雅黑" panose="020B0503020204020204" pitchFamily="34" charset="-122"/>
                </a:rPr>
                <a:t>过渡页</a:t>
              </a:r>
              <a:endParaRPr lang="zh-CN" altLang="en-US" sz="2000" b="1" dirty="0">
                <a:solidFill>
                  <a:schemeClr val="bg1"/>
                </a:solidFill>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2000"/>
                                        <p:tgtEl>
                                          <p:spTgt spid="2"/>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813886" y="912822"/>
            <a:ext cx="2990794" cy="3474412"/>
            <a:chOff x="769789" y="1427263"/>
            <a:chExt cx="3168352" cy="3657921"/>
          </a:xfrm>
          <a:solidFill>
            <a:srgbClr val="F8F8F8"/>
          </a:solidFill>
        </p:grpSpPr>
        <p:sp>
          <p:nvSpPr>
            <p:cNvPr id="6" name="圆角矩形 5"/>
            <p:cNvSpPr/>
            <p:nvPr/>
          </p:nvSpPr>
          <p:spPr bwMode="auto">
            <a:xfrm>
              <a:off x="769789" y="1427263"/>
              <a:ext cx="3168352" cy="3657921"/>
            </a:xfrm>
            <a:prstGeom prst="roundRect">
              <a:avLst>
                <a:gd name="adj" fmla="val 3926"/>
              </a:avLst>
            </a:prstGeom>
            <a:grp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lstStyle/>
            <a:p>
              <a:pPr defTabSz="815975"/>
              <a:endParaRPr lang="zh-CN" altLang="en-US"/>
            </a:p>
          </p:txBody>
        </p:sp>
        <p:sp>
          <p:nvSpPr>
            <p:cNvPr id="7" name="Rectangle 11"/>
            <p:cNvSpPr>
              <a:spLocks noChangeArrowheads="1"/>
            </p:cNvSpPr>
            <p:nvPr/>
          </p:nvSpPr>
          <p:spPr bwMode="auto">
            <a:xfrm>
              <a:off x="984751" y="2039395"/>
              <a:ext cx="2762740" cy="2775939"/>
            </a:xfrm>
            <a:prstGeom prst="rect">
              <a:avLst/>
            </a:prstGeom>
            <a:grp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eaLnBrk="0" hangingPunct="0">
                <a:lnSpc>
                  <a:spcPct val="120000"/>
                </a:lnSpc>
              </a:pPr>
              <a:r>
                <a:rPr lang="zh-CN" altLang="en-US" sz="14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rPr>
                <a:t>单击添加段落文字内容单击添加段落文字内容单击添加段落文字内容单击添加段落文字内容单击添加段落文字内容单击添加段落文字</a:t>
              </a:r>
              <a:endParaRPr lang="en-US" altLang="zh-CN" sz="14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lnSpc>
                  <a:spcPct val="120000"/>
                </a:lnSpc>
              </a:pPr>
              <a:r>
                <a:rPr lang="zh-CN" altLang="en-US" sz="14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rPr>
                <a:t>单击添加段落文字内容单击添加段落文字内容单击添加段落文字内容单击添加段落文字内容单击添加段落文字内容单击添加段落文字内容</a:t>
              </a:r>
              <a:endParaRPr lang="zh-CN" altLang="en-US" sz="14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1" name="组合 10"/>
          <p:cNvGrpSpPr/>
          <p:nvPr/>
        </p:nvGrpSpPr>
        <p:grpSpPr>
          <a:xfrm>
            <a:off x="5364088" y="909215"/>
            <a:ext cx="2990794" cy="3474412"/>
            <a:chOff x="263887" y="1423465"/>
            <a:chExt cx="3168352" cy="3657921"/>
          </a:xfrm>
          <a:solidFill>
            <a:srgbClr val="F8F8F8"/>
          </a:solidFill>
        </p:grpSpPr>
        <p:sp>
          <p:nvSpPr>
            <p:cNvPr id="12" name="圆角矩形 11"/>
            <p:cNvSpPr/>
            <p:nvPr/>
          </p:nvSpPr>
          <p:spPr bwMode="auto">
            <a:xfrm>
              <a:off x="263887" y="1423465"/>
              <a:ext cx="3168352" cy="3657921"/>
            </a:xfrm>
            <a:prstGeom prst="roundRect">
              <a:avLst>
                <a:gd name="adj" fmla="val 3926"/>
              </a:avLst>
            </a:prstGeom>
            <a:grp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lstStyle/>
            <a:p>
              <a:pPr defTabSz="815975"/>
              <a:endParaRPr lang="zh-CN" altLang="en-US"/>
            </a:p>
          </p:txBody>
        </p:sp>
        <p:sp>
          <p:nvSpPr>
            <p:cNvPr id="13" name="Rectangle 11"/>
            <p:cNvSpPr>
              <a:spLocks noChangeArrowheads="1"/>
            </p:cNvSpPr>
            <p:nvPr/>
          </p:nvSpPr>
          <p:spPr bwMode="auto">
            <a:xfrm>
              <a:off x="500140" y="2094824"/>
              <a:ext cx="2762740" cy="2231564"/>
            </a:xfrm>
            <a:prstGeom prst="rect">
              <a:avLst/>
            </a:prstGeom>
            <a:grp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eaLnBrk="0" hangingPunct="0">
                <a:lnSpc>
                  <a:spcPct val="120000"/>
                </a:lnSpc>
              </a:pPr>
              <a:r>
                <a:rPr lang="zh-CN" altLang="en-US" sz="14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rPr>
                <a:t>单击添加段落文字内容单击添加段落文字内容单击添加段落文字内容单击添加段落文字内容单击添加段落文字内容单击添加段落文字</a:t>
              </a:r>
              <a:endParaRPr lang="en-US" altLang="zh-CN" sz="14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lnSpc>
                  <a:spcPct val="120000"/>
                </a:lnSpc>
              </a:pPr>
              <a:r>
                <a:rPr lang="zh-CN" altLang="en-US" sz="14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rPr>
                <a:t>单击添加段落文字内容单击添加段落文字内容单击添加段落文字内容单击</a:t>
              </a:r>
              <a:endParaRPr lang="zh-CN" altLang="en-US" sz="14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0" name="Freeform 5"/>
          <p:cNvSpPr/>
          <p:nvPr/>
        </p:nvSpPr>
        <p:spPr bwMode="auto">
          <a:xfrm rot="10800000">
            <a:off x="1726400" y="1210214"/>
            <a:ext cx="81415" cy="616207"/>
          </a:xfrm>
          <a:custGeom>
            <a:avLst/>
            <a:gdLst>
              <a:gd name="T0" fmla="*/ 110 w 110"/>
              <a:gd name="T1" fmla="*/ 88 h 963"/>
              <a:gd name="T2" fmla="*/ 0 w 110"/>
              <a:gd name="T3" fmla="*/ 0 h 963"/>
              <a:gd name="T4" fmla="*/ 0 w 110"/>
              <a:gd name="T5" fmla="*/ 875 h 963"/>
              <a:gd name="T6" fmla="*/ 110 w 110"/>
              <a:gd name="T7" fmla="*/ 963 h 963"/>
              <a:gd name="T8" fmla="*/ 110 w 110"/>
              <a:gd name="T9" fmla="*/ 88 h 963"/>
            </a:gdLst>
            <a:ahLst/>
            <a:cxnLst>
              <a:cxn ang="0">
                <a:pos x="T0" y="T1"/>
              </a:cxn>
              <a:cxn ang="0">
                <a:pos x="T2" y="T3"/>
              </a:cxn>
              <a:cxn ang="0">
                <a:pos x="T4" y="T5"/>
              </a:cxn>
              <a:cxn ang="0">
                <a:pos x="T6" y="T7"/>
              </a:cxn>
              <a:cxn ang="0">
                <a:pos x="T8" y="T9"/>
              </a:cxn>
            </a:cxnLst>
            <a:rect l="0" t="0" r="r" b="b"/>
            <a:pathLst>
              <a:path w="110" h="963">
                <a:moveTo>
                  <a:pt x="110" y="88"/>
                </a:moveTo>
                <a:lnTo>
                  <a:pt x="0" y="0"/>
                </a:lnTo>
                <a:lnTo>
                  <a:pt x="0" y="875"/>
                </a:lnTo>
                <a:lnTo>
                  <a:pt x="110" y="963"/>
                </a:lnTo>
                <a:lnTo>
                  <a:pt x="110" y="88"/>
                </a:lnTo>
                <a:close/>
              </a:path>
            </a:pathLst>
          </a:custGeom>
          <a:solidFill>
            <a:schemeClr val="tx1">
              <a:lumMod val="50000"/>
            </a:schemeClr>
          </a:solidFill>
          <a:ln>
            <a:noFill/>
          </a:ln>
        </p:spPr>
        <p:txBody>
          <a:bodyPr vert="horz" wrap="square" lIns="81614" tIns="40807" rIns="81614" bIns="40807" numCol="1" anchor="t" anchorCtr="0" compatLnSpc="1"/>
          <a:lstStyle/>
          <a:p>
            <a:endParaRPr lang="zh-CN" altLang="en-US"/>
          </a:p>
        </p:txBody>
      </p:sp>
      <p:sp>
        <p:nvSpPr>
          <p:cNvPr id="21" name="Freeform 8"/>
          <p:cNvSpPr/>
          <p:nvPr/>
        </p:nvSpPr>
        <p:spPr bwMode="auto">
          <a:xfrm rot="10800000">
            <a:off x="2233318" y="834126"/>
            <a:ext cx="721511" cy="75089"/>
          </a:xfrm>
          <a:custGeom>
            <a:avLst/>
            <a:gdLst>
              <a:gd name="T0" fmla="*/ 88 w 963"/>
              <a:gd name="T1" fmla="*/ 118 h 118"/>
              <a:gd name="T2" fmla="*/ 0 w 963"/>
              <a:gd name="T3" fmla="*/ 0 h 118"/>
              <a:gd name="T4" fmla="*/ 874 w 963"/>
              <a:gd name="T5" fmla="*/ 0 h 118"/>
              <a:gd name="T6" fmla="*/ 963 w 963"/>
              <a:gd name="T7" fmla="*/ 118 h 118"/>
              <a:gd name="T8" fmla="*/ 88 w 963"/>
              <a:gd name="T9" fmla="*/ 118 h 118"/>
            </a:gdLst>
            <a:ahLst/>
            <a:cxnLst>
              <a:cxn ang="0">
                <a:pos x="T0" y="T1"/>
              </a:cxn>
              <a:cxn ang="0">
                <a:pos x="T2" y="T3"/>
              </a:cxn>
              <a:cxn ang="0">
                <a:pos x="T4" y="T5"/>
              </a:cxn>
              <a:cxn ang="0">
                <a:pos x="T6" y="T7"/>
              </a:cxn>
              <a:cxn ang="0">
                <a:pos x="T8" y="T9"/>
              </a:cxn>
            </a:cxnLst>
            <a:rect l="0" t="0" r="r" b="b"/>
            <a:pathLst>
              <a:path w="963" h="118">
                <a:moveTo>
                  <a:pt x="88" y="118"/>
                </a:moveTo>
                <a:lnTo>
                  <a:pt x="0" y="0"/>
                </a:lnTo>
                <a:lnTo>
                  <a:pt x="874" y="0"/>
                </a:lnTo>
                <a:lnTo>
                  <a:pt x="963" y="118"/>
                </a:lnTo>
                <a:lnTo>
                  <a:pt x="88" y="118"/>
                </a:lnTo>
                <a:close/>
              </a:path>
            </a:pathLst>
          </a:custGeom>
          <a:solidFill>
            <a:schemeClr val="tx1">
              <a:lumMod val="50000"/>
            </a:schemeClr>
          </a:solidFill>
          <a:ln>
            <a:noFill/>
          </a:ln>
        </p:spPr>
        <p:txBody>
          <a:bodyPr vert="horz" wrap="square" lIns="81614" tIns="40807" rIns="81614" bIns="40807" numCol="1" anchor="t" anchorCtr="0" compatLnSpc="1"/>
          <a:lstStyle/>
          <a:p>
            <a:endParaRPr lang="zh-CN" altLang="en-US"/>
          </a:p>
        </p:txBody>
      </p:sp>
      <p:sp>
        <p:nvSpPr>
          <p:cNvPr id="22" name="Freeform 9"/>
          <p:cNvSpPr/>
          <p:nvPr/>
        </p:nvSpPr>
        <p:spPr bwMode="auto">
          <a:xfrm rot="10800000">
            <a:off x="1726401" y="834125"/>
            <a:ext cx="1059808" cy="905835"/>
          </a:xfrm>
          <a:custGeom>
            <a:avLst/>
            <a:gdLst>
              <a:gd name="T0" fmla="*/ 1415 w 1415"/>
              <a:gd name="T1" fmla="*/ 0 h 1415"/>
              <a:gd name="T2" fmla="*/ 0 w 1415"/>
              <a:gd name="T3" fmla="*/ 1415 h 1415"/>
              <a:gd name="T4" fmla="*/ 865 w 1415"/>
              <a:gd name="T5" fmla="*/ 1415 h 1415"/>
              <a:gd name="T6" fmla="*/ 1415 w 1415"/>
              <a:gd name="T7" fmla="*/ 866 h 1415"/>
              <a:gd name="T8" fmla="*/ 1415 w 1415"/>
              <a:gd name="T9" fmla="*/ 0 h 1415"/>
            </a:gdLst>
            <a:ahLst/>
            <a:cxnLst>
              <a:cxn ang="0">
                <a:pos x="T0" y="T1"/>
              </a:cxn>
              <a:cxn ang="0">
                <a:pos x="T2" y="T3"/>
              </a:cxn>
              <a:cxn ang="0">
                <a:pos x="T4" y="T5"/>
              </a:cxn>
              <a:cxn ang="0">
                <a:pos x="T6" y="T7"/>
              </a:cxn>
              <a:cxn ang="0">
                <a:pos x="T8" y="T9"/>
              </a:cxn>
            </a:cxnLst>
            <a:rect l="0" t="0" r="r" b="b"/>
            <a:pathLst>
              <a:path w="1415" h="1415">
                <a:moveTo>
                  <a:pt x="1415" y="0"/>
                </a:moveTo>
                <a:lnTo>
                  <a:pt x="0" y="1415"/>
                </a:lnTo>
                <a:lnTo>
                  <a:pt x="865" y="1415"/>
                </a:lnTo>
                <a:lnTo>
                  <a:pt x="1415" y="866"/>
                </a:lnTo>
                <a:lnTo>
                  <a:pt x="1415" y="0"/>
                </a:lnTo>
                <a:close/>
              </a:path>
            </a:pathLst>
          </a:custGeom>
          <a:solidFill>
            <a:srgbClr val="314865"/>
          </a:solidFill>
          <a:ln>
            <a:noFill/>
          </a:ln>
        </p:spPr>
        <p:txBody>
          <a:bodyPr vert="horz" wrap="square" lIns="81614" tIns="40807" rIns="81614" bIns="40807" numCol="1" anchor="t" anchorCtr="0" compatLnSpc="1"/>
          <a:lstStyle/>
          <a:p>
            <a:endParaRPr lang="zh-CN" altLang="en-US"/>
          </a:p>
        </p:txBody>
      </p:sp>
      <p:sp>
        <p:nvSpPr>
          <p:cNvPr id="23" name="TextBox 22"/>
          <p:cNvSpPr txBox="1"/>
          <p:nvPr/>
        </p:nvSpPr>
        <p:spPr>
          <a:xfrm rot="19200000">
            <a:off x="1628239" y="991136"/>
            <a:ext cx="994352" cy="297855"/>
          </a:xfrm>
          <a:prstGeom prst="rect">
            <a:avLst/>
          </a:prstGeom>
          <a:noFill/>
        </p:spPr>
        <p:txBody>
          <a:bodyPr wrap="square" lIns="81614" tIns="40807" rIns="81614" bIns="40807" rtlCol="0">
            <a:spAutoFit/>
          </a:bodyPr>
          <a:lstStyle/>
          <a:p>
            <a:r>
              <a:rPr lang="zh-CN" altLang="en-US" sz="1400" b="1" dirty="0">
                <a:solidFill>
                  <a:srgbClr val="F8F8F8"/>
                </a:solidFill>
                <a:latin typeface="+mj-ea"/>
                <a:ea typeface="+mj-ea"/>
              </a:rPr>
              <a:t>收获成绩</a:t>
            </a:r>
            <a:endParaRPr lang="zh-CN" altLang="en-US" sz="1400" b="1" dirty="0">
              <a:solidFill>
                <a:srgbClr val="F8F8F8"/>
              </a:solidFill>
              <a:latin typeface="+mj-ea"/>
              <a:ea typeface="+mj-ea"/>
            </a:endParaRPr>
          </a:p>
        </p:txBody>
      </p:sp>
      <p:sp>
        <p:nvSpPr>
          <p:cNvPr id="24" name="Freeform 5"/>
          <p:cNvSpPr/>
          <p:nvPr/>
        </p:nvSpPr>
        <p:spPr bwMode="auto">
          <a:xfrm rot="10800000">
            <a:off x="5275091" y="1204891"/>
            <a:ext cx="81415" cy="616207"/>
          </a:xfrm>
          <a:custGeom>
            <a:avLst/>
            <a:gdLst>
              <a:gd name="T0" fmla="*/ 110 w 110"/>
              <a:gd name="T1" fmla="*/ 88 h 963"/>
              <a:gd name="T2" fmla="*/ 0 w 110"/>
              <a:gd name="T3" fmla="*/ 0 h 963"/>
              <a:gd name="T4" fmla="*/ 0 w 110"/>
              <a:gd name="T5" fmla="*/ 875 h 963"/>
              <a:gd name="T6" fmla="*/ 110 w 110"/>
              <a:gd name="T7" fmla="*/ 963 h 963"/>
              <a:gd name="T8" fmla="*/ 110 w 110"/>
              <a:gd name="T9" fmla="*/ 88 h 963"/>
            </a:gdLst>
            <a:ahLst/>
            <a:cxnLst>
              <a:cxn ang="0">
                <a:pos x="T0" y="T1"/>
              </a:cxn>
              <a:cxn ang="0">
                <a:pos x="T2" y="T3"/>
              </a:cxn>
              <a:cxn ang="0">
                <a:pos x="T4" y="T5"/>
              </a:cxn>
              <a:cxn ang="0">
                <a:pos x="T6" y="T7"/>
              </a:cxn>
              <a:cxn ang="0">
                <a:pos x="T8" y="T9"/>
              </a:cxn>
            </a:cxnLst>
            <a:rect l="0" t="0" r="r" b="b"/>
            <a:pathLst>
              <a:path w="110" h="963">
                <a:moveTo>
                  <a:pt x="110" y="88"/>
                </a:moveTo>
                <a:lnTo>
                  <a:pt x="0" y="0"/>
                </a:lnTo>
                <a:lnTo>
                  <a:pt x="0" y="875"/>
                </a:lnTo>
                <a:lnTo>
                  <a:pt x="110" y="963"/>
                </a:lnTo>
                <a:lnTo>
                  <a:pt x="110" y="88"/>
                </a:lnTo>
                <a:close/>
              </a:path>
            </a:pathLst>
          </a:custGeom>
          <a:solidFill>
            <a:schemeClr val="tx1"/>
          </a:solidFill>
          <a:ln>
            <a:noFill/>
          </a:ln>
        </p:spPr>
        <p:txBody>
          <a:bodyPr vert="horz" wrap="square" lIns="81614" tIns="40807" rIns="81614" bIns="40807" numCol="1" anchor="t" anchorCtr="0" compatLnSpc="1"/>
          <a:lstStyle/>
          <a:p>
            <a:endParaRPr lang="zh-CN" altLang="en-US"/>
          </a:p>
        </p:txBody>
      </p:sp>
      <p:sp>
        <p:nvSpPr>
          <p:cNvPr id="25" name="Freeform 8"/>
          <p:cNvSpPr/>
          <p:nvPr/>
        </p:nvSpPr>
        <p:spPr bwMode="auto">
          <a:xfrm rot="10800000">
            <a:off x="5782008" y="828803"/>
            <a:ext cx="721511" cy="75089"/>
          </a:xfrm>
          <a:custGeom>
            <a:avLst/>
            <a:gdLst>
              <a:gd name="T0" fmla="*/ 88 w 963"/>
              <a:gd name="T1" fmla="*/ 118 h 118"/>
              <a:gd name="T2" fmla="*/ 0 w 963"/>
              <a:gd name="T3" fmla="*/ 0 h 118"/>
              <a:gd name="T4" fmla="*/ 874 w 963"/>
              <a:gd name="T5" fmla="*/ 0 h 118"/>
              <a:gd name="T6" fmla="*/ 963 w 963"/>
              <a:gd name="T7" fmla="*/ 118 h 118"/>
              <a:gd name="T8" fmla="*/ 88 w 963"/>
              <a:gd name="T9" fmla="*/ 118 h 118"/>
            </a:gdLst>
            <a:ahLst/>
            <a:cxnLst>
              <a:cxn ang="0">
                <a:pos x="T0" y="T1"/>
              </a:cxn>
              <a:cxn ang="0">
                <a:pos x="T2" y="T3"/>
              </a:cxn>
              <a:cxn ang="0">
                <a:pos x="T4" y="T5"/>
              </a:cxn>
              <a:cxn ang="0">
                <a:pos x="T6" y="T7"/>
              </a:cxn>
              <a:cxn ang="0">
                <a:pos x="T8" y="T9"/>
              </a:cxn>
            </a:cxnLst>
            <a:rect l="0" t="0" r="r" b="b"/>
            <a:pathLst>
              <a:path w="963" h="118">
                <a:moveTo>
                  <a:pt x="88" y="118"/>
                </a:moveTo>
                <a:lnTo>
                  <a:pt x="0" y="0"/>
                </a:lnTo>
                <a:lnTo>
                  <a:pt x="874" y="0"/>
                </a:lnTo>
                <a:lnTo>
                  <a:pt x="963" y="118"/>
                </a:lnTo>
                <a:lnTo>
                  <a:pt x="88" y="118"/>
                </a:lnTo>
                <a:close/>
              </a:path>
            </a:pathLst>
          </a:custGeom>
          <a:solidFill>
            <a:schemeClr val="tx1"/>
          </a:solidFill>
          <a:ln>
            <a:noFill/>
          </a:ln>
        </p:spPr>
        <p:txBody>
          <a:bodyPr vert="horz" wrap="square" lIns="81614" tIns="40807" rIns="81614" bIns="40807" numCol="1" anchor="t" anchorCtr="0" compatLnSpc="1"/>
          <a:lstStyle/>
          <a:p>
            <a:endParaRPr lang="zh-CN" altLang="en-US"/>
          </a:p>
        </p:txBody>
      </p:sp>
      <p:sp>
        <p:nvSpPr>
          <p:cNvPr id="26" name="Freeform 9"/>
          <p:cNvSpPr/>
          <p:nvPr/>
        </p:nvSpPr>
        <p:spPr bwMode="auto">
          <a:xfrm rot="10800000">
            <a:off x="5275094" y="828802"/>
            <a:ext cx="1059808" cy="905835"/>
          </a:xfrm>
          <a:custGeom>
            <a:avLst/>
            <a:gdLst>
              <a:gd name="T0" fmla="*/ 1415 w 1415"/>
              <a:gd name="T1" fmla="*/ 0 h 1415"/>
              <a:gd name="T2" fmla="*/ 0 w 1415"/>
              <a:gd name="T3" fmla="*/ 1415 h 1415"/>
              <a:gd name="T4" fmla="*/ 865 w 1415"/>
              <a:gd name="T5" fmla="*/ 1415 h 1415"/>
              <a:gd name="T6" fmla="*/ 1415 w 1415"/>
              <a:gd name="T7" fmla="*/ 866 h 1415"/>
              <a:gd name="T8" fmla="*/ 1415 w 1415"/>
              <a:gd name="T9" fmla="*/ 0 h 1415"/>
            </a:gdLst>
            <a:ahLst/>
            <a:cxnLst>
              <a:cxn ang="0">
                <a:pos x="T0" y="T1"/>
              </a:cxn>
              <a:cxn ang="0">
                <a:pos x="T2" y="T3"/>
              </a:cxn>
              <a:cxn ang="0">
                <a:pos x="T4" y="T5"/>
              </a:cxn>
              <a:cxn ang="0">
                <a:pos x="T6" y="T7"/>
              </a:cxn>
              <a:cxn ang="0">
                <a:pos x="T8" y="T9"/>
              </a:cxn>
            </a:cxnLst>
            <a:rect l="0" t="0" r="r" b="b"/>
            <a:pathLst>
              <a:path w="1415" h="1415">
                <a:moveTo>
                  <a:pt x="1415" y="0"/>
                </a:moveTo>
                <a:lnTo>
                  <a:pt x="0" y="1415"/>
                </a:lnTo>
                <a:lnTo>
                  <a:pt x="865" y="1415"/>
                </a:lnTo>
                <a:lnTo>
                  <a:pt x="1415" y="866"/>
                </a:lnTo>
                <a:lnTo>
                  <a:pt x="1415" y="0"/>
                </a:lnTo>
                <a:close/>
              </a:path>
            </a:pathLst>
          </a:custGeom>
          <a:solidFill>
            <a:srgbClr val="314865"/>
          </a:solidFill>
          <a:ln>
            <a:noFill/>
          </a:ln>
        </p:spPr>
        <p:txBody>
          <a:bodyPr vert="horz" wrap="square" lIns="81614" tIns="40807" rIns="81614" bIns="40807" numCol="1" anchor="t" anchorCtr="0" compatLnSpc="1"/>
          <a:lstStyle/>
          <a:p>
            <a:endParaRPr lang="zh-CN" altLang="en-US"/>
          </a:p>
        </p:txBody>
      </p:sp>
      <p:sp>
        <p:nvSpPr>
          <p:cNvPr id="27" name="TextBox 26"/>
          <p:cNvSpPr txBox="1"/>
          <p:nvPr/>
        </p:nvSpPr>
        <p:spPr>
          <a:xfrm rot="19200000">
            <a:off x="5192678" y="1005959"/>
            <a:ext cx="914482" cy="297855"/>
          </a:xfrm>
          <a:prstGeom prst="rect">
            <a:avLst/>
          </a:prstGeom>
          <a:noFill/>
        </p:spPr>
        <p:txBody>
          <a:bodyPr wrap="square" lIns="81614" tIns="40807" rIns="81614" bIns="40807" rtlCol="0">
            <a:spAutoFit/>
          </a:bodyPr>
          <a:lstStyle/>
          <a:p>
            <a:r>
              <a:rPr lang="zh-CN" altLang="en-US" sz="1400" b="1" dirty="0">
                <a:solidFill>
                  <a:srgbClr val="F8F8F8"/>
                </a:solidFill>
                <a:latin typeface="+mj-ea"/>
                <a:ea typeface="+mj-ea"/>
              </a:rPr>
              <a:t>不足之处</a:t>
            </a:r>
            <a:endParaRPr lang="zh-CN" altLang="en-US" sz="1400" b="1" dirty="0">
              <a:solidFill>
                <a:srgbClr val="F8F8F8"/>
              </a:solidFill>
              <a:latin typeface="+mj-ea"/>
              <a:ea typeface="+mj-ea"/>
            </a:endParaRPr>
          </a:p>
        </p:txBody>
      </p:sp>
      <p:cxnSp>
        <p:nvCxnSpPr>
          <p:cNvPr id="19" name="直接连接符 1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9"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亮点与不足</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14:bounceEnd="52000">
                                          <p:cBhvr additive="base">
                                            <p:cTn id="16" dur="500" fill="hold"/>
                                            <p:tgtEl>
                                              <p:spTgt spid="2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Scale>
                                          <p:cBhvr>
                                            <p:cTn id="2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5"/>
                                            </p:tgtEl>
                                            <p:attrNameLst>
                                              <p:attrName>ppt_x</p:attrName>
                                              <p:attrName>ppt_y</p:attrName>
                                            </p:attrNameLst>
                                          </p:cBhvr>
                                        </p:animMotion>
                                        <p:animEffect transition="in" filter="fade">
                                          <p:cBhvr>
                                            <p:cTn id="23" dur="1000"/>
                                            <p:tgtEl>
                                              <p:spTgt spid="5"/>
                                            </p:tgtEl>
                                          </p:cBhvr>
                                        </p:animEffect>
                                      </p:childTnLst>
                                    </p:cTn>
                                  </p:par>
                                  <p:par>
                                    <p:cTn id="24" presetID="55"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strVal val="#ppt_w*0.70"/>
                                              </p:val>
                                            </p:tav>
                                            <p:tav tm="100000">
                                              <p:val>
                                                <p:strVal val="#ppt_w"/>
                                              </p:val>
                                            </p:tav>
                                          </p:tavLst>
                                        </p:anim>
                                        <p:anim calcmode="lin" valueType="num">
                                          <p:cBhvr>
                                            <p:cTn id="27" dur="1000" fill="hold"/>
                                            <p:tgtEl>
                                              <p:spTgt spid="5"/>
                                            </p:tgtEl>
                                            <p:attrNameLst>
                                              <p:attrName>ppt_h</p:attrName>
                                            </p:attrNameLst>
                                          </p:cBhvr>
                                          <p:tavLst>
                                            <p:tav tm="0">
                                              <p:val>
                                                <p:strVal val="#ppt_h"/>
                                              </p:val>
                                            </p:tav>
                                            <p:tav tm="100000">
                                              <p:val>
                                                <p:strVal val="#ppt_h"/>
                                              </p:val>
                                            </p:tav>
                                          </p:tavLst>
                                        </p:anim>
                                        <p:animEffect transition="in" filter="fade">
                                          <p:cBhvr>
                                            <p:cTn id="28" dur="1000"/>
                                            <p:tgtEl>
                                              <p:spTgt spid="5"/>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300"/>
                                            <p:tgtEl>
                                              <p:spTgt spid="21"/>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up)">
                                          <p:cBhvr>
                                            <p:cTn id="36" dur="500"/>
                                            <p:tgtEl>
                                              <p:spTgt spid="22"/>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300"/>
                                            <p:tgtEl>
                                              <p:spTgt spid="20"/>
                                            </p:tgtEl>
                                          </p:cBhvr>
                                        </p:animEffect>
                                      </p:childTnLst>
                                    </p:cTn>
                                  </p:par>
                                </p:childTnLst>
                              </p:cTn>
                            </p:par>
                            <p:par>
                              <p:cTn id="41" fill="hold">
                                <p:stCondLst>
                                  <p:cond delay="3500"/>
                                </p:stCondLst>
                                <p:childTnLst>
                                  <p:par>
                                    <p:cTn id="42" presetID="31"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300" fill="hold"/>
                                            <p:tgtEl>
                                              <p:spTgt spid="23"/>
                                            </p:tgtEl>
                                            <p:attrNameLst>
                                              <p:attrName>ppt_w</p:attrName>
                                            </p:attrNameLst>
                                          </p:cBhvr>
                                          <p:tavLst>
                                            <p:tav tm="0">
                                              <p:val>
                                                <p:fltVal val="0"/>
                                              </p:val>
                                            </p:tav>
                                            <p:tav tm="100000">
                                              <p:val>
                                                <p:strVal val="#ppt_w"/>
                                              </p:val>
                                            </p:tav>
                                          </p:tavLst>
                                        </p:anim>
                                        <p:anim calcmode="lin" valueType="num">
                                          <p:cBhvr>
                                            <p:cTn id="45" dur="300" fill="hold"/>
                                            <p:tgtEl>
                                              <p:spTgt spid="23"/>
                                            </p:tgtEl>
                                            <p:attrNameLst>
                                              <p:attrName>ppt_h</p:attrName>
                                            </p:attrNameLst>
                                          </p:cBhvr>
                                          <p:tavLst>
                                            <p:tav tm="0">
                                              <p:val>
                                                <p:fltVal val="0"/>
                                              </p:val>
                                            </p:tav>
                                            <p:tav tm="100000">
                                              <p:val>
                                                <p:strVal val="#ppt_h"/>
                                              </p:val>
                                            </p:tav>
                                          </p:tavLst>
                                        </p:anim>
                                        <p:anim calcmode="lin" valueType="num">
                                          <p:cBhvr>
                                            <p:cTn id="46" dur="300" fill="hold"/>
                                            <p:tgtEl>
                                              <p:spTgt spid="23"/>
                                            </p:tgtEl>
                                            <p:attrNameLst>
                                              <p:attrName>style.rotation</p:attrName>
                                            </p:attrNameLst>
                                          </p:cBhvr>
                                          <p:tavLst>
                                            <p:tav tm="0">
                                              <p:val>
                                                <p:fltVal val="90"/>
                                              </p:val>
                                            </p:tav>
                                            <p:tav tm="100000">
                                              <p:val>
                                                <p:fltVal val="0"/>
                                              </p:val>
                                            </p:tav>
                                          </p:tavLst>
                                        </p:anim>
                                        <p:animEffect transition="in" filter="fade">
                                          <p:cBhvr>
                                            <p:cTn id="47" dur="300"/>
                                            <p:tgtEl>
                                              <p:spTgt spid="23"/>
                                            </p:tgtEl>
                                          </p:cBhvr>
                                        </p:animEffect>
                                      </p:childTnLst>
                                    </p:cTn>
                                  </p:par>
                                </p:childTnLst>
                              </p:cTn>
                            </p:par>
                            <p:par>
                              <p:cTn id="48" fill="hold">
                                <p:stCondLst>
                                  <p:cond delay="4000"/>
                                </p:stCondLst>
                                <p:childTnLst>
                                  <p:par>
                                    <p:cTn id="49" presetID="52" presetClass="entr" presetSubtype="0"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Scale>
                                          <p:cBhvr>
                                            <p:cTn id="5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11"/>
                                            </p:tgtEl>
                                            <p:attrNameLst>
                                              <p:attrName>ppt_x</p:attrName>
                                              <p:attrName>ppt_y</p:attrName>
                                            </p:attrNameLst>
                                          </p:cBhvr>
                                        </p:animMotion>
                                        <p:animEffect transition="in" filter="fade">
                                          <p:cBhvr>
                                            <p:cTn id="53" dur="1000"/>
                                            <p:tgtEl>
                                              <p:spTgt spid="11"/>
                                            </p:tgtEl>
                                          </p:cBhvr>
                                        </p:animEffect>
                                      </p:childTnLst>
                                    </p:cTn>
                                  </p:par>
                                  <p:par>
                                    <p:cTn id="54" presetID="55"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1000" fill="hold"/>
                                            <p:tgtEl>
                                              <p:spTgt spid="11"/>
                                            </p:tgtEl>
                                            <p:attrNameLst>
                                              <p:attrName>ppt_w</p:attrName>
                                            </p:attrNameLst>
                                          </p:cBhvr>
                                          <p:tavLst>
                                            <p:tav tm="0">
                                              <p:val>
                                                <p:strVal val="#ppt_w*0.70"/>
                                              </p:val>
                                            </p:tav>
                                            <p:tav tm="100000">
                                              <p:val>
                                                <p:strVal val="#ppt_w"/>
                                              </p:val>
                                            </p:tav>
                                          </p:tavLst>
                                        </p:anim>
                                        <p:anim calcmode="lin" valueType="num">
                                          <p:cBhvr>
                                            <p:cTn id="57" dur="1000" fill="hold"/>
                                            <p:tgtEl>
                                              <p:spTgt spid="11"/>
                                            </p:tgtEl>
                                            <p:attrNameLst>
                                              <p:attrName>ppt_h</p:attrName>
                                            </p:attrNameLst>
                                          </p:cBhvr>
                                          <p:tavLst>
                                            <p:tav tm="0">
                                              <p:val>
                                                <p:strVal val="#ppt_h"/>
                                              </p:val>
                                            </p:tav>
                                            <p:tav tm="100000">
                                              <p:val>
                                                <p:strVal val="#ppt_h"/>
                                              </p:val>
                                            </p:tav>
                                          </p:tavLst>
                                        </p:anim>
                                        <p:animEffect transition="in" filter="fade">
                                          <p:cBhvr>
                                            <p:cTn id="58" dur="1000"/>
                                            <p:tgtEl>
                                              <p:spTgt spid="11"/>
                                            </p:tgtEl>
                                          </p:cBhvr>
                                        </p:animEffect>
                                      </p:childTnLst>
                                    </p:cTn>
                                  </p:par>
                                </p:childTnLst>
                              </p:cTn>
                            </p:par>
                            <p:par>
                              <p:cTn id="59" fill="hold">
                                <p:stCondLst>
                                  <p:cond delay="5000"/>
                                </p:stCondLst>
                                <p:childTnLst>
                                  <p:par>
                                    <p:cTn id="60" presetID="22" presetClass="entr" presetSubtype="4"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300"/>
                                            <p:tgtEl>
                                              <p:spTgt spid="25"/>
                                            </p:tgtEl>
                                          </p:cBhvr>
                                        </p:animEffect>
                                      </p:childTnLst>
                                    </p:cTn>
                                  </p:par>
                                </p:childTnLst>
                              </p:cTn>
                            </p:par>
                            <p:par>
                              <p:cTn id="63" fill="hold">
                                <p:stCondLst>
                                  <p:cond delay="5500"/>
                                </p:stCondLst>
                                <p:childTnLst>
                                  <p:par>
                                    <p:cTn id="64" presetID="22" presetClass="entr" presetSubtype="1"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par>
                              <p:cTn id="67" fill="hold">
                                <p:stCondLst>
                                  <p:cond delay="6000"/>
                                </p:stCondLst>
                                <p:childTnLst>
                                  <p:par>
                                    <p:cTn id="68" presetID="22" presetClass="entr" presetSubtype="8"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300"/>
                                            <p:tgtEl>
                                              <p:spTgt spid="24"/>
                                            </p:tgtEl>
                                          </p:cBhvr>
                                        </p:animEffect>
                                      </p:childTnLst>
                                    </p:cTn>
                                  </p:par>
                                </p:childTnLst>
                              </p:cTn>
                            </p:par>
                            <p:par>
                              <p:cTn id="71" fill="hold">
                                <p:stCondLst>
                                  <p:cond delay="6500"/>
                                </p:stCondLst>
                                <p:childTnLst>
                                  <p:par>
                                    <p:cTn id="72" presetID="31" presetClass="entr" presetSubtype="0"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p:cTn id="74" dur="300" fill="hold"/>
                                            <p:tgtEl>
                                              <p:spTgt spid="27"/>
                                            </p:tgtEl>
                                            <p:attrNameLst>
                                              <p:attrName>ppt_w</p:attrName>
                                            </p:attrNameLst>
                                          </p:cBhvr>
                                          <p:tavLst>
                                            <p:tav tm="0">
                                              <p:val>
                                                <p:fltVal val="0"/>
                                              </p:val>
                                            </p:tav>
                                            <p:tav tm="100000">
                                              <p:val>
                                                <p:strVal val="#ppt_w"/>
                                              </p:val>
                                            </p:tav>
                                          </p:tavLst>
                                        </p:anim>
                                        <p:anim calcmode="lin" valueType="num">
                                          <p:cBhvr>
                                            <p:cTn id="75" dur="300" fill="hold"/>
                                            <p:tgtEl>
                                              <p:spTgt spid="27"/>
                                            </p:tgtEl>
                                            <p:attrNameLst>
                                              <p:attrName>ppt_h</p:attrName>
                                            </p:attrNameLst>
                                          </p:cBhvr>
                                          <p:tavLst>
                                            <p:tav tm="0">
                                              <p:val>
                                                <p:fltVal val="0"/>
                                              </p:val>
                                            </p:tav>
                                            <p:tav tm="100000">
                                              <p:val>
                                                <p:strVal val="#ppt_h"/>
                                              </p:val>
                                            </p:tav>
                                          </p:tavLst>
                                        </p:anim>
                                        <p:anim calcmode="lin" valueType="num">
                                          <p:cBhvr>
                                            <p:cTn id="76" dur="300" fill="hold"/>
                                            <p:tgtEl>
                                              <p:spTgt spid="27"/>
                                            </p:tgtEl>
                                            <p:attrNameLst>
                                              <p:attrName>style.rotation</p:attrName>
                                            </p:attrNameLst>
                                          </p:cBhvr>
                                          <p:tavLst>
                                            <p:tav tm="0">
                                              <p:val>
                                                <p:fltVal val="90"/>
                                              </p:val>
                                            </p:tav>
                                            <p:tav tm="100000">
                                              <p:val>
                                                <p:fltVal val="0"/>
                                              </p:val>
                                            </p:tav>
                                          </p:tavLst>
                                        </p:anim>
                                        <p:animEffect transition="in" filter="fade">
                                          <p:cBhvr>
                                            <p:cTn id="77"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animBg="1"/>
          <p:bldP spid="25" grpId="0" animBg="1"/>
          <p:bldP spid="26" grpId="0" animBg="1"/>
          <p:bldP spid="27" grpId="0"/>
          <p:bldP spid="2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Scale>
                                          <p:cBhvr>
                                            <p:cTn id="2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5"/>
                                            </p:tgtEl>
                                            <p:attrNameLst>
                                              <p:attrName>ppt_x</p:attrName>
                                              <p:attrName>ppt_y</p:attrName>
                                            </p:attrNameLst>
                                          </p:cBhvr>
                                        </p:animMotion>
                                        <p:animEffect transition="in" filter="fade">
                                          <p:cBhvr>
                                            <p:cTn id="23" dur="1000"/>
                                            <p:tgtEl>
                                              <p:spTgt spid="5"/>
                                            </p:tgtEl>
                                          </p:cBhvr>
                                        </p:animEffect>
                                      </p:childTnLst>
                                    </p:cTn>
                                  </p:par>
                                  <p:par>
                                    <p:cTn id="24" presetID="55"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strVal val="#ppt_w*0.70"/>
                                              </p:val>
                                            </p:tav>
                                            <p:tav tm="100000">
                                              <p:val>
                                                <p:strVal val="#ppt_w"/>
                                              </p:val>
                                            </p:tav>
                                          </p:tavLst>
                                        </p:anim>
                                        <p:anim calcmode="lin" valueType="num">
                                          <p:cBhvr>
                                            <p:cTn id="27" dur="1000" fill="hold"/>
                                            <p:tgtEl>
                                              <p:spTgt spid="5"/>
                                            </p:tgtEl>
                                            <p:attrNameLst>
                                              <p:attrName>ppt_h</p:attrName>
                                            </p:attrNameLst>
                                          </p:cBhvr>
                                          <p:tavLst>
                                            <p:tav tm="0">
                                              <p:val>
                                                <p:strVal val="#ppt_h"/>
                                              </p:val>
                                            </p:tav>
                                            <p:tav tm="100000">
                                              <p:val>
                                                <p:strVal val="#ppt_h"/>
                                              </p:val>
                                            </p:tav>
                                          </p:tavLst>
                                        </p:anim>
                                        <p:animEffect transition="in" filter="fade">
                                          <p:cBhvr>
                                            <p:cTn id="28" dur="1000"/>
                                            <p:tgtEl>
                                              <p:spTgt spid="5"/>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300"/>
                                            <p:tgtEl>
                                              <p:spTgt spid="21"/>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up)">
                                          <p:cBhvr>
                                            <p:cTn id="36" dur="500"/>
                                            <p:tgtEl>
                                              <p:spTgt spid="22"/>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300"/>
                                            <p:tgtEl>
                                              <p:spTgt spid="20"/>
                                            </p:tgtEl>
                                          </p:cBhvr>
                                        </p:animEffect>
                                      </p:childTnLst>
                                    </p:cTn>
                                  </p:par>
                                </p:childTnLst>
                              </p:cTn>
                            </p:par>
                            <p:par>
                              <p:cTn id="41" fill="hold">
                                <p:stCondLst>
                                  <p:cond delay="3500"/>
                                </p:stCondLst>
                                <p:childTnLst>
                                  <p:par>
                                    <p:cTn id="42" presetID="31"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300" fill="hold"/>
                                            <p:tgtEl>
                                              <p:spTgt spid="23"/>
                                            </p:tgtEl>
                                            <p:attrNameLst>
                                              <p:attrName>ppt_w</p:attrName>
                                            </p:attrNameLst>
                                          </p:cBhvr>
                                          <p:tavLst>
                                            <p:tav tm="0">
                                              <p:val>
                                                <p:fltVal val="0"/>
                                              </p:val>
                                            </p:tav>
                                            <p:tav tm="100000">
                                              <p:val>
                                                <p:strVal val="#ppt_w"/>
                                              </p:val>
                                            </p:tav>
                                          </p:tavLst>
                                        </p:anim>
                                        <p:anim calcmode="lin" valueType="num">
                                          <p:cBhvr>
                                            <p:cTn id="45" dur="300" fill="hold"/>
                                            <p:tgtEl>
                                              <p:spTgt spid="23"/>
                                            </p:tgtEl>
                                            <p:attrNameLst>
                                              <p:attrName>ppt_h</p:attrName>
                                            </p:attrNameLst>
                                          </p:cBhvr>
                                          <p:tavLst>
                                            <p:tav tm="0">
                                              <p:val>
                                                <p:fltVal val="0"/>
                                              </p:val>
                                            </p:tav>
                                            <p:tav tm="100000">
                                              <p:val>
                                                <p:strVal val="#ppt_h"/>
                                              </p:val>
                                            </p:tav>
                                          </p:tavLst>
                                        </p:anim>
                                        <p:anim calcmode="lin" valueType="num">
                                          <p:cBhvr>
                                            <p:cTn id="46" dur="300" fill="hold"/>
                                            <p:tgtEl>
                                              <p:spTgt spid="23"/>
                                            </p:tgtEl>
                                            <p:attrNameLst>
                                              <p:attrName>style.rotation</p:attrName>
                                            </p:attrNameLst>
                                          </p:cBhvr>
                                          <p:tavLst>
                                            <p:tav tm="0">
                                              <p:val>
                                                <p:fltVal val="90"/>
                                              </p:val>
                                            </p:tav>
                                            <p:tav tm="100000">
                                              <p:val>
                                                <p:fltVal val="0"/>
                                              </p:val>
                                            </p:tav>
                                          </p:tavLst>
                                        </p:anim>
                                        <p:animEffect transition="in" filter="fade">
                                          <p:cBhvr>
                                            <p:cTn id="47" dur="300"/>
                                            <p:tgtEl>
                                              <p:spTgt spid="23"/>
                                            </p:tgtEl>
                                          </p:cBhvr>
                                        </p:animEffect>
                                      </p:childTnLst>
                                    </p:cTn>
                                  </p:par>
                                </p:childTnLst>
                              </p:cTn>
                            </p:par>
                            <p:par>
                              <p:cTn id="48" fill="hold">
                                <p:stCondLst>
                                  <p:cond delay="4000"/>
                                </p:stCondLst>
                                <p:childTnLst>
                                  <p:par>
                                    <p:cTn id="49" presetID="52" presetClass="entr" presetSubtype="0"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Scale>
                                          <p:cBhvr>
                                            <p:cTn id="5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11"/>
                                            </p:tgtEl>
                                            <p:attrNameLst>
                                              <p:attrName>ppt_x</p:attrName>
                                              <p:attrName>ppt_y</p:attrName>
                                            </p:attrNameLst>
                                          </p:cBhvr>
                                        </p:animMotion>
                                        <p:animEffect transition="in" filter="fade">
                                          <p:cBhvr>
                                            <p:cTn id="53" dur="1000"/>
                                            <p:tgtEl>
                                              <p:spTgt spid="11"/>
                                            </p:tgtEl>
                                          </p:cBhvr>
                                        </p:animEffect>
                                      </p:childTnLst>
                                    </p:cTn>
                                  </p:par>
                                  <p:par>
                                    <p:cTn id="54" presetID="55"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1000" fill="hold"/>
                                            <p:tgtEl>
                                              <p:spTgt spid="11"/>
                                            </p:tgtEl>
                                            <p:attrNameLst>
                                              <p:attrName>ppt_w</p:attrName>
                                            </p:attrNameLst>
                                          </p:cBhvr>
                                          <p:tavLst>
                                            <p:tav tm="0">
                                              <p:val>
                                                <p:strVal val="#ppt_w*0.70"/>
                                              </p:val>
                                            </p:tav>
                                            <p:tav tm="100000">
                                              <p:val>
                                                <p:strVal val="#ppt_w"/>
                                              </p:val>
                                            </p:tav>
                                          </p:tavLst>
                                        </p:anim>
                                        <p:anim calcmode="lin" valueType="num">
                                          <p:cBhvr>
                                            <p:cTn id="57" dur="1000" fill="hold"/>
                                            <p:tgtEl>
                                              <p:spTgt spid="11"/>
                                            </p:tgtEl>
                                            <p:attrNameLst>
                                              <p:attrName>ppt_h</p:attrName>
                                            </p:attrNameLst>
                                          </p:cBhvr>
                                          <p:tavLst>
                                            <p:tav tm="0">
                                              <p:val>
                                                <p:strVal val="#ppt_h"/>
                                              </p:val>
                                            </p:tav>
                                            <p:tav tm="100000">
                                              <p:val>
                                                <p:strVal val="#ppt_h"/>
                                              </p:val>
                                            </p:tav>
                                          </p:tavLst>
                                        </p:anim>
                                        <p:animEffect transition="in" filter="fade">
                                          <p:cBhvr>
                                            <p:cTn id="58" dur="1000"/>
                                            <p:tgtEl>
                                              <p:spTgt spid="11"/>
                                            </p:tgtEl>
                                          </p:cBhvr>
                                        </p:animEffect>
                                      </p:childTnLst>
                                    </p:cTn>
                                  </p:par>
                                </p:childTnLst>
                              </p:cTn>
                            </p:par>
                            <p:par>
                              <p:cTn id="59" fill="hold">
                                <p:stCondLst>
                                  <p:cond delay="5000"/>
                                </p:stCondLst>
                                <p:childTnLst>
                                  <p:par>
                                    <p:cTn id="60" presetID="22" presetClass="entr" presetSubtype="4"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300"/>
                                            <p:tgtEl>
                                              <p:spTgt spid="25"/>
                                            </p:tgtEl>
                                          </p:cBhvr>
                                        </p:animEffect>
                                      </p:childTnLst>
                                    </p:cTn>
                                  </p:par>
                                </p:childTnLst>
                              </p:cTn>
                            </p:par>
                            <p:par>
                              <p:cTn id="63" fill="hold">
                                <p:stCondLst>
                                  <p:cond delay="5500"/>
                                </p:stCondLst>
                                <p:childTnLst>
                                  <p:par>
                                    <p:cTn id="64" presetID="22" presetClass="entr" presetSubtype="1"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par>
                              <p:cTn id="67" fill="hold">
                                <p:stCondLst>
                                  <p:cond delay="6000"/>
                                </p:stCondLst>
                                <p:childTnLst>
                                  <p:par>
                                    <p:cTn id="68" presetID="22" presetClass="entr" presetSubtype="8"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300"/>
                                            <p:tgtEl>
                                              <p:spTgt spid="24"/>
                                            </p:tgtEl>
                                          </p:cBhvr>
                                        </p:animEffect>
                                      </p:childTnLst>
                                    </p:cTn>
                                  </p:par>
                                </p:childTnLst>
                              </p:cTn>
                            </p:par>
                            <p:par>
                              <p:cTn id="71" fill="hold">
                                <p:stCondLst>
                                  <p:cond delay="6500"/>
                                </p:stCondLst>
                                <p:childTnLst>
                                  <p:par>
                                    <p:cTn id="72" presetID="31" presetClass="entr" presetSubtype="0"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p:cTn id="74" dur="300" fill="hold"/>
                                            <p:tgtEl>
                                              <p:spTgt spid="27"/>
                                            </p:tgtEl>
                                            <p:attrNameLst>
                                              <p:attrName>ppt_w</p:attrName>
                                            </p:attrNameLst>
                                          </p:cBhvr>
                                          <p:tavLst>
                                            <p:tav tm="0">
                                              <p:val>
                                                <p:fltVal val="0"/>
                                              </p:val>
                                            </p:tav>
                                            <p:tav tm="100000">
                                              <p:val>
                                                <p:strVal val="#ppt_w"/>
                                              </p:val>
                                            </p:tav>
                                          </p:tavLst>
                                        </p:anim>
                                        <p:anim calcmode="lin" valueType="num">
                                          <p:cBhvr>
                                            <p:cTn id="75" dur="300" fill="hold"/>
                                            <p:tgtEl>
                                              <p:spTgt spid="27"/>
                                            </p:tgtEl>
                                            <p:attrNameLst>
                                              <p:attrName>ppt_h</p:attrName>
                                            </p:attrNameLst>
                                          </p:cBhvr>
                                          <p:tavLst>
                                            <p:tav tm="0">
                                              <p:val>
                                                <p:fltVal val="0"/>
                                              </p:val>
                                            </p:tav>
                                            <p:tav tm="100000">
                                              <p:val>
                                                <p:strVal val="#ppt_h"/>
                                              </p:val>
                                            </p:tav>
                                          </p:tavLst>
                                        </p:anim>
                                        <p:anim calcmode="lin" valueType="num">
                                          <p:cBhvr>
                                            <p:cTn id="76" dur="300" fill="hold"/>
                                            <p:tgtEl>
                                              <p:spTgt spid="27"/>
                                            </p:tgtEl>
                                            <p:attrNameLst>
                                              <p:attrName>style.rotation</p:attrName>
                                            </p:attrNameLst>
                                          </p:cBhvr>
                                          <p:tavLst>
                                            <p:tav tm="0">
                                              <p:val>
                                                <p:fltVal val="90"/>
                                              </p:val>
                                            </p:tav>
                                            <p:tav tm="100000">
                                              <p:val>
                                                <p:fltVal val="0"/>
                                              </p:val>
                                            </p:tav>
                                          </p:tavLst>
                                        </p:anim>
                                        <p:animEffect transition="in" filter="fade">
                                          <p:cBhvr>
                                            <p:cTn id="77"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animBg="1"/>
          <p:bldP spid="25" grpId="0" animBg="1"/>
          <p:bldP spid="26" grpId="0" animBg="1"/>
          <p:bldP spid="27" grpId="0"/>
          <p:bldP spid="29"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3"/>
          <p:cNvSpPr/>
          <p:nvPr/>
        </p:nvSpPr>
        <p:spPr bwMode="gray">
          <a:xfrm flipV="1">
            <a:off x="2449933" y="2573243"/>
            <a:ext cx="1207014" cy="140731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314865"/>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dirty="0">
              <a:solidFill>
                <a:sysClr val="windowText" lastClr="000000"/>
              </a:solidFill>
              <a:latin typeface="Calibri" panose="020F0502020204030204"/>
              <a:ea typeface="微软雅黑" panose="020B0503020204020204" pitchFamily="34" charset="-122"/>
            </a:endParaRPr>
          </a:p>
        </p:txBody>
      </p:sp>
      <p:sp>
        <p:nvSpPr>
          <p:cNvPr id="3" name="箭头2"/>
          <p:cNvSpPr/>
          <p:nvPr/>
        </p:nvSpPr>
        <p:spPr bwMode="gray">
          <a:xfrm rot="16200000">
            <a:off x="2768168" y="1874344"/>
            <a:ext cx="358379" cy="143470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314865"/>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dirty="0">
              <a:solidFill>
                <a:sysClr val="windowText" lastClr="000000"/>
              </a:solidFill>
              <a:latin typeface="Calibri" panose="020F0502020204030204"/>
              <a:ea typeface="微软雅黑" panose="020B0503020204020204" pitchFamily="34" charset="-122"/>
            </a:endParaRPr>
          </a:p>
        </p:txBody>
      </p:sp>
      <p:sp>
        <p:nvSpPr>
          <p:cNvPr id="4" name="箭头1"/>
          <p:cNvSpPr/>
          <p:nvPr/>
        </p:nvSpPr>
        <p:spPr bwMode="gray">
          <a:xfrm>
            <a:off x="2442171" y="1276652"/>
            <a:ext cx="1207014" cy="140731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314865"/>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dirty="0">
              <a:solidFill>
                <a:sysClr val="windowText" lastClr="000000"/>
              </a:solidFill>
              <a:latin typeface="Calibri" panose="020F0502020204030204"/>
              <a:ea typeface="微软雅黑" panose="020B0503020204020204" pitchFamily="34" charset="-122"/>
            </a:endParaRPr>
          </a:p>
        </p:txBody>
      </p:sp>
      <p:sp>
        <p:nvSpPr>
          <p:cNvPr id="5" name="文本1"/>
          <p:cNvSpPr>
            <a:spLocks noChangeArrowheads="1"/>
          </p:cNvSpPr>
          <p:nvPr/>
        </p:nvSpPr>
        <p:spPr bwMode="gray">
          <a:xfrm>
            <a:off x="4850606" y="1020669"/>
            <a:ext cx="3412299" cy="960508"/>
          </a:xfrm>
          <a:prstGeom prst="roundRect">
            <a:avLst>
              <a:gd name="adj" fmla="val 11505"/>
            </a:avLst>
          </a:prstGeom>
          <a:solidFill>
            <a:srgbClr val="E2E9E9"/>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rgbClr val="314865"/>
                </a:solidFill>
                <a:latin typeface="微软雅黑" panose="020B0503020204020204" pitchFamily="34" charset="-122"/>
                <a:ea typeface="微软雅黑" panose="020B0503020204020204" pitchFamily="34" charset="-122"/>
              </a:rPr>
              <a:t>单击此处添加文本</a:t>
            </a:r>
            <a:r>
              <a:rPr lang="en-US" altLang="zh-CN" sz="1400" dirty="0">
                <a:solidFill>
                  <a:srgbClr val="314865"/>
                </a:solidFill>
                <a:latin typeface="微软雅黑" panose="020B0503020204020204" pitchFamily="34" charset="-122"/>
                <a:ea typeface="微软雅黑" panose="020B0503020204020204" pitchFamily="34" charset="-122"/>
              </a:rPr>
              <a:t>1</a:t>
            </a:r>
            <a:r>
              <a:rPr lang="zh-CN" altLang="en-US" sz="1400" dirty="0">
                <a:solidFill>
                  <a:srgbClr val="314865"/>
                </a:solidFill>
                <a:latin typeface="微软雅黑" panose="020B0503020204020204" pitchFamily="34" charset="-122"/>
                <a:ea typeface="微软雅黑" panose="020B0503020204020204" pitchFamily="34" charset="-122"/>
              </a:rPr>
              <a:t>单击此处添加文本</a:t>
            </a:r>
            <a:r>
              <a:rPr lang="en-US" altLang="zh-CN" sz="1400" dirty="0">
                <a:solidFill>
                  <a:srgbClr val="314865"/>
                </a:solidFill>
                <a:latin typeface="微软雅黑" panose="020B0503020204020204" pitchFamily="34" charset="-122"/>
                <a:ea typeface="微软雅黑" panose="020B0503020204020204" pitchFamily="34" charset="-122"/>
              </a:rPr>
              <a:t>1</a:t>
            </a:r>
            <a:r>
              <a:rPr lang="zh-CN" altLang="en-US" sz="1400" dirty="0">
                <a:solidFill>
                  <a:srgbClr val="314865"/>
                </a:solidFill>
                <a:latin typeface="微软雅黑" panose="020B0503020204020204" pitchFamily="34" charset="-122"/>
                <a:ea typeface="微软雅黑" panose="020B0503020204020204" pitchFamily="34" charset="-122"/>
              </a:rPr>
              <a:t>单击此处添加文本</a:t>
            </a:r>
            <a:r>
              <a:rPr lang="en-US" altLang="zh-CN" sz="1400" dirty="0">
                <a:solidFill>
                  <a:srgbClr val="314865"/>
                </a:solidFill>
                <a:latin typeface="微软雅黑" panose="020B0503020204020204" pitchFamily="34" charset="-122"/>
                <a:ea typeface="微软雅黑" panose="020B0503020204020204" pitchFamily="34" charset="-122"/>
              </a:rPr>
              <a:t>1</a:t>
            </a:r>
            <a:endParaRPr lang="zh-CN" altLang="zh-CN" sz="1400" dirty="0">
              <a:solidFill>
                <a:srgbClr val="314865"/>
              </a:solidFill>
              <a:latin typeface="微软雅黑" panose="020B0503020204020204" pitchFamily="34" charset="-122"/>
              <a:ea typeface="微软雅黑" panose="020B0503020204020204" pitchFamily="34" charset="-122"/>
            </a:endParaRPr>
          </a:p>
        </p:txBody>
      </p:sp>
      <p:sp>
        <p:nvSpPr>
          <p:cNvPr id="6" name="标题1"/>
          <p:cNvSpPr>
            <a:spLocks noChangeArrowheads="1"/>
          </p:cNvSpPr>
          <p:nvPr/>
        </p:nvSpPr>
        <p:spPr bwMode="gray">
          <a:xfrm>
            <a:off x="3732575" y="1008763"/>
            <a:ext cx="1221581" cy="973931"/>
          </a:xfrm>
          <a:prstGeom prst="roundRect">
            <a:avLst>
              <a:gd name="adj" fmla="val 11921"/>
            </a:avLst>
          </a:prstGeom>
          <a:solidFill>
            <a:srgbClr val="314865"/>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050" b="1">
                <a:solidFill>
                  <a:sysClr val="window" lastClr="FFFFFF">
                    <a:lumMod val="95000"/>
                  </a:sysClr>
                </a:solidFill>
                <a:latin typeface="微软雅黑" panose="020B0503020204020204" pitchFamily="34" charset="-122"/>
                <a:ea typeface="微软雅黑" panose="020B0503020204020204" pitchFamily="34" charset="-122"/>
              </a:rPr>
              <a:t>此处添加标题</a:t>
            </a:r>
            <a:r>
              <a:rPr lang="en-US" altLang="zh-CN" sz="1050" b="1" dirty="0">
                <a:solidFill>
                  <a:sysClr val="window" lastClr="FFFFFF">
                    <a:lumMod val="95000"/>
                  </a:sysClr>
                </a:solidFill>
                <a:latin typeface="微软雅黑" panose="020B0503020204020204" pitchFamily="34" charset="-122"/>
                <a:ea typeface="微软雅黑" panose="020B0503020204020204" pitchFamily="34" charset="-122"/>
              </a:rPr>
              <a:t>1</a:t>
            </a:r>
            <a:endParaRPr lang="zh-CN" altLang="zh-CN" sz="105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7" name="文本2"/>
          <p:cNvSpPr>
            <a:spLocks noChangeArrowheads="1"/>
          </p:cNvSpPr>
          <p:nvPr/>
        </p:nvSpPr>
        <p:spPr bwMode="gray">
          <a:xfrm>
            <a:off x="4850606" y="2142238"/>
            <a:ext cx="3412298" cy="967190"/>
          </a:xfrm>
          <a:prstGeom prst="roundRect">
            <a:avLst>
              <a:gd name="adj" fmla="val 11505"/>
            </a:avLst>
          </a:prstGeom>
          <a:solidFill>
            <a:srgbClr val="E2E9E9"/>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rgbClr val="314865"/>
                </a:solidFill>
                <a:latin typeface="微软雅黑" panose="020B0503020204020204" pitchFamily="34" charset="-122"/>
                <a:ea typeface="微软雅黑" panose="020B0503020204020204" pitchFamily="34" charset="-122"/>
              </a:rPr>
              <a:t>单击此处添加文本</a:t>
            </a:r>
            <a:r>
              <a:rPr lang="en-US" altLang="zh-CN" sz="1400" dirty="0">
                <a:solidFill>
                  <a:srgbClr val="314865"/>
                </a:solidFill>
                <a:latin typeface="微软雅黑" panose="020B0503020204020204" pitchFamily="34" charset="-122"/>
                <a:ea typeface="微软雅黑" panose="020B0503020204020204" pitchFamily="34" charset="-122"/>
              </a:rPr>
              <a:t>2</a:t>
            </a:r>
            <a:r>
              <a:rPr lang="zh-CN" altLang="en-US" sz="1400" dirty="0">
                <a:solidFill>
                  <a:srgbClr val="314865"/>
                </a:solidFill>
                <a:latin typeface="微软雅黑" panose="020B0503020204020204" pitchFamily="34" charset="-122"/>
                <a:ea typeface="微软雅黑" panose="020B0503020204020204" pitchFamily="34" charset="-122"/>
              </a:rPr>
              <a:t>单击此处添加文本</a:t>
            </a:r>
            <a:r>
              <a:rPr lang="en-US" altLang="zh-CN" sz="1400" dirty="0">
                <a:solidFill>
                  <a:srgbClr val="314865"/>
                </a:solidFill>
                <a:latin typeface="微软雅黑" panose="020B0503020204020204" pitchFamily="34" charset="-122"/>
                <a:ea typeface="微软雅黑" panose="020B0503020204020204" pitchFamily="34" charset="-122"/>
              </a:rPr>
              <a:t>2</a:t>
            </a:r>
            <a:r>
              <a:rPr lang="zh-CN" altLang="en-US" sz="1400" dirty="0">
                <a:solidFill>
                  <a:srgbClr val="314865"/>
                </a:solidFill>
                <a:latin typeface="微软雅黑" panose="020B0503020204020204" pitchFamily="34" charset="-122"/>
                <a:ea typeface="微软雅黑" panose="020B0503020204020204" pitchFamily="34" charset="-122"/>
              </a:rPr>
              <a:t>单击此处添加文本</a:t>
            </a:r>
            <a:r>
              <a:rPr lang="en-US" altLang="zh-CN" sz="1400" dirty="0">
                <a:solidFill>
                  <a:srgbClr val="314865"/>
                </a:solidFill>
                <a:latin typeface="微软雅黑" panose="020B0503020204020204" pitchFamily="34" charset="-122"/>
                <a:ea typeface="微软雅黑" panose="020B0503020204020204" pitchFamily="34" charset="-122"/>
              </a:rPr>
              <a:t>2</a:t>
            </a:r>
            <a:endParaRPr lang="zh-CN" altLang="zh-CN" sz="1400" dirty="0">
              <a:solidFill>
                <a:srgbClr val="314865"/>
              </a:solidFill>
              <a:latin typeface="微软雅黑" panose="020B0503020204020204" pitchFamily="34" charset="-122"/>
              <a:ea typeface="微软雅黑" panose="020B0503020204020204" pitchFamily="34" charset="-122"/>
            </a:endParaRPr>
          </a:p>
        </p:txBody>
      </p:sp>
      <p:sp>
        <p:nvSpPr>
          <p:cNvPr id="8" name="标题2"/>
          <p:cNvSpPr>
            <a:spLocks noChangeArrowheads="1"/>
          </p:cNvSpPr>
          <p:nvPr/>
        </p:nvSpPr>
        <p:spPr bwMode="gray">
          <a:xfrm>
            <a:off x="3742100" y="2135094"/>
            <a:ext cx="1221581" cy="973931"/>
          </a:xfrm>
          <a:prstGeom prst="roundRect">
            <a:avLst>
              <a:gd name="adj" fmla="val 11921"/>
            </a:avLst>
          </a:prstGeom>
          <a:solidFill>
            <a:srgbClr val="314865"/>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050" b="1">
                <a:solidFill>
                  <a:sysClr val="window" lastClr="FFFFFF">
                    <a:lumMod val="95000"/>
                  </a:sysClr>
                </a:solidFill>
                <a:latin typeface="微软雅黑" panose="020B0503020204020204" pitchFamily="34" charset="-122"/>
                <a:ea typeface="微软雅黑" panose="020B0503020204020204" pitchFamily="34" charset="-122"/>
              </a:rPr>
              <a:t>此处添加标题</a:t>
            </a:r>
            <a:r>
              <a:rPr lang="en-US" altLang="zh-CN" sz="1050" b="1" dirty="0">
                <a:solidFill>
                  <a:sysClr val="window" lastClr="FFFFFF">
                    <a:lumMod val="95000"/>
                  </a:sysClr>
                </a:solidFill>
                <a:latin typeface="微软雅黑" panose="020B0503020204020204" pitchFamily="34" charset="-122"/>
                <a:ea typeface="微软雅黑" panose="020B0503020204020204" pitchFamily="34" charset="-122"/>
              </a:rPr>
              <a:t>2</a:t>
            </a:r>
            <a:endParaRPr lang="zh-CN" altLang="zh-CN" sz="105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9" name="文本3"/>
          <p:cNvSpPr>
            <a:spLocks noChangeArrowheads="1"/>
          </p:cNvSpPr>
          <p:nvPr/>
        </p:nvSpPr>
        <p:spPr bwMode="ltGray">
          <a:xfrm>
            <a:off x="4850606" y="3284047"/>
            <a:ext cx="3414678" cy="964694"/>
          </a:xfrm>
          <a:prstGeom prst="roundRect">
            <a:avLst>
              <a:gd name="adj" fmla="val 11505"/>
            </a:avLst>
          </a:prstGeom>
          <a:solidFill>
            <a:srgbClr val="E2E9E9"/>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rgbClr val="314865"/>
                </a:solidFill>
                <a:latin typeface="微软雅黑" panose="020B0503020204020204" pitchFamily="34" charset="-122"/>
                <a:ea typeface="微软雅黑" panose="020B0503020204020204" pitchFamily="34" charset="-122"/>
              </a:rPr>
              <a:t>单击此处添加文本</a:t>
            </a:r>
            <a:r>
              <a:rPr lang="en-US" altLang="zh-CN" sz="1400" dirty="0">
                <a:solidFill>
                  <a:srgbClr val="314865"/>
                </a:solidFill>
                <a:latin typeface="微软雅黑" panose="020B0503020204020204" pitchFamily="34" charset="-122"/>
                <a:ea typeface="微软雅黑" panose="020B0503020204020204" pitchFamily="34" charset="-122"/>
              </a:rPr>
              <a:t>3</a:t>
            </a:r>
            <a:r>
              <a:rPr lang="zh-CN" altLang="en-US" sz="1400" dirty="0">
                <a:solidFill>
                  <a:srgbClr val="314865"/>
                </a:solidFill>
                <a:latin typeface="微软雅黑" panose="020B0503020204020204" pitchFamily="34" charset="-122"/>
                <a:ea typeface="微软雅黑" panose="020B0503020204020204" pitchFamily="34" charset="-122"/>
              </a:rPr>
              <a:t>单击此处添加文本</a:t>
            </a:r>
            <a:r>
              <a:rPr lang="en-US" altLang="zh-CN" sz="1400" dirty="0">
                <a:solidFill>
                  <a:srgbClr val="314865"/>
                </a:solidFill>
                <a:latin typeface="微软雅黑" panose="020B0503020204020204" pitchFamily="34" charset="-122"/>
                <a:ea typeface="微软雅黑" panose="020B0503020204020204" pitchFamily="34" charset="-122"/>
              </a:rPr>
              <a:t>3</a:t>
            </a:r>
            <a:r>
              <a:rPr lang="zh-CN" altLang="en-US" sz="1400" dirty="0">
                <a:solidFill>
                  <a:srgbClr val="314865"/>
                </a:solidFill>
                <a:latin typeface="微软雅黑" panose="020B0503020204020204" pitchFamily="34" charset="-122"/>
                <a:ea typeface="微软雅黑" panose="020B0503020204020204" pitchFamily="34" charset="-122"/>
              </a:rPr>
              <a:t>单击此处添加文本</a:t>
            </a:r>
            <a:r>
              <a:rPr lang="en-US" altLang="zh-CN" sz="1400" dirty="0">
                <a:solidFill>
                  <a:srgbClr val="314865"/>
                </a:solidFill>
                <a:latin typeface="微软雅黑" panose="020B0503020204020204" pitchFamily="34" charset="-122"/>
                <a:ea typeface="微软雅黑" panose="020B0503020204020204" pitchFamily="34" charset="-122"/>
              </a:rPr>
              <a:t>3</a:t>
            </a:r>
            <a:endParaRPr lang="zh-CN" altLang="zh-CN" sz="1400" dirty="0">
              <a:solidFill>
                <a:srgbClr val="314865"/>
              </a:solidFill>
              <a:latin typeface="微软雅黑" panose="020B0503020204020204" pitchFamily="34" charset="-122"/>
              <a:ea typeface="微软雅黑" panose="020B0503020204020204" pitchFamily="34" charset="-122"/>
            </a:endParaRPr>
          </a:p>
        </p:txBody>
      </p:sp>
      <p:sp>
        <p:nvSpPr>
          <p:cNvPr id="10" name="标题3"/>
          <p:cNvSpPr>
            <a:spLocks noChangeArrowheads="1"/>
          </p:cNvSpPr>
          <p:nvPr/>
        </p:nvSpPr>
        <p:spPr bwMode="gray">
          <a:xfrm>
            <a:off x="3727813" y="3276903"/>
            <a:ext cx="1221581" cy="973931"/>
          </a:xfrm>
          <a:prstGeom prst="roundRect">
            <a:avLst>
              <a:gd name="adj" fmla="val 11921"/>
            </a:avLst>
          </a:prstGeom>
          <a:solidFill>
            <a:srgbClr val="314865"/>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050" b="1">
                <a:solidFill>
                  <a:sysClr val="window" lastClr="FFFFFF">
                    <a:lumMod val="95000"/>
                  </a:sysClr>
                </a:solidFill>
                <a:latin typeface="微软雅黑" panose="020B0503020204020204" pitchFamily="34" charset="-122"/>
                <a:ea typeface="微软雅黑" panose="020B0503020204020204" pitchFamily="34" charset="-122"/>
              </a:rPr>
              <a:t>此处添加标题</a:t>
            </a:r>
            <a:r>
              <a:rPr lang="en-US" altLang="zh-CN" sz="1050" b="1" dirty="0">
                <a:solidFill>
                  <a:sysClr val="window" lastClr="FFFFFF">
                    <a:lumMod val="95000"/>
                  </a:sysClr>
                </a:solidFill>
                <a:latin typeface="微软雅黑" panose="020B0503020204020204" pitchFamily="34" charset="-122"/>
                <a:ea typeface="微软雅黑" panose="020B0503020204020204" pitchFamily="34" charset="-122"/>
              </a:rPr>
              <a:t>3</a:t>
            </a:r>
            <a:endParaRPr lang="zh-CN" altLang="zh-CN" sz="105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12" name="Oval 19"/>
          <p:cNvSpPr>
            <a:spLocks noChangeArrowheads="1"/>
          </p:cNvSpPr>
          <p:nvPr/>
        </p:nvSpPr>
        <p:spPr bwMode="auto">
          <a:xfrm>
            <a:off x="1831642" y="1915122"/>
            <a:ext cx="1314717" cy="1315014"/>
          </a:xfrm>
          <a:prstGeom prst="ellipse">
            <a:avLst/>
          </a:prstGeom>
          <a:solidFill>
            <a:srgbClr val="314865"/>
          </a:solidFill>
          <a:ln w="9525">
            <a:noFill/>
            <a:round/>
          </a:ln>
          <a:effectLst/>
        </p:spPr>
        <p:txBody>
          <a:bodyPr anchor="ctr"/>
          <a:lstStyle/>
          <a:p>
            <a:pPr algn="ctr">
              <a:lnSpc>
                <a:spcPct val="120000"/>
              </a:lnSpc>
              <a:defRPr/>
            </a:pPr>
            <a:r>
              <a:rPr lang="zh-CN" altLang="en-US" sz="1400" b="1" kern="0" dirty="0">
                <a:solidFill>
                  <a:schemeClr val="bg1"/>
                </a:solidFill>
                <a:latin typeface="Arial" panose="020B0604020202020204" pitchFamily="34" charset="0"/>
                <a:ea typeface="微软雅黑" panose="020B0503020204020204" pitchFamily="34" charset="-122"/>
              </a:rPr>
              <a:t>点击此处添加文本</a:t>
            </a:r>
            <a:endParaRPr lang="zh-CN" altLang="en-US" sz="1400" b="1" kern="0" dirty="0">
              <a:solidFill>
                <a:schemeClr val="bg1"/>
              </a:solidFill>
              <a:latin typeface="Arial" panose="020B0604020202020204" pitchFamily="34" charset="0"/>
              <a:ea typeface="微软雅黑" panose="020B0503020204020204" pitchFamily="34" charset="-122"/>
            </a:endParaRPr>
          </a:p>
        </p:txBody>
      </p:sp>
      <p:cxnSp>
        <p:nvCxnSpPr>
          <p:cNvPr id="14" name="直接连接符 13"/>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6"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相关建议</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14:bounceEnd="52000">
                                          <p:cBhvr additive="base">
                                            <p:cTn id="16" dur="500" fill="hold"/>
                                            <p:tgtEl>
                                              <p:spTgt spid="16"/>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2" grpId="0" animBg="1"/>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2" grpId="0" animBg="1"/>
          <p:bldP spid="16"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相关建议</a:t>
            </a:r>
            <a:endParaRPr lang="zh-CN" altLang="en-US" sz="2000" b="1" dirty="0">
              <a:solidFill>
                <a:srgbClr val="314865"/>
              </a:solidFill>
              <a:ea typeface="微软雅黑" panose="020B0503020204020204" pitchFamily="34" charset="-122"/>
            </a:endParaRPr>
          </a:p>
        </p:txBody>
      </p:sp>
      <p:grpSp>
        <p:nvGrpSpPr>
          <p:cNvPr id="5" name="组合 4"/>
          <p:cNvGrpSpPr/>
          <p:nvPr/>
        </p:nvGrpSpPr>
        <p:grpSpPr>
          <a:xfrm>
            <a:off x="4031940" y="1379883"/>
            <a:ext cx="1080120" cy="931138"/>
            <a:chOff x="3851920" y="1839843"/>
            <a:chExt cx="1440160" cy="1241517"/>
          </a:xfrm>
          <a:effectLst/>
        </p:grpSpPr>
        <p:sp>
          <p:nvSpPr>
            <p:cNvPr id="6" name="六边形 5"/>
            <p:cNvSpPr/>
            <p:nvPr/>
          </p:nvSpPr>
          <p:spPr>
            <a:xfrm>
              <a:off x="3851920" y="1839843"/>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anose="020B0806030902050204" pitchFamily="34" charset="0"/>
                <a:ea typeface="微软雅黑" panose="020B0503020204020204" pitchFamily="34" charset="-122"/>
              </a:endParaRPr>
            </a:p>
          </p:txBody>
        </p:sp>
        <p:sp>
          <p:nvSpPr>
            <p:cNvPr id="7" name="TextBox 53"/>
            <p:cNvSpPr txBox="1">
              <a:spLocks noChangeArrowheads="1"/>
            </p:cNvSpPr>
            <p:nvPr/>
          </p:nvSpPr>
          <p:spPr bwMode="auto">
            <a:xfrm>
              <a:off x="3977935" y="2137435"/>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spAutoFit/>
            </a:bodyPr>
            <a:lstStyle/>
            <a:p>
              <a:pPr algn="ctr" fontAlgn="base">
                <a:spcBef>
                  <a:spcPct val="0"/>
                </a:spcBef>
                <a:spcAft>
                  <a:spcPct val="0"/>
                </a:spcAft>
                <a:defRPr/>
              </a:pPr>
              <a:r>
                <a:rPr lang="zh-CN" altLang="en-US" sz="1015" b="1" kern="0" dirty="0">
                  <a:solidFill>
                    <a:srgbClr val="FFFFFF"/>
                  </a:solidFill>
                  <a:latin typeface="微软雅黑" panose="020B0503020204020204" pitchFamily="34" charset="-122"/>
                  <a:ea typeface="微软雅黑" panose="020B0503020204020204" pitchFamily="34" charset="-122"/>
                  <a:cs typeface="宋体" panose="02010600030101010101" pitchFamily="2" charset="-122"/>
                </a:rPr>
                <a:t>单击此处添加标题</a:t>
              </a:r>
              <a:endParaRPr lang="zh-CN" altLang="en-US" sz="2100" kern="0" dirty="0">
                <a:solidFill>
                  <a:srgbClr val="FFFFFF"/>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8" name="组合 13"/>
          <p:cNvGrpSpPr/>
          <p:nvPr/>
        </p:nvGrpSpPr>
        <p:grpSpPr>
          <a:xfrm>
            <a:off x="3167844" y="2832482"/>
            <a:ext cx="1080120" cy="931138"/>
            <a:chOff x="2699792" y="3776641"/>
            <a:chExt cx="1440160" cy="1241517"/>
          </a:xfrm>
          <a:effectLst/>
        </p:grpSpPr>
        <p:sp>
          <p:nvSpPr>
            <p:cNvPr id="9" name="六边形 8"/>
            <p:cNvSpPr/>
            <p:nvPr/>
          </p:nvSpPr>
          <p:spPr>
            <a:xfrm>
              <a:off x="2699792" y="3776641"/>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anose="020B0806030902050204" pitchFamily="34" charset="0"/>
                <a:ea typeface="微软雅黑" panose="020B0503020204020204" pitchFamily="34" charset="-122"/>
              </a:endParaRPr>
            </a:p>
          </p:txBody>
        </p:sp>
        <p:sp>
          <p:nvSpPr>
            <p:cNvPr id="10" name="TextBox 53"/>
            <p:cNvSpPr txBox="1">
              <a:spLocks noChangeArrowheads="1"/>
            </p:cNvSpPr>
            <p:nvPr/>
          </p:nvSpPr>
          <p:spPr bwMode="auto">
            <a:xfrm>
              <a:off x="2825807" y="4074233"/>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spAutoFit/>
            </a:bodyPr>
            <a:lstStyle/>
            <a:p>
              <a:pPr algn="ctr" fontAlgn="base">
                <a:spcBef>
                  <a:spcPct val="0"/>
                </a:spcBef>
                <a:spcAft>
                  <a:spcPct val="0"/>
                </a:spcAft>
                <a:defRPr/>
              </a:pPr>
              <a:r>
                <a:rPr lang="zh-CN" altLang="en-US" sz="1015" b="1" kern="0" dirty="0">
                  <a:solidFill>
                    <a:srgbClr val="FFFFFF"/>
                  </a:solidFill>
                  <a:latin typeface="微软雅黑" panose="020B0503020204020204" pitchFamily="34" charset="-122"/>
                  <a:ea typeface="微软雅黑" panose="020B0503020204020204" pitchFamily="34" charset="-122"/>
                  <a:cs typeface="宋体" panose="02010600030101010101" pitchFamily="2" charset="-122"/>
                </a:rPr>
                <a:t>单击此处添加标题</a:t>
              </a:r>
              <a:endParaRPr lang="zh-CN" altLang="en-US" sz="2100" kern="0" dirty="0">
                <a:solidFill>
                  <a:srgbClr val="FFFFFF"/>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11" name="组合 11"/>
          <p:cNvGrpSpPr/>
          <p:nvPr/>
        </p:nvGrpSpPr>
        <p:grpSpPr>
          <a:xfrm>
            <a:off x="4896036" y="2832482"/>
            <a:ext cx="1080120" cy="931138"/>
            <a:chOff x="5004048" y="3776641"/>
            <a:chExt cx="1440160" cy="1241517"/>
          </a:xfrm>
          <a:effectLst/>
        </p:grpSpPr>
        <p:sp>
          <p:nvSpPr>
            <p:cNvPr id="12" name="六边形 11"/>
            <p:cNvSpPr/>
            <p:nvPr/>
          </p:nvSpPr>
          <p:spPr>
            <a:xfrm>
              <a:off x="5004048" y="3776641"/>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anose="020B0806030902050204" pitchFamily="34" charset="0"/>
                <a:ea typeface="微软雅黑" panose="020B0503020204020204" pitchFamily="34" charset="-122"/>
              </a:endParaRPr>
            </a:p>
          </p:txBody>
        </p:sp>
        <p:sp>
          <p:nvSpPr>
            <p:cNvPr id="13" name="TextBox 53"/>
            <p:cNvSpPr txBox="1">
              <a:spLocks noChangeArrowheads="1"/>
            </p:cNvSpPr>
            <p:nvPr/>
          </p:nvSpPr>
          <p:spPr bwMode="auto">
            <a:xfrm>
              <a:off x="5130063" y="4074233"/>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spAutoFit/>
            </a:bodyPr>
            <a:lstStyle/>
            <a:p>
              <a:pPr algn="ctr" fontAlgn="base">
                <a:spcBef>
                  <a:spcPct val="0"/>
                </a:spcBef>
                <a:spcAft>
                  <a:spcPct val="0"/>
                </a:spcAft>
                <a:defRPr/>
              </a:pPr>
              <a:r>
                <a:rPr lang="zh-CN" altLang="en-US" sz="1015" b="1" kern="0" dirty="0">
                  <a:solidFill>
                    <a:srgbClr val="FFFFFF"/>
                  </a:solidFill>
                  <a:latin typeface="微软雅黑" panose="020B0503020204020204" pitchFamily="34" charset="-122"/>
                  <a:ea typeface="微软雅黑" panose="020B0503020204020204" pitchFamily="34" charset="-122"/>
                  <a:cs typeface="宋体" panose="02010600030101010101" pitchFamily="2" charset="-122"/>
                </a:rPr>
                <a:t>单击此处添加标题</a:t>
              </a:r>
              <a:endParaRPr lang="zh-CN" altLang="en-US" sz="2100" kern="0" dirty="0">
                <a:solidFill>
                  <a:srgbClr val="FFFFFF"/>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14" name="组合 12"/>
          <p:cNvGrpSpPr/>
          <p:nvPr/>
        </p:nvGrpSpPr>
        <p:grpSpPr>
          <a:xfrm>
            <a:off x="4031940" y="2340269"/>
            <a:ext cx="1080120" cy="931138"/>
            <a:chOff x="3851920" y="3120357"/>
            <a:chExt cx="1440160" cy="1241517"/>
          </a:xfrm>
          <a:effectLst/>
        </p:grpSpPr>
        <p:sp>
          <p:nvSpPr>
            <p:cNvPr id="15" name="六边形 14"/>
            <p:cNvSpPr/>
            <p:nvPr/>
          </p:nvSpPr>
          <p:spPr>
            <a:xfrm>
              <a:off x="3851920" y="3120357"/>
              <a:ext cx="1440160" cy="1241517"/>
            </a:xfrm>
            <a:prstGeom prst="hexagon">
              <a:avLst/>
            </a:prstGeom>
            <a:solidFill>
              <a:srgbClr val="E2E9E9"/>
            </a:solidFill>
            <a:ln w="3175" cap="flat" cmpd="sng" algn="ctr">
              <a:solidFill>
                <a:srgbClr val="EAEAEA"/>
              </a:solidFill>
              <a:prstDash val="solid"/>
            </a:ln>
            <a:effectLst/>
          </p:spPr>
          <p:txBody>
            <a:bodyPr anchor="ctr"/>
            <a:lstStyle/>
            <a:p>
              <a:pPr algn="ctr" fontAlgn="base">
                <a:lnSpc>
                  <a:spcPct val="120000"/>
                </a:lnSpc>
                <a:spcBef>
                  <a:spcPct val="0"/>
                </a:spcBef>
                <a:spcAft>
                  <a:spcPct val="0"/>
                </a:spcAft>
                <a:defRPr/>
              </a:pPr>
              <a:endParaRPr lang="zh-CN" altLang="en-US" sz="900" kern="0" dirty="0">
                <a:solidFill>
                  <a:srgbClr val="404040"/>
                </a:solidFill>
                <a:latin typeface="微软雅黑" panose="020B0503020204020204" pitchFamily="34" charset="-122"/>
                <a:ea typeface="微软雅黑" panose="020B0503020204020204" pitchFamily="34" charset="-122"/>
              </a:endParaRPr>
            </a:p>
          </p:txBody>
        </p:sp>
        <p:sp>
          <p:nvSpPr>
            <p:cNvPr id="16" name="TextBox 53"/>
            <p:cNvSpPr txBox="1">
              <a:spLocks noChangeArrowheads="1"/>
            </p:cNvSpPr>
            <p:nvPr/>
          </p:nvSpPr>
          <p:spPr bwMode="auto">
            <a:xfrm>
              <a:off x="3977935" y="3417950"/>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spAutoFit/>
            </a:bodyPr>
            <a:lstStyle/>
            <a:p>
              <a:pPr algn="ctr" fontAlgn="base">
                <a:spcBef>
                  <a:spcPct val="0"/>
                </a:spcBef>
                <a:spcAft>
                  <a:spcPct val="0"/>
                </a:spcAft>
                <a:defRPr/>
              </a:pPr>
              <a:r>
                <a:rPr lang="zh-CN" altLang="en-US" sz="1015" b="1" kern="0" dirty="0">
                  <a:solidFill>
                    <a:srgbClr val="314865"/>
                  </a:solidFill>
                  <a:latin typeface="微软雅黑" panose="020B0503020204020204" pitchFamily="34" charset="-122"/>
                  <a:ea typeface="微软雅黑" panose="020B0503020204020204" pitchFamily="34" charset="-122"/>
                  <a:cs typeface="宋体" panose="02010600030101010101" pitchFamily="2" charset="-122"/>
                </a:rPr>
                <a:t>单击此处添加标题</a:t>
              </a:r>
              <a:endParaRPr lang="zh-CN" altLang="en-US" sz="2100" kern="0" dirty="0">
                <a:solidFill>
                  <a:srgbClr val="314865"/>
                </a:solidFill>
                <a:latin typeface="微软雅黑" panose="020B0503020204020204" pitchFamily="34" charset="-122"/>
                <a:ea typeface="微软雅黑" panose="020B0503020204020204" pitchFamily="34" charset="-122"/>
                <a:cs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14:bounceEnd="52000">
                                          <p:cBhvr additive="base">
                                            <p:cTn id="16" dur="500" fill="hold"/>
                                            <p:tgtEl>
                                              <p:spTgt spid="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色1"/>
          <p:cNvSpPr/>
          <p:nvPr/>
        </p:nvSpPr>
        <p:spPr>
          <a:xfrm>
            <a:off x="1908095" y="1086651"/>
            <a:ext cx="3132535" cy="269081"/>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anose="020B0503020204020204" pitchFamily="34" charset="-122"/>
                <a:ea typeface="微软雅黑" panose="020B0503020204020204" pitchFamily="34" charset="-122"/>
              </a:rPr>
              <a:t>单击此处添加标题</a:t>
            </a:r>
            <a:endParaRPr lang="zh-CN" altLang="en-US" sz="1050" b="1" kern="0" dirty="0">
              <a:solidFill>
                <a:srgbClr val="FFFFFF"/>
              </a:solidFill>
              <a:latin typeface="微软雅黑" panose="020B0503020204020204" pitchFamily="34" charset="-122"/>
              <a:ea typeface="微软雅黑" panose="020B0503020204020204" pitchFamily="34" charset="-122"/>
            </a:endParaRPr>
          </a:p>
        </p:txBody>
      </p:sp>
      <p:sp>
        <p:nvSpPr>
          <p:cNvPr id="3" name="深色2"/>
          <p:cNvSpPr/>
          <p:nvPr/>
        </p:nvSpPr>
        <p:spPr>
          <a:xfrm>
            <a:off x="5202553" y="1086651"/>
            <a:ext cx="3132534" cy="269081"/>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anose="020B0503020204020204" pitchFamily="34" charset="-122"/>
                <a:ea typeface="微软雅黑" panose="020B0503020204020204" pitchFamily="34" charset="-122"/>
              </a:rPr>
              <a:t>单击此处添加标题</a:t>
            </a:r>
            <a:endParaRPr lang="zh-CN" altLang="en-US" sz="1050" b="1" kern="0" dirty="0">
              <a:solidFill>
                <a:srgbClr val="FFFFFF"/>
              </a:solidFill>
              <a:latin typeface="微软雅黑" panose="020B0503020204020204" pitchFamily="34" charset="-122"/>
              <a:ea typeface="微软雅黑" panose="020B0503020204020204" pitchFamily="34" charset="-122"/>
            </a:endParaRPr>
          </a:p>
        </p:txBody>
      </p:sp>
      <p:sp>
        <p:nvSpPr>
          <p:cNvPr id="4" name="深色3"/>
          <p:cNvSpPr/>
          <p:nvPr/>
        </p:nvSpPr>
        <p:spPr>
          <a:xfrm>
            <a:off x="1908095" y="2760669"/>
            <a:ext cx="3132535" cy="270272"/>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anose="020B0503020204020204" pitchFamily="34" charset="-122"/>
                <a:ea typeface="微软雅黑" panose="020B0503020204020204" pitchFamily="34" charset="-122"/>
              </a:rPr>
              <a:t>单击此处添加标题</a:t>
            </a:r>
            <a:endParaRPr lang="zh-CN" altLang="en-US" sz="1050" b="1" kern="0" dirty="0">
              <a:solidFill>
                <a:srgbClr val="FFFFFF"/>
              </a:solidFill>
              <a:latin typeface="微软雅黑" panose="020B0503020204020204" pitchFamily="34" charset="-122"/>
              <a:ea typeface="微软雅黑" panose="020B0503020204020204" pitchFamily="34" charset="-122"/>
            </a:endParaRPr>
          </a:p>
        </p:txBody>
      </p:sp>
      <p:sp>
        <p:nvSpPr>
          <p:cNvPr id="5" name="深色4"/>
          <p:cNvSpPr/>
          <p:nvPr/>
        </p:nvSpPr>
        <p:spPr>
          <a:xfrm>
            <a:off x="5202553" y="2760669"/>
            <a:ext cx="3132534" cy="270272"/>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anose="020B0503020204020204" pitchFamily="34" charset="-122"/>
                <a:ea typeface="微软雅黑" panose="020B0503020204020204" pitchFamily="34" charset="-122"/>
              </a:rPr>
              <a:t>单击此处添加标题</a:t>
            </a:r>
            <a:endParaRPr lang="zh-CN" altLang="en-US" sz="1050" b="1" kern="0" dirty="0">
              <a:solidFill>
                <a:srgbClr val="FFFFFF"/>
              </a:solidFill>
              <a:latin typeface="微软雅黑" panose="020B0503020204020204" pitchFamily="34" charset="-122"/>
              <a:ea typeface="微软雅黑" panose="020B0503020204020204" pitchFamily="34" charset="-122"/>
            </a:endParaRPr>
          </a:p>
        </p:txBody>
      </p:sp>
      <p:sp>
        <p:nvSpPr>
          <p:cNvPr id="6" name="文本1"/>
          <p:cNvSpPr>
            <a:spLocks noChangeArrowheads="1"/>
          </p:cNvSpPr>
          <p:nvPr/>
        </p:nvSpPr>
        <p:spPr bwMode="auto">
          <a:xfrm>
            <a:off x="1908095" y="1355733"/>
            <a:ext cx="3132535" cy="1296590"/>
          </a:xfrm>
          <a:prstGeom prst="rect">
            <a:avLst/>
          </a:prstGeom>
          <a:solidFill>
            <a:srgbClr val="E2E9E9"/>
          </a:solidFill>
          <a:ln w="3175" cap="flat" cmpd="sng" algn="ctr">
            <a:solidFill>
              <a:srgbClr val="D7D7D7"/>
            </a:solidFill>
            <a:prstDash val="solid"/>
          </a:ln>
          <a:effectLst/>
        </p:spPr>
        <p:txBody>
          <a:bodyPr lIns="135000" tIns="135000" rIns="540000" anchor="t"/>
          <a:lstStyle/>
          <a:p>
            <a:pPr marL="128905" indent="-128905">
              <a:lnSpc>
                <a:spcPct val="150000"/>
              </a:lnSpc>
              <a:spcBef>
                <a:spcPts val="450"/>
              </a:spcBef>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a:p>
            <a:pPr marL="128905" indent="-128905">
              <a:lnSpc>
                <a:spcPct val="150000"/>
              </a:lnSpc>
              <a:spcBef>
                <a:spcPts val="450"/>
              </a:spcBef>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zh-CN" altLang="en-US" sz="900" kern="0" dirty="0">
              <a:solidFill>
                <a:srgbClr val="314865"/>
              </a:solidFill>
              <a:latin typeface="微软雅黑" panose="020B0503020204020204" pitchFamily="34" charset="-122"/>
              <a:ea typeface="微软雅黑" panose="020B0503020204020204" pitchFamily="34" charset="-122"/>
            </a:endParaRPr>
          </a:p>
        </p:txBody>
      </p:sp>
      <p:sp>
        <p:nvSpPr>
          <p:cNvPr id="7" name="文本2"/>
          <p:cNvSpPr>
            <a:spLocks noChangeArrowheads="1"/>
          </p:cNvSpPr>
          <p:nvPr/>
        </p:nvSpPr>
        <p:spPr bwMode="auto">
          <a:xfrm>
            <a:off x="5202553" y="1355733"/>
            <a:ext cx="3132534" cy="1296590"/>
          </a:xfrm>
          <a:prstGeom prst="rect">
            <a:avLst/>
          </a:prstGeom>
          <a:solidFill>
            <a:srgbClr val="E2E9E9"/>
          </a:solidFill>
          <a:ln w="3175" cap="flat" cmpd="sng" algn="ctr">
            <a:solidFill>
              <a:srgbClr val="D7D7D7"/>
            </a:solidFill>
            <a:prstDash val="solid"/>
          </a:ln>
          <a:effectLst/>
        </p:spPr>
        <p:txBody>
          <a:bodyPr lIns="540000" tIns="135000" rIns="135000" anchor="t"/>
          <a:lstStyle/>
          <a:p>
            <a:pPr marL="128905" indent="-128905">
              <a:lnSpc>
                <a:spcPct val="150000"/>
              </a:lnSpc>
              <a:spcBef>
                <a:spcPts val="450"/>
              </a:spcBef>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a:p>
            <a:pPr marL="128905" indent="-128905">
              <a:lnSpc>
                <a:spcPct val="150000"/>
              </a:lnSpc>
              <a:spcBef>
                <a:spcPts val="450"/>
              </a:spcBef>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zh-CN" altLang="en-US" sz="900" kern="0" dirty="0">
              <a:solidFill>
                <a:srgbClr val="314865"/>
              </a:solidFill>
              <a:latin typeface="微软雅黑" panose="020B0503020204020204" pitchFamily="34" charset="-122"/>
              <a:ea typeface="微软雅黑" panose="020B0503020204020204" pitchFamily="34" charset="-122"/>
            </a:endParaRPr>
          </a:p>
        </p:txBody>
      </p:sp>
      <p:sp>
        <p:nvSpPr>
          <p:cNvPr id="8" name="文本3"/>
          <p:cNvSpPr>
            <a:spLocks noChangeArrowheads="1"/>
          </p:cNvSpPr>
          <p:nvPr/>
        </p:nvSpPr>
        <p:spPr bwMode="auto">
          <a:xfrm>
            <a:off x="1908095" y="3030940"/>
            <a:ext cx="3132535" cy="1295400"/>
          </a:xfrm>
          <a:prstGeom prst="rect">
            <a:avLst/>
          </a:prstGeom>
          <a:solidFill>
            <a:srgbClr val="E2E9E9"/>
          </a:solidFill>
          <a:ln w="3175" cap="flat" cmpd="sng" algn="ctr">
            <a:solidFill>
              <a:srgbClr val="D7D7D7"/>
            </a:solidFill>
            <a:prstDash val="solid"/>
          </a:ln>
          <a:effectLst/>
        </p:spPr>
        <p:txBody>
          <a:bodyPr lIns="135000" tIns="135000" rIns="540000" anchor="t"/>
          <a:lstStyle/>
          <a:p>
            <a:pPr marL="128905" indent="-128905">
              <a:lnSpc>
                <a:spcPct val="150000"/>
              </a:lnSpc>
              <a:spcBef>
                <a:spcPts val="450"/>
              </a:spcBef>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a:p>
            <a:pPr marL="128905" indent="-128905">
              <a:lnSpc>
                <a:spcPct val="150000"/>
              </a:lnSpc>
              <a:spcBef>
                <a:spcPts val="450"/>
              </a:spcBef>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zh-CN" altLang="en-US" sz="900" kern="0" dirty="0">
              <a:solidFill>
                <a:srgbClr val="314865"/>
              </a:solidFill>
              <a:latin typeface="微软雅黑" panose="020B0503020204020204" pitchFamily="34" charset="-122"/>
              <a:ea typeface="微软雅黑" panose="020B0503020204020204" pitchFamily="34" charset="-122"/>
            </a:endParaRPr>
          </a:p>
        </p:txBody>
      </p:sp>
      <p:sp>
        <p:nvSpPr>
          <p:cNvPr id="9" name="文本4"/>
          <p:cNvSpPr>
            <a:spLocks noChangeArrowheads="1"/>
          </p:cNvSpPr>
          <p:nvPr/>
        </p:nvSpPr>
        <p:spPr bwMode="auto">
          <a:xfrm>
            <a:off x="5202553" y="3030940"/>
            <a:ext cx="3132534" cy="1295400"/>
          </a:xfrm>
          <a:prstGeom prst="rect">
            <a:avLst/>
          </a:prstGeom>
          <a:solidFill>
            <a:srgbClr val="E2E9E9"/>
          </a:solidFill>
          <a:ln w="3175" cap="flat" cmpd="sng" algn="ctr">
            <a:solidFill>
              <a:srgbClr val="D7D7D7"/>
            </a:solidFill>
            <a:prstDash val="solid"/>
          </a:ln>
          <a:effectLst/>
        </p:spPr>
        <p:txBody>
          <a:bodyPr lIns="540000" tIns="135000" rIns="135000" anchor="t"/>
          <a:lstStyle/>
          <a:p>
            <a:pPr marL="128905" indent="-128905">
              <a:lnSpc>
                <a:spcPct val="150000"/>
              </a:lnSpc>
              <a:spcBef>
                <a:spcPts val="450"/>
              </a:spcBef>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anose="020B0503020204020204" pitchFamily="34" charset="-122"/>
              <a:ea typeface="微软雅黑" panose="020B0503020204020204" pitchFamily="34" charset="-122"/>
            </a:endParaRPr>
          </a:p>
          <a:p>
            <a:pPr marL="128905" indent="-128905">
              <a:lnSpc>
                <a:spcPct val="150000"/>
              </a:lnSpc>
              <a:spcBef>
                <a:spcPts val="450"/>
              </a:spcBef>
              <a:buFont typeface="Arial" panose="020B0604020202020204" pitchFamily="34" charset="0"/>
              <a:buChar char="•"/>
              <a:defRPr/>
            </a:pPr>
            <a:r>
              <a:rPr lang="zh-CN" altLang="en-US" sz="900" kern="0" dirty="0">
                <a:solidFill>
                  <a:srgbClr val="314865"/>
                </a:solidFill>
                <a:latin typeface="微软雅黑" panose="020B0503020204020204" pitchFamily="34" charset="-122"/>
                <a:ea typeface="微软雅黑" panose="020B0503020204020204" pitchFamily="34" charset="-122"/>
              </a:rPr>
              <a:t>单击此处添加段落文本单击此处添加段落文本</a:t>
            </a:r>
            <a:endParaRPr lang="zh-CN" altLang="en-US" sz="900" kern="0" dirty="0">
              <a:solidFill>
                <a:srgbClr val="314865"/>
              </a:solidFill>
              <a:latin typeface="微软雅黑" panose="020B0503020204020204" pitchFamily="34" charset="-122"/>
              <a:ea typeface="微软雅黑" panose="020B0503020204020204" pitchFamily="34" charset="-122"/>
            </a:endParaRPr>
          </a:p>
        </p:txBody>
      </p:sp>
      <p:grpSp>
        <p:nvGrpSpPr>
          <p:cNvPr id="10" name="灰色1"/>
          <p:cNvGrpSpPr/>
          <p:nvPr/>
        </p:nvGrpSpPr>
        <p:grpSpPr>
          <a:xfrm>
            <a:off x="4339351" y="1949854"/>
            <a:ext cx="1512094" cy="1512094"/>
            <a:chOff x="3492500" y="2708275"/>
            <a:chExt cx="2016125" cy="2016125"/>
          </a:xfrm>
        </p:grpSpPr>
        <p:sp>
          <p:nvSpPr>
            <p:cNvPr id="11" name="椭圆 10"/>
            <p:cNvSpPr/>
            <p:nvPr/>
          </p:nvSpPr>
          <p:spPr>
            <a:xfrm>
              <a:off x="3492500" y="2708275"/>
              <a:ext cx="2016125" cy="2016125"/>
            </a:xfrm>
            <a:prstGeom prst="ellipse">
              <a:avLst/>
            </a:prstGeom>
            <a:solidFill>
              <a:srgbClr val="314865"/>
            </a:solidFill>
            <a:ln w="3175" cap="flat" cmpd="sng" algn="ctr">
              <a:solidFill>
                <a:srgbClr val="C5C5C5"/>
              </a:solidFill>
              <a:prstDash val="solid"/>
            </a:ln>
            <a:effectLst/>
          </p:spPr>
          <p:txBody>
            <a:bodyPr vert="eaVert" anchor="ctr"/>
            <a:lstStyle/>
            <a:p>
              <a:pPr algn="ctr">
                <a:defRPr/>
              </a:pPr>
              <a:endParaRPr lang="zh-CN" altLang="en-US" sz="2400" kern="0" dirty="0">
                <a:solidFill>
                  <a:sysClr val="window" lastClr="FFFFFF"/>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rot="20362313">
              <a:off x="3635896" y="3053570"/>
              <a:ext cx="1656184" cy="1208747"/>
              <a:chOff x="7307974" y="1757427"/>
              <a:chExt cx="1728787" cy="1208747"/>
            </a:xfrm>
          </p:grpSpPr>
          <p:sp>
            <p:nvSpPr>
              <p:cNvPr id="13" name="TextBox 19"/>
              <p:cNvSpPr txBox="1">
                <a:spLocks noChangeArrowheads="1"/>
              </p:cNvSpPr>
              <p:nvPr/>
            </p:nvSpPr>
            <p:spPr bwMode="auto">
              <a:xfrm>
                <a:off x="7308305" y="1757427"/>
                <a:ext cx="1728239" cy="3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defRPr/>
                </a:pPr>
                <a:r>
                  <a:rPr lang="zh-CN" altLang="en-US" sz="1050" b="1" kern="0" dirty="0">
                    <a:solidFill>
                      <a:srgbClr val="F9F9F9"/>
                    </a:solidFill>
                    <a:latin typeface="微软雅黑" panose="020B0503020204020204" pitchFamily="34" charset="-122"/>
                    <a:ea typeface="微软雅黑" panose="020B0503020204020204" pitchFamily="34" charset="-122"/>
                  </a:rPr>
                  <a:t>此处添加标题</a:t>
                </a:r>
                <a:endParaRPr lang="zh-CN" altLang="en-US" sz="1050" b="1" kern="0" dirty="0">
                  <a:solidFill>
                    <a:srgbClr val="F9F9F9"/>
                  </a:solidFill>
                  <a:latin typeface="微软雅黑" panose="020B0503020204020204" pitchFamily="34" charset="-122"/>
                  <a:ea typeface="微软雅黑" panose="020B0503020204020204" pitchFamily="34" charset="-122"/>
                </a:endParaRPr>
              </a:p>
            </p:txBody>
          </p:sp>
          <p:sp>
            <p:nvSpPr>
              <p:cNvPr id="14" name="TextBox 13"/>
              <p:cNvSpPr txBox="1"/>
              <p:nvPr/>
            </p:nvSpPr>
            <p:spPr bwMode="auto">
              <a:xfrm>
                <a:off x="7307974" y="2081317"/>
                <a:ext cx="1728787" cy="884857"/>
              </a:xfrm>
              <a:prstGeom prst="rect">
                <a:avLst/>
              </a:prstGeom>
              <a:noFill/>
            </p:spPr>
            <p:txBody>
              <a:bodyPr>
                <a:spAutoFit/>
              </a:bodyPr>
              <a:lstStyle/>
              <a:p>
                <a:pPr algn="ctr">
                  <a:lnSpc>
                    <a:spcPct val="150000"/>
                  </a:lnSpc>
                  <a:defRPr/>
                </a:pPr>
                <a:r>
                  <a:rPr lang="zh-CN" altLang="en-US" sz="825" kern="0" dirty="0">
                    <a:solidFill>
                      <a:srgbClr val="F9F9F9"/>
                    </a:solidFill>
                    <a:latin typeface="微软雅黑" panose="020B0503020204020204" pitchFamily="34" charset="-122"/>
                    <a:ea typeface="微软雅黑" panose="020B0503020204020204" pitchFamily="34" charset="-122"/>
                  </a:rPr>
                  <a:t>单击此处添加段落文本单击此处添加段落文本单击此处添加段落文本</a:t>
                </a:r>
                <a:endParaRPr lang="zh-CN" altLang="en-US" sz="825" kern="0" dirty="0">
                  <a:solidFill>
                    <a:srgbClr val="F9F9F9"/>
                  </a:solidFill>
                  <a:latin typeface="微软雅黑" panose="020B0503020204020204" pitchFamily="34" charset="-122"/>
                  <a:ea typeface="微软雅黑" panose="020B0503020204020204" pitchFamily="34" charset="-122"/>
                </a:endParaRPr>
              </a:p>
            </p:txBody>
          </p:sp>
        </p:grpSp>
      </p:grpSp>
      <p:cxnSp>
        <p:nvCxnSpPr>
          <p:cNvPr id="15" name="直接连接符 14"/>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7"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论文总结</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14:bounceEnd="52000">
                                          <p:cBhvr additive="base">
                                            <p:cTn id="16" dur="500" fill="hold"/>
                                            <p:tgtEl>
                                              <p:spTgt spid="17"/>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par>
                              <p:cTn id="26" fill="hold">
                                <p:stCondLst>
                                  <p:cond delay="2000"/>
                                </p:stCondLst>
                                <p:childTnLst>
                                  <p:par>
                                    <p:cTn id="27" presetID="16" presetClass="entr" presetSubtype="2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par>
                              <p:cTn id="34" fill="hold">
                                <p:stCondLst>
                                  <p:cond delay="3000"/>
                                </p:stCondLst>
                                <p:childTnLst>
                                  <p:par>
                                    <p:cTn id="35" presetID="16" presetClass="entr" presetSubtype="21"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par>
                              <p:cTn id="42" fill="hold">
                                <p:stCondLst>
                                  <p:cond delay="4000"/>
                                </p:stCondLst>
                                <p:childTnLst>
                                  <p:par>
                                    <p:cTn id="43" presetID="16" presetClass="entr" presetSubtype="21"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Vertical)">
                                          <p:cBhvr>
                                            <p:cTn id="45" dur="500"/>
                                            <p:tgtEl>
                                              <p:spTgt spid="5"/>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up)">
                                          <p:cBhvr>
                                            <p:cTn id="49" dur="500"/>
                                            <p:tgtEl>
                                              <p:spTgt spid="9"/>
                                            </p:tgtEl>
                                          </p:cBhvr>
                                        </p:animEffect>
                                      </p:childTnLst>
                                    </p:cTn>
                                  </p:par>
                                </p:childTnLst>
                              </p:cTn>
                            </p:par>
                            <p:par>
                              <p:cTn id="50" fill="hold">
                                <p:stCondLst>
                                  <p:cond delay="5000"/>
                                </p:stCondLst>
                                <p:childTnLst>
                                  <p:par>
                                    <p:cTn id="51" presetID="31" presetClass="entr" presetSubtype="0"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par>
                              <p:cTn id="26" fill="hold">
                                <p:stCondLst>
                                  <p:cond delay="2000"/>
                                </p:stCondLst>
                                <p:childTnLst>
                                  <p:par>
                                    <p:cTn id="27" presetID="16" presetClass="entr" presetSubtype="2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par>
                              <p:cTn id="34" fill="hold">
                                <p:stCondLst>
                                  <p:cond delay="3000"/>
                                </p:stCondLst>
                                <p:childTnLst>
                                  <p:par>
                                    <p:cTn id="35" presetID="16" presetClass="entr" presetSubtype="21"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par>
                              <p:cTn id="42" fill="hold">
                                <p:stCondLst>
                                  <p:cond delay="4000"/>
                                </p:stCondLst>
                                <p:childTnLst>
                                  <p:par>
                                    <p:cTn id="43" presetID="16" presetClass="entr" presetSubtype="21"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Vertical)">
                                          <p:cBhvr>
                                            <p:cTn id="45" dur="500"/>
                                            <p:tgtEl>
                                              <p:spTgt spid="5"/>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up)">
                                          <p:cBhvr>
                                            <p:cTn id="49" dur="500"/>
                                            <p:tgtEl>
                                              <p:spTgt spid="9"/>
                                            </p:tgtEl>
                                          </p:cBhvr>
                                        </p:animEffect>
                                      </p:childTnLst>
                                    </p:cTn>
                                  </p:par>
                                </p:childTnLst>
                              </p:cTn>
                            </p:par>
                            <p:par>
                              <p:cTn id="50" fill="hold">
                                <p:stCondLst>
                                  <p:cond delay="5000"/>
                                </p:stCondLst>
                                <p:childTnLst>
                                  <p:par>
                                    <p:cTn id="51" presetID="31" presetClass="entr" presetSubtype="0"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7"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色1"/>
          <p:cNvSpPr txBox="1"/>
          <p:nvPr/>
        </p:nvSpPr>
        <p:spPr>
          <a:xfrm>
            <a:off x="3476660" y="1249256"/>
            <a:ext cx="415498" cy="507831"/>
          </a:xfrm>
          <a:prstGeom prst="rect">
            <a:avLst/>
          </a:prstGeom>
          <a:noFill/>
        </p:spPr>
        <p:txBody>
          <a:bodyPr wrap="none" rtlCol="0">
            <a:spAutoFit/>
          </a:bodyPr>
          <a:lstStyle/>
          <a:p>
            <a:pPr>
              <a:defRPr/>
            </a:pPr>
            <a:r>
              <a:rPr lang="en-US" altLang="zh-CN" sz="2700" kern="0" dirty="0">
                <a:solidFill>
                  <a:srgbClr val="314865"/>
                </a:solidFill>
                <a:latin typeface="Arial Black" panose="020B0A04020102020204" charset="0"/>
                <a:ea typeface="微软雅黑" panose="020B0503020204020204" pitchFamily="34" charset="-122"/>
              </a:rPr>
              <a:t>1</a:t>
            </a:r>
            <a:endParaRPr lang="zh-CN" altLang="en-US" sz="2700" kern="0" dirty="0">
              <a:solidFill>
                <a:srgbClr val="314865"/>
              </a:solidFill>
              <a:latin typeface="Arial Black" panose="020B0A04020102020204" charset="0"/>
              <a:ea typeface="微软雅黑" panose="020B0503020204020204" pitchFamily="34" charset="-122"/>
            </a:endParaRPr>
          </a:p>
        </p:txBody>
      </p:sp>
      <p:sp>
        <p:nvSpPr>
          <p:cNvPr id="3" name="深色2"/>
          <p:cNvSpPr txBox="1"/>
          <p:nvPr/>
        </p:nvSpPr>
        <p:spPr>
          <a:xfrm>
            <a:off x="4988828" y="1249256"/>
            <a:ext cx="415498" cy="507831"/>
          </a:xfrm>
          <a:prstGeom prst="rect">
            <a:avLst/>
          </a:prstGeom>
          <a:noFill/>
        </p:spPr>
        <p:txBody>
          <a:bodyPr wrap="none" rtlCol="0">
            <a:spAutoFit/>
          </a:bodyPr>
          <a:lstStyle/>
          <a:p>
            <a:pPr>
              <a:defRPr/>
            </a:pPr>
            <a:r>
              <a:rPr lang="en-US" altLang="zh-CN" sz="2700" kern="0" dirty="0">
                <a:solidFill>
                  <a:srgbClr val="314865"/>
                </a:solidFill>
                <a:latin typeface="Arial Black" panose="020B0A04020102020204" charset="0"/>
                <a:ea typeface="微软雅黑" panose="020B0503020204020204" pitchFamily="34" charset="-122"/>
              </a:rPr>
              <a:t>2</a:t>
            </a:r>
            <a:endParaRPr lang="zh-CN" altLang="en-US" sz="2700" kern="0" dirty="0">
              <a:solidFill>
                <a:srgbClr val="314865"/>
              </a:solidFill>
              <a:latin typeface="Arial Black" panose="020B0A04020102020204" charset="0"/>
              <a:ea typeface="微软雅黑" panose="020B0503020204020204" pitchFamily="34" charset="-122"/>
            </a:endParaRPr>
          </a:p>
        </p:txBody>
      </p:sp>
      <p:sp>
        <p:nvSpPr>
          <p:cNvPr id="4" name="深色3"/>
          <p:cNvSpPr txBox="1"/>
          <p:nvPr/>
        </p:nvSpPr>
        <p:spPr>
          <a:xfrm>
            <a:off x="6555002" y="1249256"/>
            <a:ext cx="415498" cy="507831"/>
          </a:xfrm>
          <a:prstGeom prst="rect">
            <a:avLst/>
          </a:prstGeom>
          <a:noFill/>
        </p:spPr>
        <p:txBody>
          <a:bodyPr wrap="none" rtlCol="0">
            <a:spAutoFit/>
          </a:bodyPr>
          <a:lstStyle/>
          <a:p>
            <a:pPr>
              <a:defRPr/>
            </a:pPr>
            <a:r>
              <a:rPr lang="en-US" altLang="zh-CN" sz="2700" kern="0" dirty="0">
                <a:solidFill>
                  <a:srgbClr val="314865"/>
                </a:solidFill>
                <a:latin typeface="Arial Black" panose="020B0A04020102020204" charset="0"/>
                <a:ea typeface="微软雅黑" panose="020B0503020204020204" pitchFamily="34" charset="-122"/>
              </a:rPr>
              <a:t>3</a:t>
            </a:r>
            <a:endParaRPr lang="zh-CN" altLang="en-US" sz="2700" kern="0" dirty="0">
              <a:solidFill>
                <a:srgbClr val="314865"/>
              </a:solidFill>
              <a:latin typeface="Arial Black" panose="020B0A04020102020204" charset="0"/>
              <a:ea typeface="微软雅黑" panose="020B0503020204020204" pitchFamily="34" charset="-122"/>
            </a:endParaRPr>
          </a:p>
        </p:txBody>
      </p:sp>
      <p:grpSp>
        <p:nvGrpSpPr>
          <p:cNvPr id="5" name="文本1"/>
          <p:cNvGrpSpPr/>
          <p:nvPr/>
        </p:nvGrpSpPr>
        <p:grpSpPr>
          <a:xfrm>
            <a:off x="3066848" y="1491629"/>
            <a:ext cx="1188581" cy="2243768"/>
            <a:chOff x="1649319" y="1988839"/>
            <a:chExt cx="1584774" cy="2991690"/>
          </a:xfrm>
          <a:effectLst/>
        </p:grpSpPr>
        <p:sp>
          <p:nvSpPr>
            <p:cNvPr id="6" name="矩形 2"/>
            <p:cNvSpPr/>
            <p:nvPr/>
          </p:nvSpPr>
          <p:spPr>
            <a:xfrm>
              <a:off x="1649869" y="1988839"/>
              <a:ext cx="1584176" cy="2991690"/>
            </a:xfrm>
            <a:custGeom>
              <a:avLst/>
              <a:gdLst/>
              <a:ahLst/>
              <a:cxnLst/>
              <a:rect l="l" t="t" r="r" b="b"/>
              <a:pathLst>
                <a:path w="1584176" h="2991690">
                  <a:moveTo>
                    <a:pt x="0" y="0"/>
                  </a:moveTo>
                  <a:lnTo>
                    <a:pt x="533923" y="0"/>
                  </a:lnTo>
                  <a:lnTo>
                    <a:pt x="533923" y="96493"/>
                  </a:lnTo>
                  <a:lnTo>
                    <a:pt x="209147" y="96493"/>
                  </a:lnTo>
                  <a:lnTo>
                    <a:pt x="796178" y="464695"/>
                  </a:lnTo>
                  <a:lnTo>
                    <a:pt x="1383209" y="96493"/>
                  </a:lnTo>
                  <a:lnTo>
                    <a:pt x="1058433" y="96493"/>
                  </a:lnTo>
                  <a:lnTo>
                    <a:pt x="1058433" y="0"/>
                  </a:lnTo>
                  <a:lnTo>
                    <a:pt x="1584176" y="0"/>
                  </a:lnTo>
                  <a:lnTo>
                    <a:pt x="1584176" y="2991690"/>
                  </a:lnTo>
                  <a:lnTo>
                    <a:pt x="0" y="2991690"/>
                  </a:lnTo>
                  <a:close/>
                </a:path>
              </a:pathLst>
            </a:cu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rgbClr val="FFFFFF"/>
                </a:solidFill>
                <a:latin typeface="Impact" panose="020B0806030902050204" pitchFamily="34" charset="0"/>
                <a:ea typeface="微软雅黑" panose="020B0503020204020204" pitchFamily="34" charset="-122"/>
              </a:endParaRPr>
            </a:p>
          </p:txBody>
        </p:sp>
        <p:sp>
          <p:nvSpPr>
            <p:cNvPr id="7" name="TextBox 6"/>
            <p:cNvSpPr txBox="1"/>
            <p:nvPr/>
          </p:nvSpPr>
          <p:spPr bwMode="auto">
            <a:xfrm>
              <a:off x="1649319" y="3022829"/>
              <a:ext cx="1584727" cy="707887"/>
            </a:xfrm>
            <a:prstGeom prst="rect">
              <a:avLst/>
            </a:prstGeom>
            <a:noFill/>
          </p:spPr>
          <p:txBody>
            <a:bodyPr vert="horz" wrap="square" lIns="68580" tIns="34290" rIns="68580" bIns="34290" numCol="1" anchor="t" anchorCtr="0" compatLnSpc="1">
              <a:spAutoFit/>
            </a:bodyPr>
            <a:lstStyle/>
            <a:p>
              <a:pPr algn="ctr" fontAlgn="base">
                <a:spcBef>
                  <a:spcPct val="0"/>
                </a:spcBef>
                <a:spcAft>
                  <a:spcPct val="0"/>
                </a:spcAft>
                <a:defRPr/>
              </a:pPr>
              <a:r>
                <a:rPr lang="zh-CN" altLang="en-US" sz="750" kern="0" dirty="0">
                  <a:solidFill>
                    <a:srgbClr val="FFFFFF"/>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单击此处添加段落文本单击此处添加段落文本单击此处添加段落文本单击此处添加段落文本</a:t>
              </a:r>
              <a:endParaRPr lang="zh-CN" altLang="en-US" sz="1015" kern="0" dirty="0">
                <a:solidFill>
                  <a:srgbClr val="FFFFFF"/>
                </a:solidFill>
                <a:latin typeface="Arial" panose="020B0604020202020204" pitchFamily="34" charset="0"/>
                <a:ea typeface="微软雅黑" panose="020B0503020204020204" pitchFamily="34" charset="-122"/>
                <a:cs typeface="宋体" panose="02010600030101010101" pitchFamily="2" charset="-122"/>
              </a:endParaRPr>
            </a:p>
          </p:txBody>
        </p:sp>
        <p:sp>
          <p:nvSpPr>
            <p:cNvPr id="8" name="TextBox 53"/>
            <p:cNvSpPr txBox="1">
              <a:spLocks noChangeArrowheads="1"/>
            </p:cNvSpPr>
            <p:nvPr/>
          </p:nvSpPr>
          <p:spPr bwMode="auto">
            <a:xfrm>
              <a:off x="1649870" y="2708920"/>
              <a:ext cx="1584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spAutoFit/>
            </a:bodyPr>
            <a:lstStyle/>
            <a:p>
              <a:pPr algn="ctr" fontAlgn="base">
                <a:spcBef>
                  <a:spcPct val="0"/>
                </a:spcBef>
                <a:spcAft>
                  <a:spcPct val="0"/>
                </a:spcAft>
                <a:defRPr/>
              </a:pPr>
              <a:r>
                <a:rPr lang="zh-CN" altLang="en-US" sz="900" b="1" kern="0" dirty="0">
                  <a:solidFill>
                    <a:srgbClr val="FFFFFF"/>
                  </a:solidFill>
                  <a:latin typeface="微软雅黑" panose="020B0503020204020204" pitchFamily="34" charset="-122"/>
                  <a:ea typeface="微软雅黑" panose="020B0503020204020204" pitchFamily="34" charset="-122"/>
                  <a:cs typeface="宋体" panose="02010600030101010101" pitchFamily="2" charset="-122"/>
                </a:rPr>
                <a:t>单击此处添加标题</a:t>
              </a:r>
              <a:endParaRPr lang="zh-CN" altLang="en-US" sz="1015" kern="0" dirty="0">
                <a:solidFill>
                  <a:srgbClr val="FFFFFF"/>
                </a:solidFill>
                <a:latin typeface="Arial" panose="020B0604020202020204" pitchFamily="34" charset="0"/>
                <a:ea typeface="微软雅黑" panose="020B0503020204020204" pitchFamily="34" charset="-122"/>
                <a:cs typeface="宋体" panose="02010600030101010101" pitchFamily="2" charset="-122"/>
              </a:endParaRPr>
            </a:p>
          </p:txBody>
        </p:sp>
      </p:grpSp>
      <p:grpSp>
        <p:nvGrpSpPr>
          <p:cNvPr id="9" name="文本2"/>
          <p:cNvGrpSpPr/>
          <p:nvPr/>
        </p:nvGrpSpPr>
        <p:grpSpPr>
          <a:xfrm>
            <a:off x="4579016" y="1491629"/>
            <a:ext cx="1188581" cy="2243768"/>
            <a:chOff x="3665543" y="1988839"/>
            <a:chExt cx="1584774" cy="2991690"/>
          </a:xfrm>
          <a:effectLst/>
        </p:grpSpPr>
        <p:sp>
          <p:nvSpPr>
            <p:cNvPr id="10" name="矩形 2"/>
            <p:cNvSpPr/>
            <p:nvPr/>
          </p:nvSpPr>
          <p:spPr>
            <a:xfrm>
              <a:off x="3666093" y="1988839"/>
              <a:ext cx="1584176" cy="2991690"/>
            </a:xfrm>
            <a:custGeom>
              <a:avLst/>
              <a:gdLst/>
              <a:ahLst/>
              <a:cxnLst/>
              <a:rect l="l" t="t" r="r" b="b"/>
              <a:pathLst>
                <a:path w="1584176" h="2991690">
                  <a:moveTo>
                    <a:pt x="0" y="0"/>
                  </a:moveTo>
                  <a:lnTo>
                    <a:pt x="533923" y="0"/>
                  </a:lnTo>
                  <a:lnTo>
                    <a:pt x="533923" y="96493"/>
                  </a:lnTo>
                  <a:lnTo>
                    <a:pt x="209147" y="96493"/>
                  </a:lnTo>
                  <a:lnTo>
                    <a:pt x="796178" y="464695"/>
                  </a:lnTo>
                  <a:lnTo>
                    <a:pt x="1383209" y="96493"/>
                  </a:lnTo>
                  <a:lnTo>
                    <a:pt x="1058433" y="96493"/>
                  </a:lnTo>
                  <a:lnTo>
                    <a:pt x="1058433" y="0"/>
                  </a:lnTo>
                  <a:lnTo>
                    <a:pt x="1584176" y="0"/>
                  </a:lnTo>
                  <a:lnTo>
                    <a:pt x="1584176" y="2991690"/>
                  </a:lnTo>
                  <a:lnTo>
                    <a:pt x="0" y="2991690"/>
                  </a:lnTo>
                  <a:close/>
                </a:path>
              </a:pathLst>
            </a:cu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rgbClr val="FFFFFF"/>
                </a:solidFill>
                <a:latin typeface="Impact" panose="020B0806030902050204" pitchFamily="34" charset="0"/>
                <a:ea typeface="微软雅黑" panose="020B0503020204020204" pitchFamily="34" charset="-122"/>
              </a:endParaRPr>
            </a:p>
          </p:txBody>
        </p:sp>
        <p:sp>
          <p:nvSpPr>
            <p:cNvPr id="11" name="TextBox 10"/>
            <p:cNvSpPr txBox="1"/>
            <p:nvPr/>
          </p:nvSpPr>
          <p:spPr bwMode="auto">
            <a:xfrm>
              <a:off x="3665543" y="3022829"/>
              <a:ext cx="1584727" cy="707887"/>
            </a:xfrm>
            <a:prstGeom prst="rect">
              <a:avLst/>
            </a:prstGeom>
            <a:noFill/>
          </p:spPr>
          <p:txBody>
            <a:bodyPr vert="horz" wrap="square" lIns="68580" tIns="34290" rIns="68580" bIns="34290" numCol="1" anchor="t" anchorCtr="0" compatLnSpc="1">
              <a:spAutoFit/>
            </a:bodyPr>
            <a:lstStyle/>
            <a:p>
              <a:pPr algn="ctr" fontAlgn="base">
                <a:spcBef>
                  <a:spcPct val="0"/>
                </a:spcBef>
                <a:spcAft>
                  <a:spcPct val="0"/>
                </a:spcAft>
                <a:defRPr/>
              </a:pPr>
              <a:r>
                <a:rPr lang="zh-CN" altLang="en-US" sz="750" kern="0" dirty="0">
                  <a:solidFill>
                    <a:srgbClr val="FFFFFF"/>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单击此处添加段落文本单击此处添加段落文本单击此处添加段落文本单击此处添加段落文本</a:t>
              </a:r>
              <a:endParaRPr lang="zh-CN" altLang="en-US" sz="1015" kern="0" dirty="0">
                <a:solidFill>
                  <a:srgbClr val="FFFFFF"/>
                </a:solidFill>
                <a:latin typeface="Arial" panose="020B0604020202020204" pitchFamily="34" charset="0"/>
                <a:ea typeface="微软雅黑" panose="020B0503020204020204" pitchFamily="34" charset="-122"/>
                <a:cs typeface="宋体" panose="02010600030101010101" pitchFamily="2" charset="-122"/>
              </a:endParaRPr>
            </a:p>
          </p:txBody>
        </p:sp>
        <p:sp>
          <p:nvSpPr>
            <p:cNvPr id="12" name="TextBox 53"/>
            <p:cNvSpPr txBox="1">
              <a:spLocks noChangeArrowheads="1"/>
            </p:cNvSpPr>
            <p:nvPr/>
          </p:nvSpPr>
          <p:spPr bwMode="auto">
            <a:xfrm>
              <a:off x="3666094" y="2708920"/>
              <a:ext cx="1584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spAutoFit/>
            </a:bodyPr>
            <a:lstStyle/>
            <a:p>
              <a:pPr algn="ctr" fontAlgn="base">
                <a:spcBef>
                  <a:spcPct val="0"/>
                </a:spcBef>
                <a:spcAft>
                  <a:spcPct val="0"/>
                </a:spcAft>
                <a:defRPr/>
              </a:pPr>
              <a:r>
                <a:rPr lang="zh-CN" altLang="en-US" sz="900" b="1" kern="0" dirty="0">
                  <a:solidFill>
                    <a:srgbClr val="FFFFFF"/>
                  </a:solidFill>
                  <a:latin typeface="微软雅黑" panose="020B0503020204020204" pitchFamily="34" charset="-122"/>
                  <a:ea typeface="微软雅黑" panose="020B0503020204020204" pitchFamily="34" charset="-122"/>
                  <a:cs typeface="宋体" panose="02010600030101010101" pitchFamily="2" charset="-122"/>
                </a:rPr>
                <a:t>单击此处添加标题</a:t>
              </a:r>
              <a:endParaRPr lang="zh-CN" altLang="en-US" sz="1015" kern="0" dirty="0">
                <a:solidFill>
                  <a:srgbClr val="FFFFFF"/>
                </a:solidFill>
                <a:latin typeface="Arial" panose="020B0604020202020204" pitchFamily="34" charset="0"/>
                <a:ea typeface="微软雅黑" panose="020B0503020204020204" pitchFamily="34" charset="-122"/>
                <a:cs typeface="宋体" panose="02010600030101010101" pitchFamily="2" charset="-122"/>
              </a:endParaRPr>
            </a:p>
          </p:txBody>
        </p:sp>
      </p:grpSp>
      <p:grpSp>
        <p:nvGrpSpPr>
          <p:cNvPr id="13" name="文本3"/>
          <p:cNvGrpSpPr/>
          <p:nvPr/>
        </p:nvGrpSpPr>
        <p:grpSpPr>
          <a:xfrm>
            <a:off x="6145191" y="1491629"/>
            <a:ext cx="1188581" cy="2243768"/>
            <a:chOff x="5753775" y="1988839"/>
            <a:chExt cx="1584774" cy="2991690"/>
          </a:xfrm>
          <a:effectLst/>
        </p:grpSpPr>
        <p:sp>
          <p:nvSpPr>
            <p:cNvPr id="14" name="矩形 2"/>
            <p:cNvSpPr/>
            <p:nvPr/>
          </p:nvSpPr>
          <p:spPr>
            <a:xfrm>
              <a:off x="5754325" y="1988839"/>
              <a:ext cx="1584176" cy="2991690"/>
            </a:xfrm>
            <a:custGeom>
              <a:avLst/>
              <a:gdLst/>
              <a:ahLst/>
              <a:cxnLst/>
              <a:rect l="l" t="t" r="r" b="b"/>
              <a:pathLst>
                <a:path w="1584176" h="2991690">
                  <a:moveTo>
                    <a:pt x="0" y="0"/>
                  </a:moveTo>
                  <a:lnTo>
                    <a:pt x="533923" y="0"/>
                  </a:lnTo>
                  <a:lnTo>
                    <a:pt x="533923" y="96493"/>
                  </a:lnTo>
                  <a:lnTo>
                    <a:pt x="209147" y="96493"/>
                  </a:lnTo>
                  <a:lnTo>
                    <a:pt x="796178" y="464695"/>
                  </a:lnTo>
                  <a:lnTo>
                    <a:pt x="1383209" y="96493"/>
                  </a:lnTo>
                  <a:lnTo>
                    <a:pt x="1058433" y="96493"/>
                  </a:lnTo>
                  <a:lnTo>
                    <a:pt x="1058433" y="0"/>
                  </a:lnTo>
                  <a:lnTo>
                    <a:pt x="1584176" y="0"/>
                  </a:lnTo>
                  <a:lnTo>
                    <a:pt x="1584176" y="2991690"/>
                  </a:lnTo>
                  <a:lnTo>
                    <a:pt x="0" y="2991690"/>
                  </a:lnTo>
                  <a:close/>
                </a:path>
              </a:pathLst>
            </a:cu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rgbClr val="FFFFFF"/>
                </a:solidFill>
                <a:latin typeface="Impact" panose="020B0806030902050204" pitchFamily="34" charset="0"/>
                <a:ea typeface="微软雅黑" panose="020B0503020204020204" pitchFamily="34" charset="-122"/>
              </a:endParaRPr>
            </a:p>
          </p:txBody>
        </p:sp>
        <p:sp>
          <p:nvSpPr>
            <p:cNvPr id="15" name="TextBox 14"/>
            <p:cNvSpPr txBox="1"/>
            <p:nvPr/>
          </p:nvSpPr>
          <p:spPr bwMode="auto">
            <a:xfrm>
              <a:off x="5753775" y="3022829"/>
              <a:ext cx="1584727" cy="707887"/>
            </a:xfrm>
            <a:prstGeom prst="rect">
              <a:avLst/>
            </a:prstGeom>
            <a:noFill/>
          </p:spPr>
          <p:txBody>
            <a:bodyPr vert="horz" wrap="square" lIns="68580" tIns="34290" rIns="68580" bIns="34290" numCol="1" anchor="t" anchorCtr="0" compatLnSpc="1">
              <a:spAutoFit/>
            </a:bodyPr>
            <a:lstStyle/>
            <a:p>
              <a:pPr algn="ctr" fontAlgn="base">
                <a:spcBef>
                  <a:spcPct val="0"/>
                </a:spcBef>
                <a:spcAft>
                  <a:spcPct val="0"/>
                </a:spcAft>
                <a:defRPr/>
              </a:pPr>
              <a:r>
                <a:rPr lang="zh-CN" altLang="en-US" sz="750" kern="0" dirty="0">
                  <a:solidFill>
                    <a:srgbClr val="FFFFFF"/>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单击此处添加段落文本单击此处添加段落文本单击此处添加段落文本单击此处添加段落文本</a:t>
              </a:r>
              <a:endParaRPr lang="zh-CN" altLang="en-US" sz="1015" kern="0" dirty="0">
                <a:solidFill>
                  <a:srgbClr val="FFFFFF"/>
                </a:solidFill>
                <a:latin typeface="Arial" panose="020B0604020202020204" pitchFamily="34" charset="0"/>
                <a:ea typeface="微软雅黑" panose="020B0503020204020204" pitchFamily="34" charset="-122"/>
                <a:cs typeface="宋体" panose="02010600030101010101" pitchFamily="2" charset="-122"/>
              </a:endParaRPr>
            </a:p>
          </p:txBody>
        </p:sp>
        <p:sp>
          <p:nvSpPr>
            <p:cNvPr id="16" name="TextBox 53"/>
            <p:cNvSpPr txBox="1">
              <a:spLocks noChangeArrowheads="1"/>
            </p:cNvSpPr>
            <p:nvPr/>
          </p:nvSpPr>
          <p:spPr bwMode="auto">
            <a:xfrm>
              <a:off x="5754326" y="2708920"/>
              <a:ext cx="1584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spAutoFit/>
            </a:bodyPr>
            <a:lstStyle/>
            <a:p>
              <a:pPr algn="ctr" fontAlgn="base">
                <a:spcBef>
                  <a:spcPct val="0"/>
                </a:spcBef>
                <a:spcAft>
                  <a:spcPct val="0"/>
                </a:spcAft>
                <a:defRPr/>
              </a:pPr>
              <a:r>
                <a:rPr lang="zh-CN" altLang="en-US" sz="900" b="1" kern="0" dirty="0">
                  <a:solidFill>
                    <a:srgbClr val="FFFFFF"/>
                  </a:solidFill>
                  <a:latin typeface="微软雅黑" panose="020B0503020204020204" pitchFamily="34" charset="-122"/>
                  <a:ea typeface="微软雅黑" panose="020B0503020204020204" pitchFamily="34" charset="-122"/>
                  <a:cs typeface="宋体" panose="02010600030101010101" pitchFamily="2" charset="-122"/>
                </a:rPr>
                <a:t>单击此处添加标题</a:t>
              </a:r>
              <a:endParaRPr lang="zh-CN" altLang="en-US" sz="1015" kern="0" dirty="0">
                <a:solidFill>
                  <a:srgbClr val="FFFFFF"/>
                </a:solidFill>
                <a:latin typeface="Arial" panose="020B0604020202020204" pitchFamily="34" charset="0"/>
                <a:ea typeface="微软雅黑" panose="020B0503020204020204" pitchFamily="34" charset="-122"/>
                <a:cs typeface="宋体" panose="02010600030101010101" pitchFamily="2" charset="-122"/>
              </a:endParaRPr>
            </a:p>
          </p:txBody>
        </p:sp>
      </p:grpSp>
      <p:cxnSp>
        <p:nvCxnSpPr>
          <p:cNvPr id="17" name="直接连接符 16"/>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9"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论文总结</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14:bounceEnd="52000">
                                          <p:cBhvr additive="base">
                                            <p:cTn id="16" dur="500" fill="hold"/>
                                            <p:tgtEl>
                                              <p:spTgt spid="1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Effect transition="in" filter="fade">
                                          <p:cBhvr>
                                            <p:cTn id="43" dur="500"/>
                                            <p:tgtEl>
                                              <p:spTgt spid="4"/>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Effect transition="in" filter="fade">
                                          <p:cBhvr>
                                            <p:cTn id="43" dur="500"/>
                                            <p:tgtEl>
                                              <p:spTgt spid="4"/>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9"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870486" y="952200"/>
            <a:ext cx="1463254" cy="682575"/>
          </a:xfrm>
          <a:prstGeom prst="rect">
            <a:avLst/>
          </a:prstGeom>
          <a:noFill/>
        </p:spPr>
        <p:txBody>
          <a:bodyPr wrap="none" lIns="81614" tIns="40807" rIns="81614" bIns="40807" rtlCol="0">
            <a:spAutoFit/>
          </a:bodyPr>
          <a:lstStyle/>
          <a:p>
            <a:r>
              <a:rPr lang="zh-CN" altLang="en-US" sz="3900" b="1" dirty="0">
                <a:solidFill>
                  <a:srgbClr val="314865"/>
                </a:solidFill>
                <a:latin typeface="微软雅黑" panose="020B0503020204020204" pitchFamily="34" charset="-122"/>
                <a:ea typeface="微软雅黑" panose="020B0503020204020204" pitchFamily="34" charset="-122"/>
              </a:rPr>
              <a:t>致  谢</a:t>
            </a:r>
            <a:endParaRPr lang="zh-CN" altLang="en-US" sz="3900" b="1" dirty="0">
              <a:solidFill>
                <a:srgbClr val="314865"/>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828237" y="1761661"/>
            <a:ext cx="7766078" cy="2021403"/>
          </a:xfrm>
          <a:prstGeom prst="rect">
            <a:avLst/>
          </a:prstGeom>
          <a:noFill/>
        </p:spPr>
        <p:txBody>
          <a:bodyPr wrap="square" lIns="81614" tIns="40807" rIns="81614" bIns="40807" rtlCol="0">
            <a:spAutoFit/>
          </a:bodyPr>
          <a:lstStyle/>
          <a:p>
            <a:pPr algn="ctr">
              <a:lnSpc>
                <a:spcPct val="150000"/>
              </a:lnSpc>
            </a:pPr>
            <a:r>
              <a:rPr lang="zh-CN" altLang="en-US" sz="2100" dirty="0">
                <a:solidFill>
                  <a:srgbClr val="314865"/>
                </a:solidFill>
                <a:latin typeface="+mj-ea"/>
                <a:ea typeface="+mj-ea"/>
              </a:rPr>
              <a:t>感谢母校提供的学习与实践的机会；</a:t>
            </a:r>
            <a:endParaRPr lang="en-US" altLang="zh-CN" sz="2100" dirty="0">
              <a:solidFill>
                <a:srgbClr val="314865"/>
              </a:solidFill>
              <a:latin typeface="+mj-ea"/>
              <a:ea typeface="+mj-ea"/>
            </a:endParaRPr>
          </a:p>
          <a:p>
            <a:pPr algn="ctr">
              <a:lnSpc>
                <a:spcPct val="150000"/>
              </a:lnSpc>
            </a:pPr>
            <a:r>
              <a:rPr lang="zh-CN" altLang="en-US" sz="2100" dirty="0">
                <a:solidFill>
                  <a:srgbClr val="314865"/>
                </a:solidFill>
                <a:latin typeface="+mj-ea"/>
                <a:ea typeface="+mj-ea"/>
              </a:rPr>
              <a:t>感谢导师团队，特别感谢李教授给予的耐心指导；</a:t>
            </a:r>
            <a:endParaRPr lang="en-US" altLang="zh-CN" sz="2100" dirty="0">
              <a:solidFill>
                <a:srgbClr val="314865"/>
              </a:solidFill>
              <a:latin typeface="+mj-ea"/>
              <a:ea typeface="+mj-ea"/>
            </a:endParaRPr>
          </a:p>
          <a:p>
            <a:pPr algn="ctr">
              <a:lnSpc>
                <a:spcPct val="150000"/>
              </a:lnSpc>
            </a:pPr>
            <a:r>
              <a:rPr lang="zh-CN" altLang="en-US" sz="2100" dirty="0">
                <a:solidFill>
                  <a:srgbClr val="314865"/>
                </a:solidFill>
                <a:latin typeface="+mj-ea"/>
                <a:ea typeface="+mj-ea"/>
              </a:rPr>
              <a:t>感谢同学及舍友的帮助；</a:t>
            </a:r>
            <a:endParaRPr lang="en-US" altLang="zh-CN" sz="2100" dirty="0">
              <a:solidFill>
                <a:srgbClr val="314865"/>
              </a:solidFill>
              <a:latin typeface="+mj-ea"/>
              <a:ea typeface="+mj-ea"/>
            </a:endParaRPr>
          </a:p>
          <a:p>
            <a:pPr algn="ctr">
              <a:lnSpc>
                <a:spcPct val="150000"/>
              </a:lnSpc>
            </a:pPr>
            <a:r>
              <a:rPr lang="zh-CN" altLang="en-US" sz="2100" dirty="0">
                <a:solidFill>
                  <a:srgbClr val="314865"/>
                </a:solidFill>
                <a:latin typeface="+mj-ea"/>
                <a:ea typeface="+mj-ea"/>
              </a:rPr>
              <a:t>感谢答辩评审！</a:t>
            </a:r>
            <a:endParaRPr lang="zh-CN" altLang="en-US" sz="2100" dirty="0">
              <a:solidFill>
                <a:srgbClr val="314865"/>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4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9"/>
                                        </p:tgtEl>
                                        <p:attrNameLst>
                                          <p:attrName>ppt_y</p:attrName>
                                        </p:attrNameLst>
                                      </p:cBhvr>
                                      <p:tavLst>
                                        <p:tav tm="0">
                                          <p:val>
                                            <p:strVal val="#ppt_y"/>
                                          </p:val>
                                        </p:tav>
                                        <p:tav tm="100000">
                                          <p:val>
                                            <p:strVal val="#ppt_y"/>
                                          </p:val>
                                        </p:tav>
                                      </p:tavLst>
                                    </p:anim>
                                    <p:anim calcmode="lin" valueType="num">
                                      <p:cBhvr>
                                        <p:cTn id="9" dur="4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9"/>
                                        </p:tgtEl>
                                      </p:cBhvr>
                                    </p:animEffect>
                                  </p:childTnLst>
                                </p:cTn>
                              </p:par>
                            </p:childTnLst>
                          </p:cTn>
                        </p:par>
                        <p:par>
                          <p:cTn id="12" fill="hold">
                            <p:stCondLst>
                              <p:cond delay="519"/>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28"/>
                                        </p:tgtEl>
                                        <p:attrNameLst>
                                          <p:attrName>style.visibility</p:attrName>
                                        </p:attrNameLst>
                                      </p:cBhvr>
                                      <p:to>
                                        <p:strVal val="visible"/>
                                      </p:to>
                                    </p:set>
                                    <p:anim by="(-#ppt_w*2)" calcmode="lin" valueType="num">
                                      <p:cBhvr rctx="PPT">
                                        <p:cTn id="15" dur="500" autoRev="1" fill="hold">
                                          <p:stCondLst>
                                            <p:cond delay="0"/>
                                          </p:stCondLst>
                                        </p:cTn>
                                        <p:tgtEl>
                                          <p:spTgt spid="28"/>
                                        </p:tgtEl>
                                        <p:attrNameLst>
                                          <p:attrName>ppt_w</p:attrName>
                                        </p:attrNameLst>
                                      </p:cBhvr>
                                    </p:anim>
                                    <p:anim by="(#ppt_w*0.50)" calcmode="lin" valueType="num">
                                      <p:cBhvr>
                                        <p:cTn id="16" dur="500" decel="50000" autoRev="1" fill="hold">
                                          <p:stCondLst>
                                            <p:cond delay="0"/>
                                          </p:stCondLst>
                                        </p:cTn>
                                        <p:tgtEl>
                                          <p:spTgt spid="28"/>
                                        </p:tgtEl>
                                        <p:attrNameLst>
                                          <p:attrName>ppt_x</p:attrName>
                                        </p:attrNameLst>
                                      </p:cBhvr>
                                    </p:anim>
                                    <p:anim from="(-#ppt_h/2)" to="(#ppt_y)" calcmode="lin" valueType="num">
                                      <p:cBhvr>
                                        <p:cTn id="17" dur="1000" fill="hold">
                                          <p:stCondLst>
                                            <p:cond delay="0"/>
                                          </p:stCondLst>
                                        </p:cTn>
                                        <p:tgtEl>
                                          <p:spTgt spid="28"/>
                                        </p:tgtEl>
                                        <p:attrNameLst>
                                          <p:attrName>ppt_y</p:attrName>
                                        </p:attrNameLst>
                                      </p:cBhvr>
                                    </p:anim>
                                    <p:animRot by="21600000">
                                      <p:cBhvr>
                                        <p:cTn id="18" dur="1000" fill="hold">
                                          <p:stCondLst>
                                            <p:cond delay="0"/>
                                          </p:stCondLst>
                                        </p:cTn>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0" y="0"/>
            <a:ext cx="9144000" cy="5143501"/>
          </a:xfrm>
          <a:custGeom>
            <a:avLst/>
            <a:gdLst>
              <a:gd name="connsiteX0" fmla="*/ 0 w 12192000"/>
              <a:gd name="connsiteY0" fmla="*/ 0 h 5943600"/>
              <a:gd name="connsiteX1" fmla="*/ 12192000 w 12192000"/>
              <a:gd name="connsiteY1" fmla="*/ 0 h 5943600"/>
              <a:gd name="connsiteX2" fmla="*/ 12192000 w 12192000"/>
              <a:gd name="connsiteY2" fmla="*/ 5943600 h 5943600"/>
              <a:gd name="connsiteX3" fmla="*/ 0 w 12192000"/>
              <a:gd name="connsiteY3" fmla="*/ 5943600 h 5943600"/>
              <a:gd name="connsiteX4" fmla="*/ 0 w 12192000"/>
              <a:gd name="connsiteY4" fmla="*/ 0 h 5943600"/>
              <a:gd name="connsiteX0-1" fmla="*/ 0 w 12192000"/>
              <a:gd name="connsiteY0-2" fmla="*/ 0 h 5943600"/>
              <a:gd name="connsiteX1-3" fmla="*/ 10000343 w 12192000"/>
              <a:gd name="connsiteY1-4" fmla="*/ 1233714 h 5943600"/>
              <a:gd name="connsiteX2-5" fmla="*/ 12192000 w 12192000"/>
              <a:gd name="connsiteY2-6" fmla="*/ 5943600 h 5943600"/>
              <a:gd name="connsiteX3-7" fmla="*/ 0 w 12192000"/>
              <a:gd name="connsiteY3-8" fmla="*/ 5943600 h 5943600"/>
              <a:gd name="connsiteX4-9" fmla="*/ 0 w 12192000"/>
              <a:gd name="connsiteY4-10" fmla="*/ 0 h 5943600"/>
              <a:gd name="connsiteX0-11" fmla="*/ 0 w 12192000"/>
              <a:gd name="connsiteY0-12" fmla="*/ 0 h 5943600"/>
              <a:gd name="connsiteX1-13" fmla="*/ 10537372 w 12192000"/>
              <a:gd name="connsiteY1-14" fmla="*/ 1623664 h 5943600"/>
              <a:gd name="connsiteX2-15" fmla="*/ 12192000 w 12192000"/>
              <a:gd name="connsiteY2-16" fmla="*/ 5943600 h 5943600"/>
              <a:gd name="connsiteX3-17" fmla="*/ 0 w 12192000"/>
              <a:gd name="connsiteY3-18" fmla="*/ 5943600 h 5943600"/>
              <a:gd name="connsiteX4-19" fmla="*/ 0 w 12192000"/>
              <a:gd name="connsiteY4-20" fmla="*/ 0 h 5943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5943600">
                <a:moveTo>
                  <a:pt x="0" y="0"/>
                </a:moveTo>
                <a:lnTo>
                  <a:pt x="10537372" y="1623664"/>
                </a:lnTo>
                <a:lnTo>
                  <a:pt x="12192000" y="5943600"/>
                </a:lnTo>
                <a:lnTo>
                  <a:pt x="0" y="5943600"/>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 name="等腰三角形 4"/>
          <p:cNvSpPr/>
          <p:nvPr/>
        </p:nvSpPr>
        <p:spPr>
          <a:xfrm>
            <a:off x="7037887" y="1400175"/>
            <a:ext cx="2111828" cy="3743326"/>
          </a:xfrm>
          <a:prstGeom prst="triangle">
            <a:avLst>
              <a:gd name="adj" fmla="val 41044"/>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 name="矩形 6"/>
          <p:cNvSpPr/>
          <p:nvPr/>
        </p:nvSpPr>
        <p:spPr>
          <a:xfrm>
            <a:off x="7851337" y="1"/>
            <a:ext cx="1292663" cy="664028"/>
          </a:xfrm>
          <a:custGeom>
            <a:avLst/>
            <a:gdLst>
              <a:gd name="connsiteX0" fmla="*/ 0 w 1723550"/>
              <a:gd name="connsiteY0" fmla="*/ 0 h 885371"/>
              <a:gd name="connsiteX1" fmla="*/ 1723550 w 1723550"/>
              <a:gd name="connsiteY1" fmla="*/ 0 h 885371"/>
              <a:gd name="connsiteX2" fmla="*/ 1723550 w 1723550"/>
              <a:gd name="connsiteY2" fmla="*/ 885371 h 885371"/>
              <a:gd name="connsiteX3" fmla="*/ 0 w 1723550"/>
              <a:gd name="connsiteY3" fmla="*/ 885371 h 885371"/>
              <a:gd name="connsiteX4" fmla="*/ 0 w 1723550"/>
              <a:gd name="connsiteY4" fmla="*/ 0 h 885371"/>
              <a:gd name="connsiteX0-1" fmla="*/ 0 w 1723550"/>
              <a:gd name="connsiteY0-2" fmla="*/ 0 h 885371"/>
              <a:gd name="connsiteX1-3" fmla="*/ 1723550 w 1723550"/>
              <a:gd name="connsiteY1-4" fmla="*/ 0 h 885371"/>
              <a:gd name="connsiteX2-5" fmla="*/ 1723550 w 1723550"/>
              <a:gd name="connsiteY2-6" fmla="*/ 885371 h 885371"/>
              <a:gd name="connsiteX3-7" fmla="*/ 1451428 w 1723550"/>
              <a:gd name="connsiteY3-8" fmla="*/ 275771 h 885371"/>
              <a:gd name="connsiteX4-9" fmla="*/ 0 w 1723550"/>
              <a:gd name="connsiteY4-10" fmla="*/ 0 h 8853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23550" h="885371">
                <a:moveTo>
                  <a:pt x="0" y="0"/>
                </a:moveTo>
                <a:lnTo>
                  <a:pt x="1723550" y="0"/>
                </a:lnTo>
                <a:lnTo>
                  <a:pt x="1723550" y="885371"/>
                </a:lnTo>
                <a:lnTo>
                  <a:pt x="1451428" y="275771"/>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7" name="矩形 6"/>
          <p:cNvSpPr/>
          <p:nvPr/>
        </p:nvSpPr>
        <p:spPr>
          <a:xfrm>
            <a:off x="509827" y="1556087"/>
            <a:ext cx="3525324" cy="1015663"/>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6000" b="1" dirty="0">
                <a:ln>
                  <a:prstDash val="solid"/>
                </a:ln>
                <a:solidFill>
                  <a:schemeClr val="bg1"/>
                </a:solidFill>
                <a:latin typeface="微软雅黑" panose="020B0503020204020204" pitchFamily="34" charset="-122"/>
                <a:ea typeface="微软雅黑" panose="020B0503020204020204" pitchFamily="34" charset="-122"/>
              </a:rPr>
              <a:t>THANKS</a:t>
            </a:r>
            <a:endParaRPr lang="zh-CN" altLang="en-US" sz="6000" b="1" dirty="0">
              <a:ln>
                <a:prstDash val="solid"/>
              </a:ln>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bwMode="auto">
          <a:xfrm>
            <a:off x="1072919" y="2571750"/>
            <a:ext cx="5964968" cy="67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lst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4000" b="1" dirty="0">
                <a:solidFill>
                  <a:srgbClr val="F5F5F5"/>
                </a:solidFill>
                <a:latin typeface="微软雅黑" panose="020B0503020204020204" pitchFamily="34" charset="-122"/>
              </a:rPr>
              <a:t>感谢批评指正</a:t>
            </a:r>
            <a:endParaRPr lang="zh-CN" altLang="en-US" sz="4000" b="1" dirty="0">
              <a:solidFill>
                <a:srgbClr val="F5F5F5"/>
              </a:solidFill>
              <a:latin typeface="微软雅黑" panose="020B0503020204020204" pitchFamily="34" charset="-122"/>
            </a:endParaRPr>
          </a:p>
        </p:txBody>
      </p:sp>
      <p:sp>
        <p:nvSpPr>
          <p:cNvPr id="11" name="矩形 10"/>
          <p:cNvSpPr/>
          <p:nvPr/>
        </p:nvSpPr>
        <p:spPr>
          <a:xfrm>
            <a:off x="2282015" y="3560489"/>
            <a:ext cx="1611339"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1400" b="1" dirty="0">
                <a:ln>
                  <a:prstDash val="solid"/>
                </a:ln>
                <a:solidFill>
                  <a:schemeClr val="bg1"/>
                </a:solidFill>
                <a:latin typeface="微软雅黑" panose="020B0503020204020204" pitchFamily="34" charset="-122"/>
                <a:ea typeface="微软雅黑" panose="020B0503020204020204" pitchFamily="34" charset="-122"/>
              </a:rPr>
              <a:t>答辩人</a:t>
            </a:r>
            <a:r>
              <a:rPr lang="zh-CN" altLang="en-US" sz="1400" b="1" dirty="0" smtClean="0">
                <a:ln>
                  <a:prstDash val="solid"/>
                </a:ln>
                <a:solidFill>
                  <a:schemeClr val="bg1"/>
                </a:solidFill>
                <a:latin typeface="微软雅黑" panose="020B0503020204020204" pitchFamily="34" charset="-122"/>
                <a:ea typeface="微软雅黑" panose="020B0503020204020204" pitchFamily="34" charset="-122"/>
              </a:rPr>
              <a:t>：第一</a:t>
            </a:r>
            <a:r>
              <a:rPr lang="en-US" altLang="zh-CN" sz="1400" b="1" dirty="0" smtClean="0">
                <a:ln>
                  <a:prstDash val="solid"/>
                </a:ln>
                <a:solidFill>
                  <a:schemeClr val="bg1"/>
                </a:solidFill>
                <a:latin typeface="微软雅黑" panose="020B0503020204020204" pitchFamily="34" charset="-122"/>
                <a:ea typeface="微软雅黑" panose="020B0503020204020204" pitchFamily="34" charset="-122"/>
              </a:rPr>
              <a:t>PPT</a:t>
            </a:r>
            <a:endParaRPr lang="zh-CN" altLang="en-US" sz="1400" b="1" dirty="0">
              <a:ln>
                <a:prstDash val="solid"/>
              </a:ln>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4375217" y="3560488"/>
            <a:ext cx="1314784"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1400" b="1" dirty="0">
                <a:ln>
                  <a:prstDash val="solid"/>
                </a:ln>
                <a:solidFill>
                  <a:schemeClr val="bg1"/>
                </a:solidFill>
                <a:latin typeface="微软雅黑" panose="020B0503020204020204" pitchFamily="34" charset="-122"/>
                <a:ea typeface="微软雅黑" panose="020B0503020204020204" pitchFamily="34" charset="-122"/>
              </a:rPr>
              <a:t> </a:t>
            </a:r>
            <a:r>
              <a:rPr lang="zh-CN" altLang="en-US" sz="1400" b="1" dirty="0">
                <a:ln>
                  <a:prstDash val="solid"/>
                </a:ln>
                <a:solidFill>
                  <a:schemeClr val="bg1"/>
                </a:solidFill>
                <a:latin typeface="微软雅黑" panose="020B0503020204020204" pitchFamily="34" charset="-122"/>
                <a:ea typeface="微软雅黑" panose="020B0503020204020204" pitchFamily="34" charset="-122"/>
              </a:rPr>
              <a:t>指导</a:t>
            </a:r>
            <a:r>
              <a:rPr lang="zh-CN" altLang="en-US" sz="1400" b="1" dirty="0" smtClean="0">
                <a:ln>
                  <a:prstDash val="solid"/>
                </a:ln>
                <a:solidFill>
                  <a:schemeClr val="bg1"/>
                </a:solidFill>
                <a:latin typeface="微软雅黑" panose="020B0503020204020204" pitchFamily="34" charset="-122"/>
                <a:ea typeface="微软雅黑" panose="020B0503020204020204" pitchFamily="34" charset="-122"/>
              </a:rPr>
              <a:t>：王教授</a:t>
            </a:r>
            <a:endParaRPr lang="zh-CN" altLang="en-US" sz="1400" b="1" dirty="0">
              <a:ln>
                <a:prstDash val="solid"/>
              </a:ln>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2400624" y="1769723"/>
            <a:ext cx="510993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400" dirty="0">
                <a:solidFill>
                  <a:srgbClr val="314865"/>
                </a:solidFill>
                <a:latin typeface="+mn-lt"/>
              </a:rPr>
              <a:t>单击此处添加文本</a:t>
            </a:r>
            <a:endParaRPr lang="en-US" sz="1400" dirty="0">
              <a:solidFill>
                <a:srgbClr val="314865"/>
              </a:solidFill>
              <a:latin typeface="+mn-lt"/>
            </a:endParaRPr>
          </a:p>
        </p:txBody>
      </p:sp>
      <p:sp>
        <p:nvSpPr>
          <p:cNvPr id="14" name="Title 13"/>
          <p:cNvSpPr>
            <a:spLocks noGrp="1"/>
          </p:cNvSpPr>
          <p:nvPr>
            <p:ph type="title" idx="4294967295"/>
          </p:nvPr>
        </p:nvSpPr>
        <p:spPr>
          <a:xfrm>
            <a:off x="3874696" y="1061586"/>
            <a:ext cx="1394607" cy="585788"/>
          </a:xfrm>
        </p:spPr>
        <p:txBody>
          <a:bodyPr>
            <a:normAutofit/>
          </a:bodyPr>
          <a:lstStyle/>
          <a:p>
            <a:pPr algn="ctr"/>
            <a:r>
              <a:rPr lang="zh-CN" altLang="en-US" sz="2000" b="1" dirty="0">
                <a:solidFill>
                  <a:srgbClr val="314865"/>
                </a:solidFill>
              </a:rPr>
              <a:t>绪  论</a:t>
            </a:r>
            <a:endParaRPr lang="en-US" sz="2000" b="1" dirty="0">
              <a:solidFill>
                <a:srgbClr val="314865"/>
              </a:solidFill>
            </a:endParaRPr>
          </a:p>
        </p:txBody>
      </p:sp>
      <p:sp>
        <p:nvSpPr>
          <p:cNvPr id="27" name="TextBox 26"/>
          <p:cNvSpPr txBox="1"/>
          <p:nvPr/>
        </p:nvSpPr>
        <p:spPr>
          <a:xfrm>
            <a:off x="2400624" y="2232208"/>
            <a:ext cx="4599044" cy="1536762"/>
          </a:xfrm>
          <a:prstGeom prst="rect">
            <a:avLst/>
          </a:prstGeom>
          <a:noFill/>
        </p:spPr>
        <p:txBody>
          <a:bodyPr wrap="square" rIns="144000" bIns="36000" numCol="1" spcCol="360000" rtlCol="0">
            <a:spAutoFit/>
          </a:bodyPr>
          <a:lstStyle/>
          <a:p>
            <a:pPr>
              <a:lnSpc>
                <a:spcPct val="150000"/>
              </a:lnSpc>
            </a:pPr>
            <a:r>
              <a:rPr lang="zh-CN" altLang="en-US" sz="900" dirty="0">
                <a:solidFill>
                  <a:srgbClr val="314865"/>
                </a:solidFill>
                <a:latin typeface="Calibri" panose="020F0502020204030204"/>
                <a:ea typeface="微软雅黑" panose="020B0503020204020204" pitchFamily="34" charset="-122"/>
              </a:rPr>
              <a:t>         添加文本说明内容添加文本说明内容添加文本说明内容添加文本说明内容添加文本说明内容添加文本说明内容添加文本说明内容添加文本说明内容添加、添加文本说明内容添加文本说明内容添加文本说明内容添加文本说明内容添加文本说明内容添加文本说明内容添加文本说明内容。</a:t>
            </a:r>
            <a:endParaRPr lang="zh-CN" altLang="en-US" sz="900" dirty="0">
              <a:solidFill>
                <a:srgbClr val="314865"/>
              </a:solidFill>
              <a:latin typeface="Calibri" panose="020F0502020204030204"/>
              <a:ea typeface="微软雅黑" panose="020B0503020204020204" pitchFamily="34" charset="-122"/>
            </a:endParaRPr>
          </a:p>
          <a:p>
            <a:pPr>
              <a:lnSpc>
                <a:spcPct val="150000"/>
              </a:lnSpc>
            </a:pPr>
            <a:endParaRPr lang="zh-CN" altLang="en-US" sz="900" dirty="0">
              <a:solidFill>
                <a:srgbClr val="314865"/>
              </a:solidFill>
              <a:latin typeface="Calibri" panose="020F0502020204030204"/>
              <a:ea typeface="微软雅黑" panose="020B0503020204020204" pitchFamily="34" charset="-122"/>
            </a:endParaRPr>
          </a:p>
          <a:p>
            <a:pPr>
              <a:lnSpc>
                <a:spcPct val="150000"/>
              </a:lnSpc>
            </a:pPr>
            <a:endParaRPr lang="zh-CN" altLang="en-US" sz="900" dirty="0">
              <a:solidFill>
                <a:srgbClr val="314865"/>
              </a:solidFill>
              <a:latin typeface="Calibri" panose="020F0502020204030204"/>
              <a:ea typeface="微软雅黑" panose="020B0503020204020204" pitchFamily="34" charset="-122"/>
            </a:endParaRPr>
          </a:p>
          <a:p>
            <a:pPr>
              <a:lnSpc>
                <a:spcPct val="150000"/>
              </a:lnSpc>
            </a:pPr>
            <a:endParaRPr lang="zh-CN" altLang="en-US" sz="900" dirty="0">
              <a:solidFill>
                <a:srgbClr val="314865"/>
              </a:solidFill>
              <a:latin typeface="Calibri" panose="020F050202020403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ln>
        </p:spPr>
        <p:txBody>
          <a:bodyPr anchor="ctr"/>
          <a:lstStyle/>
          <a:p>
            <a:pPr algn="ctr"/>
            <a:endParaRPr lang="zh-CN" altLang="zh-CN" sz="16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ln>
          </p:spPr>
          <p:txBody>
            <a:bodyPr anchor="ctr"/>
            <a:lstStyle/>
            <a:p>
              <a:pPr algn="ctr"/>
              <a:endParaRPr lang="zh-CN" altLang="zh-CN"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ln>
          </p:spPr>
          <p:txBody>
            <a:bodyPr>
              <a:spAutoFit/>
            </a:bodyPr>
            <a:lstStyle/>
            <a:p>
              <a:pPr algn="ctr">
                <a:lnSpc>
                  <a:spcPct val="150000"/>
                </a:lnSpc>
              </a:pPr>
              <a:r>
                <a:rPr lang="en-US" altLang="zh-CN" sz="32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dirty="0">
                <a:solidFill>
                  <a:srgbClr val="314865"/>
                </a:solidFill>
                <a:ea typeface="微软雅黑" panose="020B0503020204020204" pitchFamily="34" charset="-122"/>
              </a:endParaRPr>
            </a:p>
          </p:txBody>
        </p:sp>
      </p:grpSp>
      <p:sp>
        <p:nvSpPr>
          <p:cNvPr id="6" name="Text Box 39"/>
          <p:cNvSpPr>
            <a:spLocks noChangeArrowheads="1"/>
          </p:cNvSpPr>
          <p:nvPr/>
        </p:nvSpPr>
        <p:spPr bwMode="auto">
          <a:xfrm>
            <a:off x="1384243" y="2097909"/>
            <a:ext cx="5319211" cy="906915"/>
          </a:xfrm>
          <a:prstGeom prst="rect">
            <a:avLst/>
          </a:prstGeom>
          <a:noFill/>
          <a:ln w="9525">
            <a:noFill/>
            <a:miter lim="800000"/>
          </a:ln>
        </p:spPr>
        <p:txBody>
          <a:bodyPr wrap="square">
            <a:spAutoFit/>
          </a:bodyPr>
          <a:lstStyle/>
          <a:p>
            <a:pPr algn="ctr">
              <a:lnSpc>
                <a:spcPct val="150000"/>
              </a:lnSpc>
              <a:buClr>
                <a:schemeClr val="tx1"/>
              </a:buClr>
            </a:pPr>
            <a:r>
              <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选题的意义与内容</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1790898" cy="449319"/>
            <a:chOff x="-1" y="588691"/>
            <a:chExt cx="3026771" cy="449319"/>
          </a:xfrm>
          <a:solidFill>
            <a:srgbClr val="314865"/>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1" fmla="*/ 0 w 2849910"/>
                <a:gd name="connsiteY0-2" fmla="*/ 0 h 484751"/>
                <a:gd name="connsiteX1-3" fmla="*/ 2411760 w 2849910"/>
                <a:gd name="connsiteY1-4" fmla="*/ 0 h 484751"/>
                <a:gd name="connsiteX2-5" fmla="*/ 2849910 w 2849910"/>
                <a:gd name="connsiteY2-6" fmla="*/ 484751 h 484751"/>
                <a:gd name="connsiteX3-7" fmla="*/ 0 w 2849910"/>
                <a:gd name="connsiteY3-8" fmla="*/ 484751 h 484751"/>
                <a:gd name="connsiteX4-9" fmla="*/ 0 w 2849910"/>
                <a:gd name="connsiteY4-10" fmla="*/ 0 h 4847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1"/>
                </a:solidFill>
                <a:ea typeface="微软雅黑" panose="020B0503020204020204" pitchFamily="34" charset="-122"/>
              </a:endParaRPr>
            </a:p>
          </p:txBody>
        </p:sp>
        <p:sp>
          <p:nvSpPr>
            <p:cNvPr id="10" name="矩形 9"/>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anose="020B0503020204020204" pitchFamily="34" charset="-122"/>
                  <a:ea typeface="微软雅黑" panose="020B0503020204020204" pitchFamily="34" charset="-122"/>
                </a:rPr>
                <a:t>过渡页</a:t>
              </a:r>
              <a:endParaRPr lang="zh-CN" altLang="en-US" sz="2000" b="1" dirty="0">
                <a:solidFill>
                  <a:schemeClr val="bg1"/>
                </a:solidFill>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2718887" y="3980557"/>
            <a:ext cx="812715" cy="512862"/>
          </a:xfrm>
          <a:custGeom>
            <a:avLst/>
            <a:gdLst>
              <a:gd name="T0" fmla="*/ 0 w 1113"/>
              <a:gd name="T1" fmla="*/ 0 h 757"/>
              <a:gd name="T2" fmla="*/ 1113 w 1113"/>
              <a:gd name="T3" fmla="*/ 0 h 757"/>
              <a:gd name="T4" fmla="*/ 1113 w 1113"/>
              <a:gd name="T5" fmla="*/ 685 h 757"/>
              <a:gd name="T6" fmla="*/ 249 w 1113"/>
              <a:gd name="T7" fmla="*/ 685 h 757"/>
              <a:gd name="T8" fmla="*/ 177 w 1113"/>
              <a:gd name="T9" fmla="*/ 757 h 757"/>
              <a:gd name="T10" fmla="*/ 105 w 1113"/>
              <a:gd name="T11" fmla="*/ 685 h 757"/>
              <a:gd name="T12" fmla="*/ 0 w 1113"/>
              <a:gd name="T13" fmla="*/ 685 h 757"/>
              <a:gd name="T14" fmla="*/ 0 w 1113"/>
              <a:gd name="T15" fmla="*/ 0 h 7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757">
                <a:moveTo>
                  <a:pt x="0" y="0"/>
                </a:moveTo>
                <a:lnTo>
                  <a:pt x="1113" y="0"/>
                </a:lnTo>
                <a:lnTo>
                  <a:pt x="1113" y="685"/>
                </a:lnTo>
                <a:lnTo>
                  <a:pt x="249" y="685"/>
                </a:lnTo>
                <a:lnTo>
                  <a:pt x="177" y="757"/>
                </a:lnTo>
                <a:lnTo>
                  <a:pt x="105" y="685"/>
                </a:lnTo>
                <a:lnTo>
                  <a:pt x="0" y="685"/>
                </a:lnTo>
                <a:lnTo>
                  <a:pt x="0" y="0"/>
                </a:lnTo>
                <a:close/>
              </a:path>
            </a:pathLst>
          </a:custGeom>
          <a:solidFill>
            <a:srgbClr val="314865"/>
          </a:solidFill>
          <a:ln w="3175" cap="flat" cmpd="sng">
            <a:noFill/>
            <a:bevel/>
          </a:ln>
        </p:spPr>
        <p:txBody>
          <a:bodyPr lIns="81614" tIns="40807" rIns="81614" bIns="40807" anchor="ctr"/>
          <a:lstStyle/>
          <a:p>
            <a:pPr algn="ctr"/>
            <a:endParaRPr lang="zh-CN" altLang="en-US" sz="1400">
              <a:solidFill>
                <a:srgbClr val="FFFFFF"/>
              </a:solidFill>
              <a:latin typeface="+mj-ea"/>
              <a:ea typeface="+mj-ea"/>
            </a:endParaRPr>
          </a:p>
        </p:txBody>
      </p:sp>
      <p:sp>
        <p:nvSpPr>
          <p:cNvPr id="6" name="Freeform 8"/>
          <p:cNvSpPr/>
          <p:nvPr/>
        </p:nvSpPr>
        <p:spPr bwMode="auto">
          <a:xfrm>
            <a:off x="1881832" y="983855"/>
            <a:ext cx="2494537" cy="285211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314865"/>
          </a:solidFill>
          <a:ln w="3175" cap="flat" cmpd="sng">
            <a:noFill/>
            <a:bevel/>
          </a:ln>
        </p:spPr>
        <p:txBody>
          <a:bodyPr lIns="81614" tIns="40807" rIns="81614" bIns="40807" anchor="ctr"/>
          <a:lstStyle/>
          <a:p>
            <a:pPr algn="ctr"/>
            <a:endParaRPr lang="zh-CN" altLang="en-US" sz="1400">
              <a:solidFill>
                <a:srgbClr val="FFFFFF"/>
              </a:solidFill>
              <a:latin typeface="+mj-ea"/>
              <a:ea typeface="+mj-ea"/>
            </a:endParaRPr>
          </a:p>
        </p:txBody>
      </p:sp>
      <p:sp>
        <p:nvSpPr>
          <p:cNvPr id="7" name="Freeform 9"/>
          <p:cNvSpPr/>
          <p:nvPr/>
        </p:nvSpPr>
        <p:spPr bwMode="auto">
          <a:xfrm>
            <a:off x="2517395" y="986841"/>
            <a:ext cx="1706735" cy="1030205"/>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314865"/>
          </a:solidFill>
          <a:ln w="3175" cap="flat" cmpd="sng">
            <a:noFill/>
            <a:bevel/>
          </a:ln>
        </p:spPr>
        <p:txBody>
          <a:bodyPr lIns="81614" tIns="40807" rIns="81614" bIns="40807" anchor="ctr"/>
          <a:lstStyle/>
          <a:p>
            <a:pPr algn="ctr"/>
            <a:endParaRPr lang="zh-CN" altLang="en-US" sz="1400">
              <a:solidFill>
                <a:srgbClr val="FFFFFF"/>
              </a:solidFill>
              <a:latin typeface="+mj-ea"/>
              <a:ea typeface="+mj-ea"/>
            </a:endParaRPr>
          </a:p>
        </p:txBody>
      </p:sp>
      <p:sp>
        <p:nvSpPr>
          <p:cNvPr id="8" name="Freeform 10"/>
          <p:cNvSpPr/>
          <p:nvPr/>
        </p:nvSpPr>
        <p:spPr bwMode="auto">
          <a:xfrm>
            <a:off x="3417870" y="1563547"/>
            <a:ext cx="960934" cy="1488403"/>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FFC000"/>
          </a:solidFill>
          <a:ln w="3175" cap="flat" cmpd="sng">
            <a:noFill/>
            <a:bevel/>
          </a:ln>
        </p:spPr>
        <p:txBody>
          <a:bodyPr lIns="81614" tIns="40807" rIns="81614" bIns="40807" anchor="ctr"/>
          <a:lstStyle/>
          <a:p>
            <a:pPr algn="ctr"/>
            <a:endParaRPr lang="zh-CN" altLang="en-US">
              <a:solidFill>
                <a:srgbClr val="FFFFFF"/>
              </a:solidFill>
              <a:latin typeface="+mj-ea"/>
              <a:ea typeface="+mj-ea"/>
            </a:endParaRPr>
          </a:p>
        </p:txBody>
      </p:sp>
      <p:sp>
        <p:nvSpPr>
          <p:cNvPr id="9" name="Freeform 11"/>
          <p:cNvSpPr/>
          <p:nvPr/>
        </p:nvSpPr>
        <p:spPr bwMode="auto">
          <a:xfrm>
            <a:off x="1875480" y="1146905"/>
            <a:ext cx="1054159" cy="1518092"/>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C00000"/>
          </a:solidFill>
          <a:ln w="3175" cap="flat" cmpd="sng">
            <a:noFill/>
            <a:bevel/>
          </a:ln>
        </p:spPr>
        <p:txBody>
          <a:bodyPr lIns="81614" tIns="40807" rIns="81614" bIns="40807" anchor="ctr"/>
          <a:lstStyle/>
          <a:p>
            <a:pPr algn="ctr"/>
            <a:endParaRPr lang="zh-CN" altLang="en-US">
              <a:solidFill>
                <a:srgbClr val="FFFFFF"/>
              </a:solidFill>
              <a:latin typeface="+mj-ea"/>
              <a:ea typeface="+mj-ea"/>
            </a:endParaRPr>
          </a:p>
        </p:txBody>
      </p:sp>
      <p:sp>
        <p:nvSpPr>
          <p:cNvPr id="11" name="TextBox 10"/>
          <p:cNvSpPr txBox="1"/>
          <p:nvPr/>
        </p:nvSpPr>
        <p:spPr>
          <a:xfrm>
            <a:off x="2110847" y="1696135"/>
            <a:ext cx="301448" cy="507831"/>
          </a:xfrm>
          <a:prstGeom prst="rect">
            <a:avLst/>
          </a:prstGeom>
          <a:noFill/>
        </p:spPr>
        <p:txBody>
          <a:bodyPr wrap="square" rtlCol="0">
            <a:spAutoFit/>
          </a:bodyPr>
          <a:lstStyle/>
          <a:p>
            <a:r>
              <a:rPr lang="en-US" altLang="zh-CN" sz="2700" b="1" dirty="0">
                <a:solidFill>
                  <a:srgbClr val="F8F8F8"/>
                </a:solidFill>
                <a:latin typeface="+mj-ea"/>
                <a:ea typeface="+mj-ea"/>
              </a:rPr>
              <a:t>1</a:t>
            </a:r>
            <a:endParaRPr lang="zh-CN" altLang="en-US" sz="2700" b="1" dirty="0">
              <a:solidFill>
                <a:srgbClr val="F8F8F8"/>
              </a:solidFill>
              <a:latin typeface="+mj-ea"/>
              <a:ea typeface="+mj-ea"/>
            </a:endParaRPr>
          </a:p>
        </p:txBody>
      </p:sp>
      <p:sp>
        <p:nvSpPr>
          <p:cNvPr id="14" name="TextBox 13"/>
          <p:cNvSpPr txBox="1"/>
          <p:nvPr/>
        </p:nvSpPr>
        <p:spPr>
          <a:xfrm>
            <a:off x="3099412" y="1194984"/>
            <a:ext cx="301448" cy="507831"/>
          </a:xfrm>
          <a:prstGeom prst="rect">
            <a:avLst/>
          </a:prstGeom>
          <a:noFill/>
        </p:spPr>
        <p:txBody>
          <a:bodyPr wrap="square" rtlCol="0">
            <a:spAutoFit/>
          </a:bodyPr>
          <a:lstStyle/>
          <a:p>
            <a:r>
              <a:rPr lang="en-US" altLang="zh-CN" sz="2700" b="1" dirty="0">
                <a:solidFill>
                  <a:srgbClr val="F8F8F8"/>
                </a:solidFill>
                <a:latin typeface="+mj-ea"/>
                <a:ea typeface="+mj-ea"/>
              </a:rPr>
              <a:t>2</a:t>
            </a:r>
            <a:endParaRPr lang="zh-CN" altLang="en-US" sz="2700" b="1" dirty="0">
              <a:solidFill>
                <a:srgbClr val="F8F8F8"/>
              </a:solidFill>
              <a:latin typeface="+mj-ea"/>
              <a:ea typeface="+mj-ea"/>
            </a:endParaRPr>
          </a:p>
        </p:txBody>
      </p:sp>
      <p:sp>
        <p:nvSpPr>
          <p:cNvPr id="17" name="TextBox 16"/>
          <p:cNvSpPr txBox="1"/>
          <p:nvPr/>
        </p:nvSpPr>
        <p:spPr>
          <a:xfrm>
            <a:off x="3779912" y="2060163"/>
            <a:ext cx="301448" cy="507831"/>
          </a:xfrm>
          <a:prstGeom prst="rect">
            <a:avLst/>
          </a:prstGeom>
          <a:noFill/>
        </p:spPr>
        <p:txBody>
          <a:bodyPr wrap="square" rtlCol="0">
            <a:spAutoFit/>
          </a:bodyPr>
          <a:lstStyle/>
          <a:p>
            <a:r>
              <a:rPr lang="en-US" altLang="zh-CN" sz="2700" b="1" dirty="0">
                <a:solidFill>
                  <a:srgbClr val="F8F8F8"/>
                </a:solidFill>
                <a:latin typeface="+mj-ea"/>
                <a:ea typeface="+mj-ea"/>
              </a:rPr>
              <a:t>3</a:t>
            </a:r>
            <a:endParaRPr lang="zh-CN" altLang="en-US" sz="2700" b="1" dirty="0">
              <a:solidFill>
                <a:srgbClr val="F8F8F8"/>
              </a:solidFill>
              <a:latin typeface="+mj-ea"/>
              <a:ea typeface="+mj-ea"/>
            </a:endParaRPr>
          </a:p>
        </p:txBody>
      </p:sp>
      <p:sp>
        <p:nvSpPr>
          <p:cNvPr id="20" name="TextBox 19"/>
          <p:cNvSpPr txBox="1"/>
          <p:nvPr/>
        </p:nvSpPr>
        <p:spPr>
          <a:xfrm>
            <a:off x="2996947" y="2883692"/>
            <a:ext cx="301448" cy="507831"/>
          </a:xfrm>
          <a:prstGeom prst="rect">
            <a:avLst/>
          </a:prstGeom>
          <a:noFill/>
        </p:spPr>
        <p:txBody>
          <a:bodyPr wrap="square" rtlCol="0">
            <a:spAutoFit/>
          </a:bodyPr>
          <a:lstStyle/>
          <a:p>
            <a:r>
              <a:rPr lang="en-US" altLang="zh-CN" sz="2700" b="1" dirty="0">
                <a:solidFill>
                  <a:srgbClr val="F8F8F8"/>
                </a:solidFill>
                <a:latin typeface="+mj-ea"/>
                <a:ea typeface="+mj-ea"/>
              </a:rPr>
              <a:t>4</a:t>
            </a:r>
            <a:endParaRPr lang="zh-CN" altLang="en-US" sz="2700" b="1" dirty="0">
              <a:solidFill>
                <a:srgbClr val="F8F8F8"/>
              </a:solidFill>
              <a:latin typeface="+mj-ea"/>
              <a:ea typeface="+mj-ea"/>
            </a:endParaRPr>
          </a:p>
        </p:txBody>
      </p:sp>
      <p:sp>
        <p:nvSpPr>
          <p:cNvPr id="22" name="TextBox 21"/>
          <p:cNvSpPr txBox="1"/>
          <p:nvPr/>
        </p:nvSpPr>
        <p:spPr>
          <a:xfrm>
            <a:off x="2682951" y="4004641"/>
            <a:ext cx="872017" cy="420965"/>
          </a:xfrm>
          <a:prstGeom prst="rect">
            <a:avLst/>
          </a:prstGeom>
          <a:noFill/>
        </p:spPr>
        <p:txBody>
          <a:bodyPr wrap="square" lIns="81614" tIns="40807" rIns="81614" bIns="40807" rtlCol="0">
            <a:spAutoFit/>
          </a:bodyPr>
          <a:lstStyle/>
          <a:p>
            <a:pPr algn="ctr"/>
            <a:r>
              <a:rPr lang="zh-CN" altLang="en-US" sz="1100" b="1" dirty="0">
                <a:solidFill>
                  <a:srgbClr val="F8F8F8"/>
                </a:solidFill>
                <a:latin typeface="+mj-ea"/>
                <a:ea typeface="+mj-ea"/>
              </a:rPr>
              <a:t>请输入您的文字</a:t>
            </a:r>
            <a:endParaRPr lang="zh-CN" altLang="en-US" sz="1100" b="1" dirty="0">
              <a:solidFill>
                <a:srgbClr val="F8F8F8"/>
              </a:solidFill>
              <a:latin typeface="+mj-ea"/>
              <a:ea typeface="+mj-ea"/>
            </a:endParaRPr>
          </a:p>
        </p:txBody>
      </p:sp>
      <p:sp>
        <p:nvSpPr>
          <p:cNvPr id="23" name="TextBox 22"/>
          <p:cNvSpPr txBox="1"/>
          <p:nvPr/>
        </p:nvSpPr>
        <p:spPr>
          <a:xfrm>
            <a:off x="5291624" y="974074"/>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endParaRPr lang="zh-CN" altLang="en-US"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grpSp>
        <p:nvGrpSpPr>
          <p:cNvPr id="24" name="组合 23"/>
          <p:cNvGrpSpPr/>
          <p:nvPr/>
        </p:nvGrpSpPr>
        <p:grpSpPr>
          <a:xfrm>
            <a:off x="4664860" y="1045752"/>
            <a:ext cx="535122" cy="530673"/>
            <a:chOff x="6409426" y="1173624"/>
            <a:chExt cx="962086" cy="962084"/>
          </a:xfrm>
          <a:solidFill>
            <a:srgbClr val="C00000"/>
          </a:solidFill>
        </p:grpSpPr>
        <p:sp>
          <p:nvSpPr>
            <p:cNvPr id="25" name="椭圆 24"/>
            <p:cNvSpPr/>
            <p:nvPr/>
          </p:nvSpPr>
          <p:spPr bwMode="auto">
            <a:xfrm>
              <a:off x="6409426" y="1173624"/>
              <a:ext cx="962086" cy="962084"/>
            </a:xfrm>
            <a:prstGeom prst="ellipse">
              <a:avLst/>
            </a:prstGeom>
            <a:grpFill/>
            <a:ln w="3175" cap="flat" cmpd="sng">
              <a:noFill/>
              <a:bevel/>
            </a:ln>
          </p:spPr>
          <p:txBody>
            <a:bodyPr anchor="ctr"/>
            <a:lstStyle/>
            <a:p>
              <a:pPr algn="ctr"/>
              <a:endParaRPr lang="zh-CN" altLang="en-US" sz="2500" b="1">
                <a:solidFill>
                  <a:srgbClr val="314865"/>
                </a:solidFill>
                <a:latin typeface="+mj-ea"/>
                <a:ea typeface="+mj-ea"/>
              </a:endParaRPr>
            </a:p>
          </p:txBody>
        </p:sp>
        <p:sp>
          <p:nvSpPr>
            <p:cNvPr id="26" name="TextBox 25"/>
            <p:cNvSpPr txBox="1"/>
            <p:nvPr/>
          </p:nvSpPr>
          <p:spPr>
            <a:xfrm>
              <a:off x="6616339" y="1282180"/>
              <a:ext cx="546387" cy="717446"/>
            </a:xfrm>
            <a:prstGeom prst="rect">
              <a:avLst/>
            </a:prstGeom>
            <a:grpFill/>
            <a:ln w="3175" cap="flat" cmpd="sng">
              <a:noFill/>
              <a:bevel/>
            </a:ln>
          </p:spPr>
          <p:txBody>
            <a:bodyPr anchor="ctr"/>
            <a:lstStyle>
              <a:defPPr>
                <a:defRPr lang="zh-CN"/>
              </a:defPPr>
              <a:lvl1pPr algn="ctr">
                <a:defRPr>
                  <a:solidFill>
                    <a:srgbClr val="FFFFFF"/>
                  </a:solidFill>
                  <a:ea typeface="微软雅黑" panose="020B0503020204020204" pitchFamily="34" charset="-122"/>
                </a:defRPr>
              </a:lvl1pPr>
            </a:lstStyle>
            <a:p>
              <a:r>
                <a:rPr lang="en-US" altLang="zh-CN" sz="2500" b="1" dirty="0">
                  <a:solidFill>
                    <a:schemeClr val="bg1"/>
                  </a:solidFill>
                  <a:latin typeface="+mj-ea"/>
                  <a:ea typeface="+mj-ea"/>
                </a:rPr>
                <a:t>1</a:t>
              </a:r>
              <a:endParaRPr lang="zh-CN" altLang="en-US" sz="2500" b="1" dirty="0">
                <a:solidFill>
                  <a:schemeClr val="bg1"/>
                </a:solidFill>
                <a:latin typeface="+mj-ea"/>
                <a:ea typeface="+mj-ea"/>
              </a:endParaRPr>
            </a:p>
          </p:txBody>
        </p:sp>
      </p:grpSp>
      <p:grpSp>
        <p:nvGrpSpPr>
          <p:cNvPr id="27" name="组合 26"/>
          <p:cNvGrpSpPr/>
          <p:nvPr/>
        </p:nvGrpSpPr>
        <p:grpSpPr>
          <a:xfrm>
            <a:off x="4664860" y="1879239"/>
            <a:ext cx="535122" cy="530673"/>
            <a:chOff x="6409426" y="2394908"/>
            <a:chExt cx="962086" cy="962084"/>
          </a:xfrm>
          <a:solidFill>
            <a:srgbClr val="314865"/>
          </a:solidFill>
        </p:grpSpPr>
        <p:sp>
          <p:nvSpPr>
            <p:cNvPr id="28" name="椭圆 27"/>
            <p:cNvSpPr/>
            <p:nvPr/>
          </p:nvSpPr>
          <p:spPr bwMode="auto">
            <a:xfrm>
              <a:off x="6409426" y="2394908"/>
              <a:ext cx="962086" cy="962084"/>
            </a:xfrm>
            <a:prstGeom prst="ellipse">
              <a:avLst/>
            </a:prstGeom>
            <a:grpFill/>
            <a:ln w="3175" cap="flat" cmpd="sng">
              <a:noFill/>
              <a:bevel/>
            </a:ln>
          </p:spPr>
          <p:txBody>
            <a:bodyPr anchor="ctr"/>
            <a:lstStyle/>
            <a:p>
              <a:pPr algn="ctr"/>
              <a:endParaRPr lang="zh-CN" altLang="en-US" sz="2500" b="1">
                <a:solidFill>
                  <a:srgbClr val="FFFFFF"/>
                </a:solidFill>
                <a:latin typeface="+mj-ea"/>
                <a:ea typeface="+mj-ea"/>
              </a:endParaRPr>
            </a:p>
          </p:txBody>
        </p:sp>
        <p:sp>
          <p:nvSpPr>
            <p:cNvPr id="29" name="TextBox 28"/>
            <p:cNvSpPr txBox="1"/>
            <p:nvPr/>
          </p:nvSpPr>
          <p:spPr>
            <a:xfrm>
              <a:off x="6600496" y="2510335"/>
              <a:ext cx="546387" cy="717446"/>
            </a:xfrm>
            <a:prstGeom prst="rect">
              <a:avLst/>
            </a:prstGeom>
            <a:grpFill/>
            <a:ln w="3175" cap="flat" cmpd="sng">
              <a:noFill/>
              <a:bevel/>
            </a:ln>
          </p:spPr>
          <p:txBody>
            <a:bodyPr anchor="ctr"/>
            <a:lstStyle>
              <a:defPPr>
                <a:defRPr lang="zh-CN"/>
              </a:defPPr>
              <a:lvl1pPr algn="ctr">
                <a:defRPr sz="1600">
                  <a:solidFill>
                    <a:srgbClr val="FFFFFF"/>
                  </a:solidFill>
                  <a:latin typeface="+mn-ea"/>
                  <a:ea typeface="+mn-ea"/>
                </a:defRPr>
              </a:lvl1pPr>
            </a:lstStyle>
            <a:p>
              <a:r>
                <a:rPr lang="en-US" altLang="zh-CN" sz="2500" b="1" dirty="0">
                  <a:latin typeface="+mj-ea"/>
                  <a:ea typeface="+mj-ea"/>
                </a:rPr>
                <a:t>2</a:t>
              </a:r>
              <a:endParaRPr lang="zh-CN" altLang="en-US" sz="2500" b="1" dirty="0">
                <a:latin typeface="+mj-ea"/>
                <a:ea typeface="+mj-ea"/>
              </a:endParaRPr>
            </a:p>
          </p:txBody>
        </p:sp>
      </p:grpSp>
      <p:grpSp>
        <p:nvGrpSpPr>
          <p:cNvPr id="30" name="组合 29"/>
          <p:cNvGrpSpPr/>
          <p:nvPr/>
        </p:nvGrpSpPr>
        <p:grpSpPr>
          <a:xfrm>
            <a:off x="4664860" y="2760139"/>
            <a:ext cx="535122" cy="530673"/>
            <a:chOff x="6409426" y="3568104"/>
            <a:chExt cx="962086" cy="962084"/>
          </a:xfrm>
          <a:solidFill>
            <a:srgbClr val="FFC000"/>
          </a:solidFill>
        </p:grpSpPr>
        <p:sp>
          <p:nvSpPr>
            <p:cNvPr id="31" name="椭圆 30"/>
            <p:cNvSpPr/>
            <p:nvPr/>
          </p:nvSpPr>
          <p:spPr bwMode="auto">
            <a:xfrm>
              <a:off x="6409426" y="3568104"/>
              <a:ext cx="962086" cy="962084"/>
            </a:xfrm>
            <a:prstGeom prst="ellipse">
              <a:avLst/>
            </a:prstGeom>
            <a:grpFill/>
            <a:ln w="3175" cap="flat" cmpd="sng">
              <a:noFill/>
              <a:bevel/>
            </a:ln>
          </p:spPr>
          <p:txBody>
            <a:bodyPr anchor="ctr"/>
            <a:lstStyle/>
            <a:p>
              <a:pPr algn="ctr"/>
              <a:endParaRPr lang="zh-CN" altLang="en-US" sz="2500" b="1">
                <a:solidFill>
                  <a:srgbClr val="FFFFFF"/>
                </a:solidFill>
                <a:latin typeface="+mj-ea"/>
                <a:ea typeface="+mj-ea"/>
              </a:endParaRPr>
            </a:p>
          </p:txBody>
        </p:sp>
        <p:sp>
          <p:nvSpPr>
            <p:cNvPr id="32" name="TextBox 31"/>
            <p:cNvSpPr txBox="1"/>
            <p:nvPr/>
          </p:nvSpPr>
          <p:spPr>
            <a:xfrm>
              <a:off x="6629988" y="3710247"/>
              <a:ext cx="546387" cy="717446"/>
            </a:xfrm>
            <a:prstGeom prst="rect">
              <a:avLst/>
            </a:prstGeom>
            <a:grpFill/>
            <a:ln w="3175" cap="flat" cmpd="sng">
              <a:noFill/>
              <a:bevel/>
            </a:ln>
          </p:spPr>
          <p:txBody>
            <a:bodyPr anchor="ctr"/>
            <a:lstStyle>
              <a:defPPr>
                <a:defRPr lang="zh-CN"/>
              </a:defPPr>
              <a:lvl1pPr algn="ctr">
                <a:defRPr>
                  <a:solidFill>
                    <a:srgbClr val="FFFFFF"/>
                  </a:solidFill>
                  <a:ea typeface="微软雅黑" panose="020B0503020204020204" pitchFamily="34" charset="-122"/>
                </a:defRPr>
              </a:lvl1pPr>
            </a:lstStyle>
            <a:p>
              <a:r>
                <a:rPr lang="en-US" altLang="zh-CN" sz="2500" b="1" dirty="0">
                  <a:latin typeface="+mj-ea"/>
                  <a:ea typeface="+mj-ea"/>
                </a:rPr>
                <a:t>3</a:t>
              </a:r>
              <a:endParaRPr lang="zh-CN" altLang="en-US" sz="2500" b="1" dirty="0">
                <a:latin typeface="+mj-ea"/>
                <a:ea typeface="+mj-ea"/>
              </a:endParaRPr>
            </a:p>
          </p:txBody>
        </p:sp>
      </p:grpSp>
      <p:grpSp>
        <p:nvGrpSpPr>
          <p:cNvPr id="33" name="组合 32"/>
          <p:cNvGrpSpPr/>
          <p:nvPr/>
        </p:nvGrpSpPr>
        <p:grpSpPr>
          <a:xfrm>
            <a:off x="4664860" y="3616504"/>
            <a:ext cx="535122" cy="530673"/>
            <a:chOff x="6409426" y="4869160"/>
            <a:chExt cx="962086" cy="962084"/>
          </a:xfrm>
          <a:solidFill>
            <a:srgbClr val="314865"/>
          </a:solidFill>
        </p:grpSpPr>
        <p:sp>
          <p:nvSpPr>
            <p:cNvPr id="34" name="椭圆 33"/>
            <p:cNvSpPr/>
            <p:nvPr/>
          </p:nvSpPr>
          <p:spPr bwMode="auto">
            <a:xfrm>
              <a:off x="6409426" y="4869160"/>
              <a:ext cx="962086" cy="962084"/>
            </a:xfrm>
            <a:prstGeom prst="ellipse">
              <a:avLst/>
            </a:prstGeom>
            <a:grpFill/>
            <a:ln w="3175" cap="flat" cmpd="sng">
              <a:noFill/>
              <a:bevel/>
            </a:ln>
          </p:spPr>
          <p:txBody>
            <a:bodyPr anchor="ctr"/>
            <a:lstStyle/>
            <a:p>
              <a:pPr algn="ctr"/>
              <a:endParaRPr lang="zh-CN" altLang="en-US" sz="2500" b="1">
                <a:solidFill>
                  <a:srgbClr val="FFFFFF"/>
                </a:solidFill>
                <a:latin typeface="+mj-ea"/>
                <a:ea typeface="+mj-ea"/>
              </a:endParaRPr>
            </a:p>
          </p:txBody>
        </p:sp>
        <p:sp>
          <p:nvSpPr>
            <p:cNvPr id="35" name="TextBox 34"/>
            <p:cNvSpPr txBox="1"/>
            <p:nvPr/>
          </p:nvSpPr>
          <p:spPr>
            <a:xfrm>
              <a:off x="6595474" y="4996174"/>
              <a:ext cx="546387" cy="717446"/>
            </a:xfrm>
            <a:prstGeom prst="rect">
              <a:avLst/>
            </a:prstGeom>
            <a:grpFill/>
            <a:ln w="3175" cap="flat" cmpd="sng">
              <a:noFill/>
              <a:bevel/>
            </a:ln>
          </p:spPr>
          <p:txBody>
            <a:bodyPr anchor="ctr"/>
            <a:lstStyle>
              <a:defPPr>
                <a:defRPr lang="zh-CN"/>
              </a:defPPr>
              <a:lvl1pPr algn="ctr">
                <a:defRPr sz="1600">
                  <a:solidFill>
                    <a:srgbClr val="FFFFFF"/>
                  </a:solidFill>
                  <a:latin typeface="+mn-ea"/>
                  <a:ea typeface="+mn-ea"/>
                </a:defRPr>
              </a:lvl1pPr>
            </a:lstStyle>
            <a:p>
              <a:r>
                <a:rPr lang="en-US" altLang="zh-CN" sz="2500" b="1" dirty="0">
                  <a:latin typeface="+mj-ea"/>
                  <a:ea typeface="+mj-ea"/>
                </a:rPr>
                <a:t>4</a:t>
              </a:r>
              <a:endParaRPr lang="zh-CN" altLang="en-US" sz="2500" b="1" dirty="0">
                <a:latin typeface="+mj-ea"/>
                <a:ea typeface="+mj-ea"/>
              </a:endParaRPr>
            </a:p>
          </p:txBody>
        </p:sp>
      </p:grpSp>
      <p:sp>
        <p:nvSpPr>
          <p:cNvPr id="36" name="TextBox 35"/>
          <p:cNvSpPr txBox="1"/>
          <p:nvPr/>
        </p:nvSpPr>
        <p:spPr>
          <a:xfrm>
            <a:off x="5291623" y="1763493"/>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endParaRPr lang="zh-CN" altLang="en-US"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sp>
        <p:nvSpPr>
          <p:cNvPr id="37" name="TextBox 36"/>
          <p:cNvSpPr txBox="1"/>
          <p:nvPr/>
        </p:nvSpPr>
        <p:spPr>
          <a:xfrm>
            <a:off x="5291624" y="2660123"/>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endParaRPr lang="zh-CN" altLang="en-US"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sp>
        <p:nvSpPr>
          <p:cNvPr id="38" name="TextBox 37"/>
          <p:cNvSpPr txBox="1"/>
          <p:nvPr/>
        </p:nvSpPr>
        <p:spPr>
          <a:xfrm>
            <a:off x="5291622" y="3537107"/>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endParaRPr lang="zh-CN" altLang="en-US"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cxnSp>
        <p:nvCxnSpPr>
          <p:cNvPr id="39" name="直接连接符 3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1"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latin typeface="+mj-ea"/>
                <a:ea typeface="+mj-ea"/>
              </a:rPr>
              <a:t>选题意义</a:t>
            </a:r>
            <a:endParaRPr lang="zh-CN" altLang="en-US" sz="2000" b="1" dirty="0">
              <a:solidFill>
                <a:srgbClr val="314865"/>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14:bounceEnd="52000">
                                          <p:cBhvr additive="base">
                                            <p:cTn id="16" dur="500" fill="hold"/>
                                            <p:tgtEl>
                                              <p:spTgt spid="4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400"/>
                                            <p:tgtEl>
                                              <p:spTgt spid="6"/>
                                            </p:tgtEl>
                                          </p:cBhvr>
                                        </p:animEffect>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anim calcmode="lin" valueType="num">
                                          <p:cBhvr>
                                            <p:cTn id="43" dur="500" fill="hold"/>
                                            <p:tgtEl>
                                              <p:spTgt spid="22"/>
                                            </p:tgtEl>
                                            <p:attrNameLst>
                                              <p:attrName>ppt_x</p:attrName>
                                            </p:attrNameLst>
                                          </p:cBhvr>
                                          <p:tavLst>
                                            <p:tav tm="0">
                                              <p:val>
                                                <p:strVal val="#ppt_x"/>
                                              </p:val>
                                            </p:tav>
                                            <p:tav tm="100000">
                                              <p:val>
                                                <p:strVal val="#ppt_x"/>
                                              </p:val>
                                            </p:tav>
                                          </p:tavLst>
                                        </p:anim>
                                        <p:anim calcmode="lin" valueType="num">
                                          <p:cBhvr>
                                            <p:cTn id="44" dur="500" fill="hold"/>
                                            <p:tgtEl>
                                              <p:spTgt spid="22"/>
                                            </p:tgtEl>
                                            <p:attrNameLst>
                                              <p:attrName>ppt_y</p:attrName>
                                            </p:attrNameLst>
                                          </p:cBhvr>
                                          <p:tavLst>
                                            <p:tav tm="0">
                                              <p:val>
                                                <p:strVal val="#ppt_y+.1"/>
                                              </p:val>
                                            </p:tav>
                                            <p:tav tm="100000">
                                              <p:val>
                                                <p:strVal val="#ppt_y"/>
                                              </p:val>
                                            </p:tav>
                                          </p:tavLst>
                                        </p:anim>
                                      </p:childTnLst>
                                    </p:cTn>
                                  </p:par>
                                </p:childTnLst>
                              </p:cTn>
                            </p:par>
                            <p:par>
                              <p:cTn id="45" fill="hold">
                                <p:stCondLst>
                                  <p:cond delay="3500"/>
                                </p:stCondLst>
                                <p:childTnLst>
                                  <p:par>
                                    <p:cTn id="46" presetID="21" presetClass="entr" presetSubtype="1"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heel(1)">
                                          <p:cBhvr>
                                            <p:cTn id="48" dur="500"/>
                                            <p:tgtEl>
                                              <p:spTgt spid="24"/>
                                            </p:tgtEl>
                                          </p:cBhvr>
                                        </p:animEffect>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par>
                              <p:cTn id="53" fill="hold">
                                <p:stCondLst>
                                  <p:cond delay="4500"/>
                                </p:stCondLst>
                                <p:childTnLst>
                                  <p:par>
                                    <p:cTn id="54" presetID="21" presetClass="entr" presetSubtype="1"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heel(1)">
                                          <p:cBhvr>
                                            <p:cTn id="56" dur="500"/>
                                            <p:tgtEl>
                                              <p:spTgt spid="27"/>
                                            </p:tgtEl>
                                          </p:cBhvr>
                                        </p:animEffect>
                                      </p:childTnLst>
                                    </p:cTn>
                                  </p:par>
                                </p:childTnLst>
                              </p:cTn>
                            </p:par>
                            <p:par>
                              <p:cTn id="57" fill="hold">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par>
                              <p:cTn id="61" fill="hold">
                                <p:stCondLst>
                                  <p:cond delay="5500"/>
                                </p:stCondLst>
                                <p:childTnLst>
                                  <p:par>
                                    <p:cTn id="62" presetID="21" presetClass="entr" presetSubtype="1" fill="hold"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heel(1)">
                                          <p:cBhvr>
                                            <p:cTn id="64" dur="500"/>
                                            <p:tgtEl>
                                              <p:spTgt spid="30"/>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left)">
                                          <p:cBhvr>
                                            <p:cTn id="68" dur="500"/>
                                            <p:tgtEl>
                                              <p:spTgt spid="37"/>
                                            </p:tgtEl>
                                          </p:cBhvr>
                                        </p:animEffect>
                                      </p:childTnLst>
                                    </p:cTn>
                                  </p:par>
                                </p:childTnLst>
                              </p:cTn>
                            </p:par>
                            <p:par>
                              <p:cTn id="69" fill="hold">
                                <p:stCondLst>
                                  <p:cond delay="6500"/>
                                </p:stCondLst>
                                <p:childTnLst>
                                  <p:par>
                                    <p:cTn id="70" presetID="21" presetClass="entr" presetSubtype="1" fill="hold"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heel(1)">
                                          <p:cBhvr>
                                            <p:cTn id="72" dur="500"/>
                                            <p:tgtEl>
                                              <p:spTgt spid="33"/>
                                            </p:tgtEl>
                                          </p:cBhvr>
                                        </p:animEffect>
                                      </p:childTnLst>
                                    </p:cTn>
                                  </p:par>
                                </p:childTnLst>
                              </p:cTn>
                            </p:par>
                            <p:par>
                              <p:cTn id="73" fill="hold">
                                <p:stCondLst>
                                  <p:cond delay="7000"/>
                                </p:stCondLst>
                                <p:childTnLst>
                                  <p:par>
                                    <p:cTn id="74" presetID="22" presetClass="entr" presetSubtype="8" fill="hold" grpId="0" nodeType="after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2" grpId="0"/>
          <p:bldP spid="23" grpId="0"/>
          <p:bldP spid="36" grpId="0"/>
          <p:bldP spid="37" grpId="0"/>
          <p:bldP spid="38" grpId="0"/>
          <p:bldP spid="4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ppt_x"/>
                                              </p:val>
                                            </p:tav>
                                            <p:tav tm="100000">
                                              <p:val>
                                                <p:strVal val="#ppt_x"/>
                                              </p:val>
                                            </p:tav>
                                          </p:tavLst>
                                        </p:anim>
                                        <p:anim calcmode="lin" valueType="num">
                                          <p:cBhvr additive="base">
                                            <p:cTn id="17" dur="500" fill="hold"/>
                                            <p:tgtEl>
                                              <p:spTgt spid="4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400"/>
                                            <p:tgtEl>
                                              <p:spTgt spid="6"/>
                                            </p:tgtEl>
                                          </p:cBhvr>
                                        </p:animEffect>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anim calcmode="lin" valueType="num">
                                          <p:cBhvr>
                                            <p:cTn id="43" dur="500" fill="hold"/>
                                            <p:tgtEl>
                                              <p:spTgt spid="22"/>
                                            </p:tgtEl>
                                            <p:attrNameLst>
                                              <p:attrName>ppt_x</p:attrName>
                                            </p:attrNameLst>
                                          </p:cBhvr>
                                          <p:tavLst>
                                            <p:tav tm="0">
                                              <p:val>
                                                <p:strVal val="#ppt_x"/>
                                              </p:val>
                                            </p:tav>
                                            <p:tav tm="100000">
                                              <p:val>
                                                <p:strVal val="#ppt_x"/>
                                              </p:val>
                                            </p:tav>
                                          </p:tavLst>
                                        </p:anim>
                                        <p:anim calcmode="lin" valueType="num">
                                          <p:cBhvr>
                                            <p:cTn id="44" dur="500" fill="hold"/>
                                            <p:tgtEl>
                                              <p:spTgt spid="22"/>
                                            </p:tgtEl>
                                            <p:attrNameLst>
                                              <p:attrName>ppt_y</p:attrName>
                                            </p:attrNameLst>
                                          </p:cBhvr>
                                          <p:tavLst>
                                            <p:tav tm="0">
                                              <p:val>
                                                <p:strVal val="#ppt_y+.1"/>
                                              </p:val>
                                            </p:tav>
                                            <p:tav tm="100000">
                                              <p:val>
                                                <p:strVal val="#ppt_y"/>
                                              </p:val>
                                            </p:tav>
                                          </p:tavLst>
                                        </p:anim>
                                      </p:childTnLst>
                                    </p:cTn>
                                  </p:par>
                                </p:childTnLst>
                              </p:cTn>
                            </p:par>
                            <p:par>
                              <p:cTn id="45" fill="hold">
                                <p:stCondLst>
                                  <p:cond delay="3500"/>
                                </p:stCondLst>
                                <p:childTnLst>
                                  <p:par>
                                    <p:cTn id="46" presetID="21" presetClass="entr" presetSubtype="1"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heel(1)">
                                          <p:cBhvr>
                                            <p:cTn id="48" dur="500"/>
                                            <p:tgtEl>
                                              <p:spTgt spid="24"/>
                                            </p:tgtEl>
                                          </p:cBhvr>
                                        </p:animEffect>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par>
                              <p:cTn id="53" fill="hold">
                                <p:stCondLst>
                                  <p:cond delay="4500"/>
                                </p:stCondLst>
                                <p:childTnLst>
                                  <p:par>
                                    <p:cTn id="54" presetID="21" presetClass="entr" presetSubtype="1"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heel(1)">
                                          <p:cBhvr>
                                            <p:cTn id="56" dur="500"/>
                                            <p:tgtEl>
                                              <p:spTgt spid="27"/>
                                            </p:tgtEl>
                                          </p:cBhvr>
                                        </p:animEffect>
                                      </p:childTnLst>
                                    </p:cTn>
                                  </p:par>
                                </p:childTnLst>
                              </p:cTn>
                            </p:par>
                            <p:par>
                              <p:cTn id="57" fill="hold">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par>
                              <p:cTn id="61" fill="hold">
                                <p:stCondLst>
                                  <p:cond delay="5500"/>
                                </p:stCondLst>
                                <p:childTnLst>
                                  <p:par>
                                    <p:cTn id="62" presetID="21" presetClass="entr" presetSubtype="1" fill="hold"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heel(1)">
                                          <p:cBhvr>
                                            <p:cTn id="64" dur="500"/>
                                            <p:tgtEl>
                                              <p:spTgt spid="30"/>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left)">
                                          <p:cBhvr>
                                            <p:cTn id="68" dur="500"/>
                                            <p:tgtEl>
                                              <p:spTgt spid="37"/>
                                            </p:tgtEl>
                                          </p:cBhvr>
                                        </p:animEffect>
                                      </p:childTnLst>
                                    </p:cTn>
                                  </p:par>
                                </p:childTnLst>
                              </p:cTn>
                            </p:par>
                            <p:par>
                              <p:cTn id="69" fill="hold">
                                <p:stCondLst>
                                  <p:cond delay="6500"/>
                                </p:stCondLst>
                                <p:childTnLst>
                                  <p:par>
                                    <p:cTn id="70" presetID="21" presetClass="entr" presetSubtype="1" fill="hold"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heel(1)">
                                          <p:cBhvr>
                                            <p:cTn id="72" dur="500"/>
                                            <p:tgtEl>
                                              <p:spTgt spid="33"/>
                                            </p:tgtEl>
                                          </p:cBhvr>
                                        </p:animEffect>
                                      </p:childTnLst>
                                    </p:cTn>
                                  </p:par>
                                </p:childTnLst>
                              </p:cTn>
                            </p:par>
                            <p:par>
                              <p:cTn id="73" fill="hold">
                                <p:stCondLst>
                                  <p:cond delay="7000"/>
                                </p:stCondLst>
                                <p:childTnLst>
                                  <p:par>
                                    <p:cTn id="74" presetID="22" presetClass="entr" presetSubtype="8" fill="hold" grpId="0" nodeType="after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2" grpId="0"/>
          <p:bldP spid="23" grpId="0"/>
          <p:bldP spid="36" grpId="0"/>
          <p:bldP spid="37" grpId="0"/>
          <p:bldP spid="38" grpId="0"/>
          <p:bldP spid="41"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4"/>
          <p:cNvSpPr/>
          <p:nvPr/>
        </p:nvSpPr>
        <p:spPr bwMode="auto">
          <a:xfrm>
            <a:off x="3453780" y="1167594"/>
            <a:ext cx="1553766" cy="2121694"/>
          </a:xfrm>
          <a:custGeom>
            <a:avLst/>
            <a:gdLst/>
            <a:ahLst/>
            <a:cxnLst/>
            <a:rect l="l" t="t" r="r" b="b"/>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solidFill>
            <a:srgbClr val="E2E9E9"/>
          </a:solidFill>
          <a:ln w="3175" cap="flat" cmpd="sng" algn="ctr">
            <a:solidFill>
              <a:srgbClr val="EAEAEA"/>
            </a:solidFill>
            <a:prstDash val="solid"/>
          </a:ln>
          <a:effectLst/>
        </p:spPr>
        <p:txBody>
          <a:bodyPr lIns="337500" rIns="337500" anchor="ctr"/>
          <a:lstStyle/>
          <a:p>
            <a:pPr algn="ct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添加文本</a:t>
            </a:r>
            <a:endParaRPr lang="en-US" altLang="zh-CN" sz="900" kern="0" dirty="0">
              <a:solidFill>
                <a:srgbClr val="314865"/>
              </a:solidFill>
              <a:latin typeface="微软雅黑" panose="020B0503020204020204"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添加文本</a:t>
            </a:r>
            <a:endParaRPr lang="zh-CN" altLang="en-US" sz="900" kern="0" dirty="0">
              <a:solidFill>
                <a:srgbClr val="314865"/>
              </a:solidFill>
              <a:latin typeface="微软雅黑" panose="020B0503020204020204"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添加文本</a:t>
            </a:r>
            <a:endParaRPr lang="zh-CN" altLang="en-US" sz="900" kern="0" dirty="0">
              <a:solidFill>
                <a:srgbClr val="314865"/>
              </a:solidFill>
              <a:latin typeface="微软雅黑" panose="020B0503020204020204"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添加文本</a:t>
            </a:r>
            <a:endParaRPr lang="zh-CN" altLang="en-US" sz="900" kern="0" dirty="0">
              <a:solidFill>
                <a:srgbClr val="314865"/>
              </a:solidFill>
              <a:latin typeface="微软雅黑" panose="020B0503020204020204"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添加文本</a:t>
            </a:r>
            <a:endParaRPr lang="zh-CN" altLang="en-US" sz="900" kern="0" dirty="0">
              <a:solidFill>
                <a:srgbClr val="314865"/>
              </a:solidFill>
              <a:latin typeface="微软雅黑" panose="020B0503020204020204"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添加文本</a:t>
            </a:r>
            <a:endParaRPr lang="zh-CN" altLang="en-US" sz="900" kern="0" dirty="0">
              <a:solidFill>
                <a:srgbClr val="314865"/>
              </a:solidFill>
              <a:latin typeface="微软雅黑" panose="020B0503020204020204" pitchFamily="34" charset="-122"/>
              <a:ea typeface="造字工房悦黑体验版常规体" pitchFamily="50" charset="-122"/>
            </a:endParaRPr>
          </a:p>
        </p:txBody>
      </p:sp>
      <p:sp>
        <p:nvSpPr>
          <p:cNvPr id="14" name="矩形 6"/>
          <p:cNvSpPr/>
          <p:nvPr/>
        </p:nvSpPr>
        <p:spPr bwMode="auto">
          <a:xfrm>
            <a:off x="6739905" y="1167594"/>
            <a:ext cx="1472804" cy="2121694"/>
          </a:xfrm>
          <a:custGeom>
            <a:avLst/>
            <a:gdLst/>
            <a:ahLst/>
            <a:cxnLst/>
            <a:rect l="l" t="t" r="r" b="b"/>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solidFill>
            <a:srgbClr val="E2E9E9"/>
          </a:solidFill>
          <a:ln w="3175" cap="flat" cmpd="sng" algn="ctr">
            <a:solidFill>
              <a:srgbClr val="EAEAEA"/>
            </a:solidFill>
            <a:prstDash val="solid"/>
          </a:ln>
          <a:effectLst/>
        </p:spPr>
        <p:txBody>
          <a:bodyPr lIns="405000" rIns="135000" anchor="ctr"/>
          <a:lstStyle/>
          <a:p>
            <a:pPr algn="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单击此处添加文本</a:t>
            </a:r>
            <a:endParaRPr lang="en-US" altLang="zh-CN" sz="900" kern="0" dirty="0">
              <a:solidFill>
                <a:srgbClr val="314865"/>
              </a:solidFill>
              <a:latin typeface="微软雅黑" panose="020B0503020204020204"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单击此处添加文本</a:t>
            </a:r>
            <a:endParaRPr lang="en-US" altLang="zh-CN" sz="900" kern="0" dirty="0">
              <a:solidFill>
                <a:srgbClr val="314865"/>
              </a:solidFill>
              <a:latin typeface="微软雅黑" panose="020B0503020204020204"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单击此处添加文本</a:t>
            </a:r>
            <a:endParaRPr lang="en-US" altLang="zh-CN" sz="900" kern="0" dirty="0">
              <a:solidFill>
                <a:srgbClr val="314865"/>
              </a:solidFill>
              <a:latin typeface="微软雅黑" panose="020B0503020204020204"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单击此处添加文本</a:t>
            </a:r>
            <a:endParaRPr lang="zh-CN" altLang="en-US" sz="900" kern="0" dirty="0">
              <a:solidFill>
                <a:srgbClr val="314865"/>
              </a:solidFill>
              <a:latin typeface="微软雅黑" panose="020B0503020204020204"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单击此处添加文本</a:t>
            </a:r>
            <a:endParaRPr lang="en-US" altLang="zh-CN" sz="900" kern="0" dirty="0">
              <a:solidFill>
                <a:srgbClr val="314865"/>
              </a:solidFill>
              <a:latin typeface="微软雅黑" panose="020B0503020204020204"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单击此处添加文本</a:t>
            </a:r>
            <a:endParaRPr lang="zh-CN" altLang="en-US" sz="900" kern="0" dirty="0">
              <a:solidFill>
                <a:srgbClr val="314865"/>
              </a:solidFill>
              <a:latin typeface="微软雅黑" panose="020B0503020204020204" pitchFamily="34" charset="-122"/>
              <a:ea typeface="造字工房悦黑体验版常规体" pitchFamily="50" charset="-122"/>
            </a:endParaRPr>
          </a:p>
        </p:txBody>
      </p:sp>
      <p:sp>
        <p:nvSpPr>
          <p:cNvPr id="15" name="椭圆 14"/>
          <p:cNvSpPr/>
          <p:nvPr/>
        </p:nvSpPr>
        <p:spPr bwMode="auto">
          <a:xfrm>
            <a:off x="3103736" y="1926023"/>
            <a:ext cx="604838" cy="604838"/>
          </a:xfrm>
          <a:prstGeom prst="ellipse">
            <a:avLst/>
          </a:prstGeom>
          <a:solidFill>
            <a:srgbClr val="314865"/>
          </a:solidFill>
          <a:ln w="25400" cap="flat" cmpd="sng" algn="ctr">
            <a:noFill/>
            <a:prstDash val="solid"/>
          </a:ln>
          <a:effectLst/>
        </p:spPr>
        <p:txBody>
          <a:bodyPr lIns="0" tIns="0" rIns="0" bIns="0" anchor="ctr"/>
          <a:lstStyle/>
          <a:p>
            <a:pPr algn="ctr">
              <a:lnSpc>
                <a:spcPct val="120000"/>
              </a:lnSpc>
              <a:defRPr/>
            </a:pPr>
            <a:r>
              <a:rPr lang="zh-CN" altLang="en-US" sz="1015" b="1" kern="0" dirty="0">
                <a:solidFill>
                  <a:sysClr val="window" lastClr="FFFFFF"/>
                </a:solidFill>
                <a:latin typeface="微软雅黑" panose="020B0503020204020204" pitchFamily="34" charset="-122"/>
                <a:ea typeface="造字工房悦黑体验版常规体" pitchFamily="50" charset="-122"/>
              </a:rPr>
              <a:t>文本</a:t>
            </a:r>
            <a:endParaRPr lang="zh-CN" altLang="en-US" sz="1015" b="1" kern="0" dirty="0">
              <a:solidFill>
                <a:sysClr val="window" lastClr="FFFFFF"/>
              </a:solidFill>
              <a:latin typeface="微软雅黑" panose="020B0503020204020204" pitchFamily="34" charset="-122"/>
              <a:ea typeface="造字工房悦黑体验版常规体" pitchFamily="50" charset="-122"/>
            </a:endParaRPr>
          </a:p>
        </p:txBody>
      </p:sp>
      <p:grpSp>
        <p:nvGrpSpPr>
          <p:cNvPr id="2" name="组合 1"/>
          <p:cNvGrpSpPr/>
          <p:nvPr/>
        </p:nvGrpSpPr>
        <p:grpSpPr>
          <a:xfrm>
            <a:off x="4752752" y="1167594"/>
            <a:ext cx="1891903" cy="2121694"/>
            <a:chOff x="4216952" y="1167594"/>
            <a:chExt cx="1891903" cy="2121694"/>
          </a:xfrm>
          <a:solidFill>
            <a:srgbClr val="E2E9E9"/>
          </a:solidFill>
        </p:grpSpPr>
        <p:sp>
          <p:nvSpPr>
            <p:cNvPr id="13" name="矩形 5"/>
            <p:cNvSpPr/>
            <p:nvPr/>
          </p:nvSpPr>
          <p:spPr bwMode="auto">
            <a:xfrm>
              <a:off x="4566996" y="1167594"/>
              <a:ext cx="1541859" cy="2121694"/>
            </a:xfrm>
            <a:custGeom>
              <a:avLst/>
              <a:gdLst/>
              <a:ahLst/>
              <a:cxnLst/>
              <a:rect l="l" t="t" r="r" b="b"/>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grpFill/>
            <a:ln w="3175" cap="flat" cmpd="sng" algn="ctr">
              <a:solidFill>
                <a:srgbClr val="EAEAEA"/>
              </a:solidFill>
              <a:prstDash val="solid"/>
            </a:ln>
            <a:effectLst/>
          </p:spPr>
          <p:txBody>
            <a:bodyPr lIns="337500" rIns="337500" anchor="ctr"/>
            <a:lstStyle/>
            <a:p>
              <a:pPr algn="ct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添加文本</a:t>
              </a:r>
              <a:endParaRPr lang="en-US" altLang="zh-CN" sz="900" kern="0" dirty="0">
                <a:solidFill>
                  <a:srgbClr val="314865"/>
                </a:solidFill>
                <a:latin typeface="微软雅黑" panose="020B0503020204020204"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添加文本</a:t>
              </a:r>
              <a:endParaRPr lang="zh-CN" altLang="en-US" sz="900" kern="0" dirty="0">
                <a:solidFill>
                  <a:srgbClr val="314865"/>
                </a:solidFill>
                <a:latin typeface="微软雅黑" panose="020B0503020204020204"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添加文本</a:t>
              </a:r>
              <a:endParaRPr lang="zh-CN" altLang="en-US" sz="900" kern="0" dirty="0">
                <a:solidFill>
                  <a:srgbClr val="314865"/>
                </a:solidFill>
                <a:latin typeface="微软雅黑" panose="020B0503020204020204"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添加文本</a:t>
              </a:r>
              <a:endParaRPr lang="zh-CN" altLang="en-US" sz="900" kern="0" dirty="0">
                <a:solidFill>
                  <a:srgbClr val="314865"/>
                </a:solidFill>
                <a:latin typeface="微软雅黑" panose="020B0503020204020204"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添加文本</a:t>
              </a:r>
              <a:endParaRPr lang="zh-CN" altLang="en-US" sz="900" kern="0" dirty="0">
                <a:solidFill>
                  <a:srgbClr val="314865"/>
                </a:solidFill>
                <a:latin typeface="微软雅黑" panose="020B0503020204020204"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添加文本</a:t>
              </a:r>
              <a:endParaRPr lang="zh-CN" altLang="en-US" sz="900" kern="0" dirty="0">
                <a:solidFill>
                  <a:srgbClr val="314865"/>
                </a:solidFill>
                <a:latin typeface="微软雅黑" panose="020B0503020204020204" pitchFamily="34" charset="-122"/>
                <a:ea typeface="造字工房悦黑体验版常规体" pitchFamily="50" charset="-122"/>
              </a:endParaRPr>
            </a:p>
          </p:txBody>
        </p:sp>
        <p:sp>
          <p:nvSpPr>
            <p:cNvPr id="16" name="椭圆 15"/>
            <p:cNvSpPr/>
            <p:nvPr/>
          </p:nvSpPr>
          <p:spPr bwMode="auto">
            <a:xfrm>
              <a:off x="4216952" y="1926023"/>
              <a:ext cx="604838" cy="604838"/>
            </a:xfrm>
            <a:prstGeom prst="ellipse">
              <a:avLst/>
            </a:prstGeom>
            <a:solidFill>
              <a:srgbClr val="314865"/>
            </a:solidFill>
            <a:ln w="25400" cap="flat" cmpd="sng" algn="ctr">
              <a:noFill/>
              <a:prstDash val="solid"/>
            </a:ln>
            <a:effectLst/>
          </p:spPr>
          <p:txBody>
            <a:bodyPr lIns="0" tIns="0" rIns="0" bIns="0" anchor="ctr"/>
            <a:lstStyle/>
            <a:p>
              <a:pPr algn="ctr">
                <a:lnSpc>
                  <a:spcPct val="120000"/>
                </a:lnSpc>
              </a:pPr>
              <a:r>
                <a:rPr lang="zh-CN" altLang="en-US" sz="1015" b="1" kern="0" dirty="0">
                  <a:solidFill>
                    <a:sysClr val="window" lastClr="FFFFFF"/>
                  </a:solidFill>
                  <a:latin typeface="微软雅黑" panose="020B0503020204020204" pitchFamily="34" charset="-122"/>
                  <a:ea typeface="造字工房悦黑体验版常规体" pitchFamily="50" charset="-122"/>
                </a:rPr>
                <a:t>文本</a:t>
              </a:r>
              <a:endParaRPr lang="zh-CN" altLang="en-US" sz="1015" b="1" kern="0" dirty="0">
                <a:solidFill>
                  <a:sysClr val="window" lastClr="FFFFFF"/>
                </a:solidFill>
                <a:latin typeface="微软雅黑" panose="020B0503020204020204" pitchFamily="34" charset="-122"/>
                <a:ea typeface="造字工房悦黑体验版常规体" pitchFamily="50" charset="-122"/>
              </a:endParaRPr>
            </a:p>
          </p:txBody>
        </p:sp>
      </p:grpSp>
      <p:sp>
        <p:nvSpPr>
          <p:cNvPr id="17" name="椭圆 16"/>
          <p:cNvSpPr/>
          <p:nvPr/>
        </p:nvSpPr>
        <p:spPr bwMode="auto">
          <a:xfrm>
            <a:off x="6389862" y="1926023"/>
            <a:ext cx="604838" cy="604838"/>
          </a:xfrm>
          <a:prstGeom prst="ellipse">
            <a:avLst/>
          </a:prstGeom>
          <a:solidFill>
            <a:srgbClr val="314865"/>
          </a:solidFill>
          <a:ln w="25400" cap="flat" cmpd="sng" algn="ctr">
            <a:noFill/>
            <a:prstDash val="solid"/>
          </a:ln>
          <a:effectLst/>
        </p:spPr>
        <p:txBody>
          <a:bodyPr lIns="0" tIns="0" rIns="0" bIns="0" anchor="ctr"/>
          <a:lstStyle/>
          <a:p>
            <a:pPr algn="ctr">
              <a:lnSpc>
                <a:spcPct val="120000"/>
              </a:lnSpc>
            </a:pPr>
            <a:r>
              <a:rPr lang="zh-CN" altLang="en-US" sz="1015" b="1" kern="0" dirty="0">
                <a:solidFill>
                  <a:sysClr val="window" lastClr="FFFFFF"/>
                </a:solidFill>
                <a:latin typeface="微软雅黑" panose="020B0503020204020204" pitchFamily="34" charset="-122"/>
                <a:ea typeface="造字工房悦黑体验版常规体" pitchFamily="50" charset="-122"/>
              </a:rPr>
              <a:t>文本</a:t>
            </a:r>
            <a:endParaRPr lang="zh-CN" altLang="en-US" sz="1015" b="1" kern="0" dirty="0">
              <a:solidFill>
                <a:sysClr val="window" lastClr="FFFFFF"/>
              </a:solidFill>
              <a:latin typeface="微软雅黑" panose="020B0503020204020204" pitchFamily="34" charset="-122"/>
              <a:ea typeface="造字工房悦黑体验版常规体" pitchFamily="50" charset="-122"/>
            </a:endParaRPr>
          </a:p>
        </p:txBody>
      </p:sp>
      <p:sp>
        <p:nvSpPr>
          <p:cNvPr id="18" name="矩形 3"/>
          <p:cNvSpPr/>
          <p:nvPr/>
        </p:nvSpPr>
        <p:spPr bwMode="auto">
          <a:xfrm>
            <a:off x="1921446" y="1167594"/>
            <a:ext cx="1437084" cy="2121694"/>
          </a:xfrm>
          <a:custGeom>
            <a:avLst/>
            <a:gdLst/>
            <a:ahLst/>
            <a:cxnLst/>
            <a:rect l="l" t="t" r="r" b="b"/>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solidFill>
            <a:srgbClr val="E2E9E9"/>
          </a:solidFill>
          <a:ln w="3175" cap="flat" cmpd="sng" algn="ctr">
            <a:noFill/>
            <a:prstDash val="solid"/>
          </a:ln>
          <a:effectLst/>
        </p:spPr>
        <p:txBody>
          <a:bodyPr lIns="135000" rIns="337500" anchor="ctr"/>
          <a:lstStyle/>
          <a:p>
            <a:pP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单击此处添加文本单击此处添加文本单击此处添加文本单击此处添加文本</a:t>
            </a:r>
            <a:endParaRPr lang="zh-CN" altLang="en-US" sz="900" kern="0" dirty="0">
              <a:solidFill>
                <a:srgbClr val="314865"/>
              </a:solidFill>
              <a:latin typeface="微软雅黑" panose="020B0503020204020204" pitchFamily="34" charset="-122"/>
              <a:ea typeface="造字工房悦黑体验版常规体" pitchFamily="50" charset="-122"/>
            </a:endParaRPr>
          </a:p>
          <a:p>
            <a:pPr>
              <a:lnSpc>
                <a:spcPct val="150000"/>
              </a:lnSpc>
              <a:defRPr/>
            </a:pPr>
            <a:r>
              <a:rPr lang="zh-CN" altLang="en-US" sz="900" kern="0" dirty="0">
                <a:solidFill>
                  <a:srgbClr val="314865"/>
                </a:solidFill>
                <a:latin typeface="微软雅黑" panose="020B0503020204020204" pitchFamily="34" charset="-122"/>
                <a:ea typeface="造字工房悦黑体验版常规体" pitchFamily="50" charset="-122"/>
              </a:rPr>
              <a:t>单击此处添加文本单击此处添加文本</a:t>
            </a:r>
            <a:endParaRPr lang="zh-CN" altLang="en-US" sz="900" kern="0" dirty="0">
              <a:solidFill>
                <a:srgbClr val="314865"/>
              </a:solidFill>
              <a:latin typeface="微软雅黑" panose="020B0503020204020204" pitchFamily="34" charset="-122"/>
              <a:ea typeface="造字工房悦黑体验版常规体" pitchFamily="50" charset="-122"/>
            </a:endParaRPr>
          </a:p>
        </p:txBody>
      </p:sp>
      <p:sp>
        <p:nvSpPr>
          <p:cNvPr id="19" name="矩形 18"/>
          <p:cNvSpPr/>
          <p:nvPr/>
        </p:nvSpPr>
        <p:spPr>
          <a:xfrm>
            <a:off x="1921446" y="3597864"/>
            <a:ext cx="6291263" cy="81009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grpSp>
        <p:nvGrpSpPr>
          <p:cNvPr id="3" name="组合 2"/>
          <p:cNvGrpSpPr/>
          <p:nvPr/>
        </p:nvGrpSpPr>
        <p:grpSpPr>
          <a:xfrm>
            <a:off x="1905271" y="3702391"/>
            <a:ext cx="7361675" cy="601035"/>
            <a:chOff x="1385646" y="3721991"/>
            <a:chExt cx="7361675" cy="601035"/>
          </a:xfrm>
        </p:grpSpPr>
        <p:sp>
          <p:nvSpPr>
            <p:cNvPr id="20" name="文本框 19"/>
            <p:cNvSpPr txBox="1"/>
            <p:nvPr/>
          </p:nvSpPr>
          <p:spPr>
            <a:xfrm>
              <a:off x="1385646"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endParaRPr lang="zh-CN" altLang="en-US" sz="1200" dirty="0">
                <a:solidFill>
                  <a:schemeClr val="bg1"/>
                </a:solidFill>
                <a:latin typeface="造字工房悦黑体验版常规体" pitchFamily="50" charset="-122"/>
                <a:ea typeface="造字工房悦黑体验版常规体" pitchFamily="50" charset="-122"/>
              </a:endParaRPr>
            </a:p>
          </p:txBody>
        </p:sp>
        <p:sp>
          <p:nvSpPr>
            <p:cNvPr id="21" name="文本框 20"/>
            <p:cNvSpPr txBox="1"/>
            <p:nvPr/>
          </p:nvSpPr>
          <p:spPr>
            <a:xfrm>
              <a:off x="2947811"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endParaRPr lang="zh-CN" altLang="en-US" sz="1200" dirty="0">
                <a:solidFill>
                  <a:schemeClr val="bg1"/>
                </a:solidFill>
                <a:latin typeface="造字工房悦黑体验版常规体" pitchFamily="50" charset="-122"/>
                <a:ea typeface="造字工房悦黑体验版常规体" pitchFamily="50" charset="-122"/>
              </a:endParaRPr>
            </a:p>
          </p:txBody>
        </p:sp>
        <p:sp>
          <p:nvSpPr>
            <p:cNvPr id="22" name="文本框 21"/>
            <p:cNvSpPr txBox="1"/>
            <p:nvPr/>
          </p:nvSpPr>
          <p:spPr>
            <a:xfrm>
              <a:off x="4584920"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endParaRPr lang="zh-CN" altLang="en-US" sz="1200" dirty="0">
                <a:solidFill>
                  <a:schemeClr val="bg1"/>
                </a:solidFill>
                <a:latin typeface="造字工房悦黑体验版常规体" pitchFamily="50" charset="-122"/>
                <a:ea typeface="造字工房悦黑体验版常规体" pitchFamily="50" charset="-122"/>
              </a:endParaRPr>
            </a:p>
          </p:txBody>
        </p:sp>
        <p:sp>
          <p:nvSpPr>
            <p:cNvPr id="23" name="文本框 22"/>
            <p:cNvSpPr txBox="1"/>
            <p:nvPr/>
          </p:nvSpPr>
          <p:spPr>
            <a:xfrm>
              <a:off x="6209039"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endParaRPr lang="zh-CN" altLang="en-US" sz="1200" dirty="0">
                <a:solidFill>
                  <a:schemeClr val="bg1"/>
                </a:solidFill>
                <a:latin typeface="造字工房悦黑体验版常规体" pitchFamily="50" charset="-122"/>
                <a:ea typeface="造字工房悦黑体验版常规体" pitchFamily="50" charset="-122"/>
              </a:endParaRPr>
            </a:p>
          </p:txBody>
        </p:sp>
        <p:sp>
          <p:nvSpPr>
            <p:cNvPr id="24" name="文本框 23"/>
            <p:cNvSpPr txBox="1"/>
            <p:nvPr/>
          </p:nvSpPr>
          <p:spPr>
            <a:xfrm>
              <a:off x="1385646"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endParaRPr lang="zh-CN" altLang="en-US" sz="1200" dirty="0">
                <a:solidFill>
                  <a:schemeClr val="bg1"/>
                </a:solidFill>
                <a:latin typeface="造字工房悦黑体验版常规体" pitchFamily="50" charset="-122"/>
                <a:ea typeface="造字工房悦黑体验版常规体" pitchFamily="50" charset="-122"/>
              </a:endParaRPr>
            </a:p>
          </p:txBody>
        </p:sp>
        <p:sp>
          <p:nvSpPr>
            <p:cNvPr id="25" name="文本框 24"/>
            <p:cNvSpPr txBox="1"/>
            <p:nvPr/>
          </p:nvSpPr>
          <p:spPr>
            <a:xfrm>
              <a:off x="2947811"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endParaRPr lang="zh-CN" altLang="en-US" sz="1200" dirty="0">
                <a:solidFill>
                  <a:schemeClr val="bg1"/>
                </a:solidFill>
                <a:latin typeface="造字工房悦黑体验版常规体" pitchFamily="50" charset="-122"/>
                <a:ea typeface="造字工房悦黑体验版常规体" pitchFamily="50" charset="-122"/>
              </a:endParaRPr>
            </a:p>
          </p:txBody>
        </p:sp>
        <p:sp>
          <p:nvSpPr>
            <p:cNvPr id="26" name="文本框 25"/>
            <p:cNvSpPr txBox="1"/>
            <p:nvPr/>
          </p:nvSpPr>
          <p:spPr>
            <a:xfrm>
              <a:off x="4584920"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endParaRPr lang="zh-CN" altLang="en-US" sz="1200" dirty="0">
                <a:solidFill>
                  <a:schemeClr val="bg1"/>
                </a:solidFill>
                <a:latin typeface="造字工房悦黑体验版常规体" pitchFamily="50" charset="-122"/>
                <a:ea typeface="造字工房悦黑体验版常规体" pitchFamily="50" charset="-122"/>
              </a:endParaRPr>
            </a:p>
          </p:txBody>
        </p:sp>
        <p:sp>
          <p:nvSpPr>
            <p:cNvPr id="27" name="文本框 26"/>
            <p:cNvSpPr txBox="1"/>
            <p:nvPr/>
          </p:nvSpPr>
          <p:spPr>
            <a:xfrm>
              <a:off x="6209039"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endParaRPr lang="zh-CN" altLang="en-US" sz="1200" dirty="0">
                <a:solidFill>
                  <a:schemeClr val="bg1"/>
                </a:solidFill>
                <a:latin typeface="造字工房悦黑体验版常规体" pitchFamily="50" charset="-122"/>
                <a:ea typeface="造字工房悦黑体验版常规体" pitchFamily="50" charset="-122"/>
              </a:endParaRPr>
            </a:p>
          </p:txBody>
        </p:sp>
      </p:grpSp>
      <p:cxnSp>
        <p:nvCxnSpPr>
          <p:cNvPr id="32" name="直接连接符 3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选题意义</a:t>
            </a:r>
            <a:endParaRPr lang="zh-CN" altLang="en-US" sz="2000" b="1" dirty="0">
              <a:solidFill>
                <a:srgbClr val="314865"/>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14:bounceEnd="52000">
                                          <p:cBhvr additive="base">
                                            <p:cTn id="16" dur="500" fill="hold"/>
                                            <p:tgtEl>
                                              <p:spTgt spid="3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animBg="1"/>
          <p:bldP spid="18" grpId="0" animBg="1"/>
          <p:bldP spid="19" grpId="0" animBg="1"/>
          <p:bldP spid="3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ppt_x"/>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animBg="1"/>
          <p:bldP spid="18" grpId="0" animBg="1"/>
          <p:bldP spid="19" grpId="0" animBg="1"/>
          <p:bldP spid="3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80"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选题意义</a:t>
            </a:r>
            <a:endParaRPr lang="zh-CN" altLang="en-US" sz="2000" b="1" dirty="0">
              <a:solidFill>
                <a:srgbClr val="314865"/>
              </a:solidFill>
              <a:ea typeface="微软雅黑" panose="020B0503020204020204" pitchFamily="34" charset="-122"/>
            </a:endParaRPr>
          </a:p>
        </p:txBody>
      </p:sp>
      <p:grpSp>
        <p:nvGrpSpPr>
          <p:cNvPr id="52" name="组合 51"/>
          <p:cNvGrpSpPr/>
          <p:nvPr/>
        </p:nvGrpSpPr>
        <p:grpSpPr>
          <a:xfrm>
            <a:off x="2333751" y="1193060"/>
            <a:ext cx="1933575" cy="1296590"/>
            <a:chOff x="2033718" y="1221601"/>
            <a:chExt cx="1933575" cy="1296590"/>
          </a:xfrm>
        </p:grpSpPr>
        <p:sp>
          <p:nvSpPr>
            <p:cNvPr id="53" name="AutoShape 3"/>
            <p:cNvSpPr>
              <a:spLocks noChangeArrowheads="1"/>
            </p:cNvSpPr>
            <p:nvPr/>
          </p:nvSpPr>
          <p:spPr bwMode="auto">
            <a:xfrm rot="5400000">
              <a:off x="2352211" y="903108"/>
              <a:ext cx="1296590" cy="1933575"/>
            </a:xfrm>
            <a:prstGeom prst="upArrowCallout">
              <a:avLst>
                <a:gd name="adj1" fmla="val 33824"/>
                <a:gd name="adj2" fmla="val 25000"/>
                <a:gd name="adj3" fmla="val 20477"/>
                <a:gd name="adj4" fmla="val 86269"/>
              </a:avLst>
            </a:prstGeom>
            <a:solidFill>
              <a:srgbClr val="314865"/>
            </a:solidFill>
            <a:ln>
              <a:noFill/>
            </a:ln>
            <a:effectLst/>
          </p:spPr>
          <p:txBody>
            <a:bodyPr wrap="none" anchor="ctr"/>
            <a:lstStyle/>
            <a:p>
              <a:pPr>
                <a:defRPr/>
              </a:pPr>
              <a:endParaRPr lang="zh-CN" altLang="en-US" kern="0" dirty="0">
                <a:solidFill>
                  <a:sysClr val="windowText" lastClr="000000"/>
                </a:solidFill>
                <a:latin typeface="+mj-ea"/>
                <a:ea typeface="+mj-ea"/>
              </a:endParaRPr>
            </a:p>
          </p:txBody>
        </p:sp>
        <p:sp>
          <p:nvSpPr>
            <p:cNvPr id="54" name="文本框 13"/>
            <p:cNvSpPr txBox="1"/>
            <p:nvPr/>
          </p:nvSpPr>
          <p:spPr>
            <a:xfrm>
              <a:off x="2033718" y="1338972"/>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sp>
          <p:nvSpPr>
            <p:cNvPr id="55" name="文本框 14"/>
            <p:cNvSpPr txBox="1"/>
            <p:nvPr/>
          </p:nvSpPr>
          <p:spPr>
            <a:xfrm>
              <a:off x="2033718" y="1579490"/>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sp>
          <p:nvSpPr>
            <p:cNvPr id="56" name="文本框 15"/>
            <p:cNvSpPr txBox="1"/>
            <p:nvPr/>
          </p:nvSpPr>
          <p:spPr>
            <a:xfrm>
              <a:off x="2033718" y="1841355"/>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sp>
          <p:nvSpPr>
            <p:cNvPr id="57" name="文本框 16"/>
            <p:cNvSpPr txBox="1"/>
            <p:nvPr/>
          </p:nvSpPr>
          <p:spPr>
            <a:xfrm>
              <a:off x="2033718" y="2078727"/>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grpSp>
      <p:grpSp>
        <p:nvGrpSpPr>
          <p:cNvPr id="58" name="组合 57"/>
          <p:cNvGrpSpPr/>
          <p:nvPr/>
        </p:nvGrpSpPr>
        <p:grpSpPr>
          <a:xfrm>
            <a:off x="5628210" y="1193060"/>
            <a:ext cx="2155810" cy="1296590"/>
            <a:chOff x="5328177" y="1221601"/>
            <a:chExt cx="2155810" cy="1296590"/>
          </a:xfrm>
        </p:grpSpPr>
        <p:sp>
          <p:nvSpPr>
            <p:cNvPr id="59" name="AutoShape 5"/>
            <p:cNvSpPr>
              <a:spLocks noChangeArrowheads="1"/>
            </p:cNvSpPr>
            <p:nvPr/>
          </p:nvSpPr>
          <p:spPr bwMode="auto">
            <a:xfrm rot="16200000">
              <a:off x="5652028" y="897750"/>
              <a:ext cx="1296590" cy="1944291"/>
            </a:xfrm>
            <a:prstGeom prst="upArrowCallout">
              <a:avLst>
                <a:gd name="adj1" fmla="val 33824"/>
                <a:gd name="adj2" fmla="val 25000"/>
                <a:gd name="adj3" fmla="val 20591"/>
                <a:gd name="adj4" fmla="val 86269"/>
              </a:avLst>
            </a:prstGeom>
            <a:solidFill>
              <a:srgbClr val="314865"/>
            </a:solidFill>
            <a:ln>
              <a:noFill/>
            </a:ln>
            <a:effectLst/>
          </p:spPr>
          <p:txBody>
            <a:bodyPr wrap="none" anchor="ctr"/>
            <a:lstStyle/>
            <a:p>
              <a:pPr>
                <a:defRPr/>
              </a:pPr>
              <a:endParaRPr lang="zh-CN" altLang="en-US" kern="0" dirty="0">
                <a:solidFill>
                  <a:sysClr val="windowText" lastClr="000000"/>
                </a:solidFill>
                <a:latin typeface="+mj-ea"/>
                <a:ea typeface="+mj-ea"/>
              </a:endParaRPr>
            </a:p>
          </p:txBody>
        </p:sp>
        <p:sp>
          <p:nvSpPr>
            <p:cNvPr id="60" name="文本框 17"/>
            <p:cNvSpPr txBox="1"/>
            <p:nvPr/>
          </p:nvSpPr>
          <p:spPr>
            <a:xfrm>
              <a:off x="5598114" y="1338972"/>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sp>
          <p:nvSpPr>
            <p:cNvPr id="61" name="文本框 18"/>
            <p:cNvSpPr txBox="1"/>
            <p:nvPr/>
          </p:nvSpPr>
          <p:spPr>
            <a:xfrm>
              <a:off x="5598114" y="1579490"/>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sp>
          <p:nvSpPr>
            <p:cNvPr id="62" name="文本框 19"/>
            <p:cNvSpPr txBox="1"/>
            <p:nvPr/>
          </p:nvSpPr>
          <p:spPr>
            <a:xfrm>
              <a:off x="5598114" y="1841355"/>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sp>
          <p:nvSpPr>
            <p:cNvPr id="63" name="文本框 20"/>
            <p:cNvSpPr txBox="1"/>
            <p:nvPr/>
          </p:nvSpPr>
          <p:spPr>
            <a:xfrm>
              <a:off x="5598114" y="2078727"/>
              <a:ext cx="1885873" cy="248209"/>
            </a:xfrm>
            <a:prstGeom prst="rect">
              <a:avLst/>
            </a:prstGeom>
            <a:noFill/>
          </p:spPr>
          <p:txBody>
            <a:bodyPr wrap="square" rtlCol="0">
              <a:spAutoFit/>
            </a:bodyPr>
            <a:lstStyle/>
            <a:p>
              <a:r>
                <a:rPr lang="zh-CN" altLang="en-US" sz="1015" dirty="0">
                  <a:solidFill>
                    <a:schemeClr val="bg1"/>
                  </a:solidFill>
                  <a:latin typeface="+mj-ea"/>
                  <a:ea typeface="+mj-ea"/>
                </a:rPr>
                <a:t>请输入您想要的文字</a:t>
              </a:r>
              <a:endParaRPr lang="zh-CN" altLang="en-US" sz="1015" dirty="0">
                <a:solidFill>
                  <a:schemeClr val="bg1"/>
                </a:solidFill>
                <a:latin typeface="+mj-ea"/>
                <a:ea typeface="+mj-ea"/>
              </a:endParaRPr>
            </a:p>
          </p:txBody>
        </p:sp>
      </p:grpSp>
      <p:grpSp>
        <p:nvGrpSpPr>
          <p:cNvPr id="64" name="组合 63"/>
          <p:cNvGrpSpPr/>
          <p:nvPr/>
        </p:nvGrpSpPr>
        <p:grpSpPr>
          <a:xfrm>
            <a:off x="4278042" y="1193059"/>
            <a:ext cx="2131534" cy="1512094"/>
            <a:chOff x="3978009" y="1221600"/>
            <a:chExt cx="2131534" cy="1512094"/>
          </a:xfrm>
        </p:grpSpPr>
        <p:sp>
          <p:nvSpPr>
            <p:cNvPr id="65" name="AutoShape 4"/>
            <p:cNvSpPr>
              <a:spLocks noChangeArrowheads="1"/>
            </p:cNvSpPr>
            <p:nvPr/>
          </p:nvSpPr>
          <p:spPr bwMode="auto">
            <a:xfrm rot="10800000">
              <a:off x="3978009" y="1221600"/>
              <a:ext cx="1322785" cy="1512094"/>
            </a:xfrm>
            <a:prstGeom prst="upArrowCallout">
              <a:avLst>
                <a:gd name="adj1" fmla="val 33824"/>
                <a:gd name="adj2" fmla="val 25000"/>
                <a:gd name="adj3" fmla="val 15697"/>
                <a:gd name="adj4" fmla="val 86269"/>
              </a:avLst>
            </a:prstGeom>
            <a:solidFill>
              <a:srgbClr val="314865"/>
            </a:solidFill>
            <a:ln>
              <a:noFill/>
            </a:ln>
            <a:effectLst/>
          </p:spPr>
          <p:txBody>
            <a:bodyPr wrap="none" anchor="ctr"/>
            <a:lstStyle/>
            <a:p>
              <a:pPr>
                <a:defRPr/>
              </a:pPr>
              <a:endParaRPr lang="zh-CN" altLang="en-US" kern="0" dirty="0">
                <a:solidFill>
                  <a:sysClr val="windowText" lastClr="000000"/>
                </a:solidFill>
                <a:latin typeface="+mj-ea"/>
                <a:ea typeface="+mj-ea"/>
              </a:endParaRPr>
            </a:p>
          </p:txBody>
        </p:sp>
        <p:sp>
          <p:nvSpPr>
            <p:cNvPr id="66" name="文本框 21"/>
            <p:cNvSpPr txBox="1"/>
            <p:nvPr/>
          </p:nvSpPr>
          <p:spPr>
            <a:xfrm>
              <a:off x="4223670" y="1455479"/>
              <a:ext cx="1885873" cy="923330"/>
            </a:xfrm>
            <a:prstGeom prst="rect">
              <a:avLst/>
            </a:prstGeom>
            <a:noFill/>
          </p:spPr>
          <p:txBody>
            <a:bodyPr wrap="square" rtlCol="0">
              <a:spAutoFit/>
            </a:bodyPr>
            <a:lstStyle/>
            <a:p>
              <a:r>
                <a:rPr lang="zh-CN" altLang="en-US" sz="2700" dirty="0">
                  <a:solidFill>
                    <a:schemeClr val="bg1"/>
                  </a:solidFill>
                  <a:latin typeface="+mj-ea"/>
                  <a:ea typeface="+mj-ea"/>
                </a:rPr>
                <a:t>添加</a:t>
              </a:r>
              <a:endParaRPr lang="en-US" altLang="zh-CN" sz="2700" dirty="0">
                <a:solidFill>
                  <a:schemeClr val="bg1"/>
                </a:solidFill>
                <a:latin typeface="+mj-ea"/>
                <a:ea typeface="+mj-ea"/>
              </a:endParaRPr>
            </a:p>
            <a:p>
              <a:r>
                <a:rPr lang="zh-CN" altLang="en-US" sz="2700" dirty="0">
                  <a:solidFill>
                    <a:schemeClr val="bg1"/>
                  </a:solidFill>
                  <a:latin typeface="+mj-ea"/>
                  <a:ea typeface="+mj-ea"/>
                </a:rPr>
                <a:t>文字</a:t>
              </a:r>
              <a:endParaRPr lang="zh-CN" altLang="en-US" sz="2700" dirty="0">
                <a:solidFill>
                  <a:schemeClr val="bg1"/>
                </a:solidFill>
                <a:latin typeface="+mj-ea"/>
                <a:ea typeface="+mj-ea"/>
              </a:endParaRPr>
            </a:p>
          </p:txBody>
        </p:sp>
      </p:grpSp>
      <p:grpSp>
        <p:nvGrpSpPr>
          <p:cNvPr id="67" name="组合 66"/>
          <p:cNvGrpSpPr/>
          <p:nvPr/>
        </p:nvGrpSpPr>
        <p:grpSpPr>
          <a:xfrm>
            <a:off x="2333750" y="2934074"/>
            <a:ext cx="5394320" cy="418493"/>
            <a:chOff x="2033717" y="2962615"/>
            <a:chExt cx="5394320" cy="418493"/>
          </a:xfrm>
        </p:grpSpPr>
        <p:grpSp>
          <p:nvGrpSpPr>
            <p:cNvPr id="68" name="Group 11"/>
            <p:cNvGrpSpPr/>
            <p:nvPr/>
          </p:nvGrpSpPr>
          <p:grpSpPr bwMode="auto">
            <a:xfrm>
              <a:off x="2033717" y="2962615"/>
              <a:ext cx="5232797" cy="418493"/>
              <a:chOff x="0" y="0"/>
              <a:chExt cx="4354" cy="809"/>
            </a:xfrm>
            <a:solidFill>
              <a:srgbClr val="2B2E30"/>
            </a:solidFill>
          </p:grpSpPr>
          <p:sp>
            <p:nvSpPr>
              <p:cNvPr id="72" name="Rectangle 12"/>
              <p:cNvSpPr>
                <a:spLocks noChangeArrowheads="1"/>
              </p:cNvSpPr>
              <p:nvPr/>
            </p:nvSpPr>
            <p:spPr bwMode="auto">
              <a:xfrm>
                <a:off x="0" y="0"/>
                <a:ext cx="4354" cy="809"/>
              </a:xfrm>
              <a:prstGeom prst="rect">
                <a:avLst/>
              </a:prstGeom>
              <a:solidFill>
                <a:srgbClr val="E2E9E9"/>
              </a:solidFill>
              <a:ln w="3175" cmpd="sng">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rgbClr val="646464"/>
                  </a:solidFill>
                  <a:latin typeface="+mj-ea"/>
                  <a:ea typeface="+mj-ea"/>
                </a:endParaRPr>
              </a:p>
            </p:txBody>
          </p:sp>
          <p:sp>
            <p:nvSpPr>
              <p:cNvPr id="73" name="Line 13"/>
              <p:cNvSpPr>
                <a:spLocks noChangeShapeType="1"/>
              </p:cNvSpPr>
              <p:nvPr/>
            </p:nvSpPr>
            <p:spPr bwMode="auto">
              <a:xfrm>
                <a:off x="0" y="809"/>
                <a:ext cx="4354" cy="0"/>
              </a:xfrm>
              <a:prstGeom prst="line">
                <a:avLst/>
              </a:prstGeom>
              <a:grpFill/>
              <a:ln w="19050" cmpd="sng">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rgbClr val="646464"/>
                  </a:solidFill>
                  <a:latin typeface="+mj-ea"/>
                  <a:ea typeface="+mj-ea"/>
                </a:endParaRPr>
              </a:p>
            </p:txBody>
          </p:sp>
        </p:grpSp>
        <p:sp>
          <p:nvSpPr>
            <p:cNvPr id="69" name="文本框 22"/>
            <p:cNvSpPr txBox="1"/>
            <p:nvPr/>
          </p:nvSpPr>
          <p:spPr>
            <a:xfrm>
              <a:off x="2092136" y="3046305"/>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sp>
          <p:nvSpPr>
            <p:cNvPr id="70" name="文本框 23"/>
            <p:cNvSpPr txBox="1"/>
            <p:nvPr/>
          </p:nvSpPr>
          <p:spPr>
            <a:xfrm>
              <a:off x="3805167" y="3045508"/>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sp>
          <p:nvSpPr>
            <p:cNvPr id="71" name="文本框 24"/>
            <p:cNvSpPr txBox="1"/>
            <p:nvPr/>
          </p:nvSpPr>
          <p:spPr>
            <a:xfrm>
              <a:off x="5542164" y="3044163"/>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grpSp>
      <p:grpSp>
        <p:nvGrpSpPr>
          <p:cNvPr id="74" name="组合 73"/>
          <p:cNvGrpSpPr/>
          <p:nvPr/>
        </p:nvGrpSpPr>
        <p:grpSpPr>
          <a:xfrm>
            <a:off x="2339704" y="3447233"/>
            <a:ext cx="5383955" cy="418493"/>
            <a:chOff x="2039671" y="3475774"/>
            <a:chExt cx="5383955" cy="418493"/>
          </a:xfrm>
        </p:grpSpPr>
        <p:grpSp>
          <p:nvGrpSpPr>
            <p:cNvPr id="75" name="Group 15"/>
            <p:cNvGrpSpPr/>
            <p:nvPr/>
          </p:nvGrpSpPr>
          <p:grpSpPr bwMode="auto">
            <a:xfrm>
              <a:off x="2039671" y="3475774"/>
              <a:ext cx="5232797" cy="418493"/>
              <a:chOff x="0" y="0"/>
              <a:chExt cx="4354" cy="809"/>
            </a:xfrm>
            <a:solidFill>
              <a:srgbClr val="2B2E30"/>
            </a:solidFill>
          </p:grpSpPr>
          <p:sp>
            <p:nvSpPr>
              <p:cNvPr id="82" name="Rectangle 16"/>
              <p:cNvSpPr>
                <a:spLocks noChangeArrowheads="1"/>
              </p:cNvSpPr>
              <p:nvPr/>
            </p:nvSpPr>
            <p:spPr bwMode="auto">
              <a:xfrm>
                <a:off x="0" y="0"/>
                <a:ext cx="4354" cy="809"/>
              </a:xfrm>
              <a:prstGeom prst="rect">
                <a:avLst/>
              </a:prstGeom>
              <a:solidFill>
                <a:srgbClr val="E2E9E9"/>
              </a:solidFill>
              <a:ln w="3175" cmpd="sng">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mj-ea"/>
                  <a:ea typeface="+mj-ea"/>
                </a:endParaRPr>
              </a:p>
            </p:txBody>
          </p:sp>
          <p:sp>
            <p:nvSpPr>
              <p:cNvPr id="83" name="Line 17"/>
              <p:cNvSpPr>
                <a:spLocks noChangeShapeType="1"/>
              </p:cNvSpPr>
              <p:nvPr/>
            </p:nvSpPr>
            <p:spPr bwMode="auto">
              <a:xfrm>
                <a:off x="0" y="809"/>
                <a:ext cx="4354" cy="0"/>
              </a:xfrm>
              <a:prstGeom prst="line">
                <a:avLst/>
              </a:prstGeom>
              <a:grpFill/>
              <a:ln w="19050" cmpd="sng">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mj-ea"/>
                  <a:ea typeface="+mj-ea"/>
                </a:endParaRPr>
              </a:p>
            </p:txBody>
          </p:sp>
        </p:grpSp>
        <p:sp>
          <p:nvSpPr>
            <p:cNvPr id="76" name="文本框 25"/>
            <p:cNvSpPr txBox="1"/>
            <p:nvPr/>
          </p:nvSpPr>
          <p:spPr>
            <a:xfrm>
              <a:off x="2087724" y="3556118"/>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sp>
          <p:nvSpPr>
            <p:cNvPr id="77" name="文本框 26"/>
            <p:cNvSpPr txBox="1"/>
            <p:nvPr/>
          </p:nvSpPr>
          <p:spPr>
            <a:xfrm>
              <a:off x="3800755" y="3555321"/>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sp>
          <p:nvSpPr>
            <p:cNvPr id="81" name="文本框 27"/>
            <p:cNvSpPr txBox="1"/>
            <p:nvPr/>
          </p:nvSpPr>
          <p:spPr>
            <a:xfrm>
              <a:off x="5537753" y="3553976"/>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grpSp>
      <p:grpSp>
        <p:nvGrpSpPr>
          <p:cNvPr id="130" name="组合 129"/>
          <p:cNvGrpSpPr/>
          <p:nvPr/>
        </p:nvGrpSpPr>
        <p:grpSpPr>
          <a:xfrm>
            <a:off x="2339704" y="3959357"/>
            <a:ext cx="5383955" cy="418493"/>
            <a:chOff x="2039671" y="3987898"/>
            <a:chExt cx="5383955" cy="418493"/>
          </a:xfrm>
        </p:grpSpPr>
        <p:grpSp>
          <p:nvGrpSpPr>
            <p:cNvPr id="131" name="Group 15"/>
            <p:cNvGrpSpPr/>
            <p:nvPr/>
          </p:nvGrpSpPr>
          <p:grpSpPr bwMode="auto">
            <a:xfrm>
              <a:off x="2039671" y="3987898"/>
              <a:ext cx="5232797" cy="418493"/>
              <a:chOff x="0" y="0"/>
              <a:chExt cx="4354" cy="809"/>
            </a:xfrm>
            <a:solidFill>
              <a:srgbClr val="2B2E30"/>
            </a:solidFill>
          </p:grpSpPr>
          <p:sp>
            <p:nvSpPr>
              <p:cNvPr id="135" name="Rectangle 16"/>
              <p:cNvSpPr>
                <a:spLocks noChangeArrowheads="1"/>
              </p:cNvSpPr>
              <p:nvPr/>
            </p:nvSpPr>
            <p:spPr bwMode="auto">
              <a:xfrm>
                <a:off x="0" y="0"/>
                <a:ext cx="4354" cy="809"/>
              </a:xfrm>
              <a:prstGeom prst="rect">
                <a:avLst/>
              </a:prstGeom>
              <a:solidFill>
                <a:srgbClr val="E2E9E9"/>
              </a:solidFill>
              <a:ln w="3175" cmpd="sng">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mj-ea"/>
                  <a:ea typeface="+mj-ea"/>
                </a:endParaRPr>
              </a:p>
            </p:txBody>
          </p:sp>
          <p:sp>
            <p:nvSpPr>
              <p:cNvPr id="136" name="Line 17"/>
              <p:cNvSpPr>
                <a:spLocks noChangeShapeType="1"/>
              </p:cNvSpPr>
              <p:nvPr/>
            </p:nvSpPr>
            <p:spPr bwMode="auto">
              <a:xfrm>
                <a:off x="0" y="809"/>
                <a:ext cx="4354" cy="0"/>
              </a:xfrm>
              <a:prstGeom prst="line">
                <a:avLst/>
              </a:prstGeom>
              <a:grpFill/>
              <a:ln w="19050" cmpd="sng">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mj-ea"/>
                  <a:ea typeface="+mj-ea"/>
                </a:endParaRPr>
              </a:p>
            </p:txBody>
          </p:sp>
        </p:grpSp>
        <p:sp>
          <p:nvSpPr>
            <p:cNvPr id="132" name="文本框 28"/>
            <p:cNvSpPr txBox="1"/>
            <p:nvPr/>
          </p:nvSpPr>
          <p:spPr>
            <a:xfrm>
              <a:off x="2087724" y="4061400"/>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sp>
          <p:nvSpPr>
            <p:cNvPr id="133" name="文本框 29"/>
            <p:cNvSpPr txBox="1"/>
            <p:nvPr/>
          </p:nvSpPr>
          <p:spPr>
            <a:xfrm>
              <a:off x="3800755" y="4060604"/>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sp>
          <p:nvSpPr>
            <p:cNvPr id="134" name="文本框 30"/>
            <p:cNvSpPr txBox="1"/>
            <p:nvPr/>
          </p:nvSpPr>
          <p:spPr>
            <a:xfrm>
              <a:off x="5537753" y="4059258"/>
              <a:ext cx="1885873" cy="248209"/>
            </a:xfrm>
            <a:prstGeom prst="rect">
              <a:avLst/>
            </a:prstGeom>
            <a:noFill/>
          </p:spPr>
          <p:txBody>
            <a:bodyPr wrap="square" rtlCol="0">
              <a:spAutoFit/>
            </a:bodyPr>
            <a:lstStyle/>
            <a:p>
              <a:r>
                <a:rPr lang="zh-CN" altLang="en-US" sz="1015" dirty="0">
                  <a:solidFill>
                    <a:srgbClr val="314865"/>
                  </a:solidFill>
                  <a:latin typeface="+mj-ea"/>
                  <a:ea typeface="+mj-ea"/>
                </a:rPr>
                <a:t>请输入您想要的文字</a:t>
              </a:r>
              <a:endParaRPr lang="zh-CN" altLang="en-US" sz="1015" dirty="0">
                <a:solidFill>
                  <a:srgbClr val="314865"/>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14:bounceEnd="52000">
                                          <p:cBhvr additive="base">
                                            <p:cTn id="16" dur="500" fill="hold"/>
                                            <p:tgtEl>
                                              <p:spTgt spid="80"/>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1000" fill="hold"/>
                                            <p:tgtEl>
                                              <p:spTgt spid="64"/>
                                            </p:tgtEl>
                                            <p:attrNameLst>
                                              <p:attrName>ppt_w</p:attrName>
                                            </p:attrNameLst>
                                          </p:cBhvr>
                                          <p:tavLst>
                                            <p:tav tm="0">
                                              <p:val>
                                                <p:fltVal val="0"/>
                                              </p:val>
                                            </p:tav>
                                            <p:tav tm="100000">
                                              <p:val>
                                                <p:strVal val="#ppt_w"/>
                                              </p:val>
                                            </p:tav>
                                          </p:tavLst>
                                        </p:anim>
                                        <p:anim calcmode="lin" valueType="num">
                                          <p:cBhvr>
                                            <p:cTn id="22" dur="1000" fill="hold"/>
                                            <p:tgtEl>
                                              <p:spTgt spid="64"/>
                                            </p:tgtEl>
                                            <p:attrNameLst>
                                              <p:attrName>ppt_h</p:attrName>
                                            </p:attrNameLst>
                                          </p:cBhvr>
                                          <p:tavLst>
                                            <p:tav tm="0">
                                              <p:val>
                                                <p:fltVal val="0"/>
                                              </p:val>
                                            </p:tav>
                                            <p:tav tm="100000">
                                              <p:val>
                                                <p:strVal val="#ppt_h"/>
                                              </p:val>
                                            </p:tav>
                                          </p:tavLst>
                                        </p:anim>
                                        <p:anim calcmode="lin" valueType="num">
                                          <p:cBhvr>
                                            <p:cTn id="23" dur="1000" fill="hold"/>
                                            <p:tgtEl>
                                              <p:spTgt spid="64"/>
                                            </p:tgtEl>
                                            <p:attrNameLst>
                                              <p:attrName>style.rotation</p:attrName>
                                            </p:attrNameLst>
                                          </p:cBhvr>
                                          <p:tavLst>
                                            <p:tav tm="0">
                                              <p:val>
                                                <p:fltVal val="90"/>
                                              </p:val>
                                            </p:tav>
                                            <p:tav tm="100000">
                                              <p:val>
                                                <p:fltVal val="0"/>
                                              </p:val>
                                            </p:tav>
                                          </p:tavLst>
                                        </p:anim>
                                        <p:animEffect transition="in" filter="fade">
                                          <p:cBhvr>
                                            <p:cTn id="24" dur="1000"/>
                                            <p:tgtEl>
                                              <p:spTgt spid="64"/>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right)">
                                          <p:cBhvr>
                                            <p:cTn id="28" dur="500"/>
                                            <p:tgtEl>
                                              <p:spTgt spid="52"/>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67"/>
                                            </p:tgtEl>
                                            <p:attrNameLst>
                                              <p:attrName>style.visibility</p:attrName>
                                            </p:attrNameLst>
                                          </p:cBhvr>
                                          <p:to>
                                            <p:strVal val="visible"/>
                                          </p:to>
                                        </p:set>
                                        <p:anim calcmode="lin" valueType="num">
                                          <p:cBhvr additive="base">
                                            <p:cTn id="36" dur="500" fill="hold"/>
                                            <p:tgtEl>
                                              <p:spTgt spid="67"/>
                                            </p:tgtEl>
                                            <p:attrNameLst>
                                              <p:attrName>ppt_x</p:attrName>
                                            </p:attrNameLst>
                                          </p:cBhvr>
                                          <p:tavLst>
                                            <p:tav tm="0">
                                              <p:val>
                                                <p:strVal val="#ppt_x"/>
                                              </p:val>
                                            </p:tav>
                                            <p:tav tm="100000">
                                              <p:val>
                                                <p:strVal val="#ppt_x"/>
                                              </p:val>
                                            </p:tav>
                                          </p:tavLst>
                                        </p:anim>
                                        <p:anim calcmode="lin" valueType="num">
                                          <p:cBhvr additive="base">
                                            <p:cTn id="37" dur="500" fill="hold"/>
                                            <p:tgtEl>
                                              <p:spTgt spid="67"/>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74"/>
                                            </p:tgtEl>
                                            <p:attrNameLst>
                                              <p:attrName>style.visibility</p:attrName>
                                            </p:attrNameLst>
                                          </p:cBhvr>
                                          <p:to>
                                            <p:strVal val="visible"/>
                                          </p:to>
                                        </p:set>
                                        <p:anim calcmode="lin" valueType="num">
                                          <p:cBhvr additive="base">
                                            <p:cTn id="41" dur="500" fill="hold"/>
                                            <p:tgtEl>
                                              <p:spTgt spid="74"/>
                                            </p:tgtEl>
                                            <p:attrNameLst>
                                              <p:attrName>ppt_x</p:attrName>
                                            </p:attrNameLst>
                                          </p:cBhvr>
                                          <p:tavLst>
                                            <p:tav tm="0">
                                              <p:val>
                                                <p:strVal val="#ppt_x"/>
                                              </p:val>
                                            </p:tav>
                                            <p:tav tm="100000">
                                              <p:val>
                                                <p:strVal val="#ppt_x"/>
                                              </p:val>
                                            </p:tav>
                                          </p:tavLst>
                                        </p:anim>
                                        <p:anim calcmode="lin" valueType="num">
                                          <p:cBhvr additive="base">
                                            <p:cTn id="42" dur="500" fill="hold"/>
                                            <p:tgtEl>
                                              <p:spTgt spid="74"/>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130"/>
                                            </p:tgtEl>
                                            <p:attrNameLst>
                                              <p:attrName>style.visibility</p:attrName>
                                            </p:attrNameLst>
                                          </p:cBhvr>
                                          <p:to>
                                            <p:strVal val="visible"/>
                                          </p:to>
                                        </p:set>
                                        <p:anim calcmode="lin" valueType="num">
                                          <p:cBhvr additive="base">
                                            <p:cTn id="46" dur="500" fill="hold"/>
                                            <p:tgtEl>
                                              <p:spTgt spid="130"/>
                                            </p:tgtEl>
                                            <p:attrNameLst>
                                              <p:attrName>ppt_x</p:attrName>
                                            </p:attrNameLst>
                                          </p:cBhvr>
                                          <p:tavLst>
                                            <p:tav tm="0">
                                              <p:val>
                                                <p:strVal val="#ppt_x"/>
                                              </p:val>
                                            </p:tav>
                                            <p:tav tm="100000">
                                              <p:val>
                                                <p:strVal val="#ppt_x"/>
                                              </p:val>
                                            </p:tav>
                                          </p:tavLst>
                                        </p:anim>
                                        <p:anim calcmode="lin" valueType="num">
                                          <p:cBhvr additive="base">
                                            <p:cTn id="47"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cBhvr additive="base">
                                            <p:cTn id="16" dur="500" fill="hold"/>
                                            <p:tgtEl>
                                              <p:spTgt spid="80"/>
                                            </p:tgtEl>
                                            <p:attrNameLst>
                                              <p:attrName>ppt_x</p:attrName>
                                            </p:attrNameLst>
                                          </p:cBhvr>
                                          <p:tavLst>
                                            <p:tav tm="0">
                                              <p:val>
                                                <p:strVal val="#ppt_x"/>
                                              </p:val>
                                            </p:tav>
                                            <p:tav tm="100000">
                                              <p:val>
                                                <p:strVal val="#ppt_x"/>
                                              </p:val>
                                            </p:tav>
                                          </p:tavLst>
                                        </p:anim>
                                        <p:anim calcmode="lin" valueType="num">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1000" fill="hold"/>
                                            <p:tgtEl>
                                              <p:spTgt spid="64"/>
                                            </p:tgtEl>
                                            <p:attrNameLst>
                                              <p:attrName>ppt_w</p:attrName>
                                            </p:attrNameLst>
                                          </p:cBhvr>
                                          <p:tavLst>
                                            <p:tav tm="0">
                                              <p:val>
                                                <p:fltVal val="0"/>
                                              </p:val>
                                            </p:tav>
                                            <p:tav tm="100000">
                                              <p:val>
                                                <p:strVal val="#ppt_w"/>
                                              </p:val>
                                            </p:tav>
                                          </p:tavLst>
                                        </p:anim>
                                        <p:anim calcmode="lin" valueType="num">
                                          <p:cBhvr>
                                            <p:cTn id="22" dur="1000" fill="hold"/>
                                            <p:tgtEl>
                                              <p:spTgt spid="64"/>
                                            </p:tgtEl>
                                            <p:attrNameLst>
                                              <p:attrName>ppt_h</p:attrName>
                                            </p:attrNameLst>
                                          </p:cBhvr>
                                          <p:tavLst>
                                            <p:tav tm="0">
                                              <p:val>
                                                <p:fltVal val="0"/>
                                              </p:val>
                                            </p:tav>
                                            <p:tav tm="100000">
                                              <p:val>
                                                <p:strVal val="#ppt_h"/>
                                              </p:val>
                                            </p:tav>
                                          </p:tavLst>
                                        </p:anim>
                                        <p:anim calcmode="lin" valueType="num">
                                          <p:cBhvr>
                                            <p:cTn id="23" dur="1000" fill="hold"/>
                                            <p:tgtEl>
                                              <p:spTgt spid="64"/>
                                            </p:tgtEl>
                                            <p:attrNameLst>
                                              <p:attrName>style.rotation</p:attrName>
                                            </p:attrNameLst>
                                          </p:cBhvr>
                                          <p:tavLst>
                                            <p:tav tm="0">
                                              <p:val>
                                                <p:fltVal val="90"/>
                                              </p:val>
                                            </p:tav>
                                            <p:tav tm="100000">
                                              <p:val>
                                                <p:fltVal val="0"/>
                                              </p:val>
                                            </p:tav>
                                          </p:tavLst>
                                        </p:anim>
                                        <p:animEffect transition="in" filter="fade">
                                          <p:cBhvr>
                                            <p:cTn id="24" dur="1000"/>
                                            <p:tgtEl>
                                              <p:spTgt spid="64"/>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right)">
                                          <p:cBhvr>
                                            <p:cTn id="28" dur="500"/>
                                            <p:tgtEl>
                                              <p:spTgt spid="52"/>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67"/>
                                            </p:tgtEl>
                                            <p:attrNameLst>
                                              <p:attrName>style.visibility</p:attrName>
                                            </p:attrNameLst>
                                          </p:cBhvr>
                                          <p:to>
                                            <p:strVal val="visible"/>
                                          </p:to>
                                        </p:set>
                                        <p:anim calcmode="lin" valueType="num">
                                          <p:cBhvr additive="base">
                                            <p:cTn id="36" dur="500" fill="hold"/>
                                            <p:tgtEl>
                                              <p:spTgt spid="67"/>
                                            </p:tgtEl>
                                            <p:attrNameLst>
                                              <p:attrName>ppt_x</p:attrName>
                                            </p:attrNameLst>
                                          </p:cBhvr>
                                          <p:tavLst>
                                            <p:tav tm="0">
                                              <p:val>
                                                <p:strVal val="#ppt_x"/>
                                              </p:val>
                                            </p:tav>
                                            <p:tav tm="100000">
                                              <p:val>
                                                <p:strVal val="#ppt_x"/>
                                              </p:val>
                                            </p:tav>
                                          </p:tavLst>
                                        </p:anim>
                                        <p:anim calcmode="lin" valueType="num">
                                          <p:cBhvr additive="base">
                                            <p:cTn id="37" dur="500" fill="hold"/>
                                            <p:tgtEl>
                                              <p:spTgt spid="67"/>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74"/>
                                            </p:tgtEl>
                                            <p:attrNameLst>
                                              <p:attrName>style.visibility</p:attrName>
                                            </p:attrNameLst>
                                          </p:cBhvr>
                                          <p:to>
                                            <p:strVal val="visible"/>
                                          </p:to>
                                        </p:set>
                                        <p:anim calcmode="lin" valueType="num">
                                          <p:cBhvr additive="base">
                                            <p:cTn id="41" dur="500" fill="hold"/>
                                            <p:tgtEl>
                                              <p:spTgt spid="74"/>
                                            </p:tgtEl>
                                            <p:attrNameLst>
                                              <p:attrName>ppt_x</p:attrName>
                                            </p:attrNameLst>
                                          </p:cBhvr>
                                          <p:tavLst>
                                            <p:tav tm="0">
                                              <p:val>
                                                <p:strVal val="#ppt_x"/>
                                              </p:val>
                                            </p:tav>
                                            <p:tav tm="100000">
                                              <p:val>
                                                <p:strVal val="#ppt_x"/>
                                              </p:val>
                                            </p:tav>
                                          </p:tavLst>
                                        </p:anim>
                                        <p:anim calcmode="lin" valueType="num">
                                          <p:cBhvr additive="base">
                                            <p:cTn id="42" dur="500" fill="hold"/>
                                            <p:tgtEl>
                                              <p:spTgt spid="74"/>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130"/>
                                            </p:tgtEl>
                                            <p:attrNameLst>
                                              <p:attrName>style.visibility</p:attrName>
                                            </p:attrNameLst>
                                          </p:cBhvr>
                                          <p:to>
                                            <p:strVal val="visible"/>
                                          </p:to>
                                        </p:set>
                                        <p:anim calcmode="lin" valueType="num">
                                          <p:cBhvr additive="base">
                                            <p:cTn id="46" dur="500" fill="hold"/>
                                            <p:tgtEl>
                                              <p:spTgt spid="130"/>
                                            </p:tgtEl>
                                            <p:attrNameLst>
                                              <p:attrName>ppt_x</p:attrName>
                                            </p:attrNameLst>
                                          </p:cBhvr>
                                          <p:tavLst>
                                            <p:tav tm="0">
                                              <p:val>
                                                <p:strVal val="#ppt_x"/>
                                              </p:val>
                                            </p:tav>
                                            <p:tav tm="100000">
                                              <p:val>
                                                <p:strVal val="#ppt_x"/>
                                              </p:val>
                                            </p:tav>
                                          </p:tavLst>
                                        </p:anim>
                                        <p:anim calcmode="lin" valueType="num">
                                          <p:cBhvr additive="base">
                                            <p:cTn id="47"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6"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anose="020B0503020204020204" pitchFamily="34" charset="-122"/>
              </a:rPr>
              <a:t>选题内容</a:t>
            </a:r>
            <a:endParaRPr lang="zh-CN" altLang="en-US" sz="2000" b="1" dirty="0">
              <a:solidFill>
                <a:srgbClr val="314865"/>
              </a:solidFill>
              <a:ea typeface="微软雅黑" panose="020B0503020204020204" pitchFamily="34" charset="-122"/>
            </a:endParaRPr>
          </a:p>
        </p:txBody>
      </p:sp>
      <p:sp>
        <p:nvSpPr>
          <p:cNvPr id="21" name="矩形 20"/>
          <p:cNvSpPr/>
          <p:nvPr/>
        </p:nvSpPr>
        <p:spPr>
          <a:xfrm>
            <a:off x="3397042" y="1278563"/>
            <a:ext cx="5113421"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22" name="矩形 21"/>
          <p:cNvSpPr/>
          <p:nvPr/>
        </p:nvSpPr>
        <p:spPr>
          <a:xfrm>
            <a:off x="3397042" y="2770050"/>
            <a:ext cx="5113421"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grpSp>
        <p:nvGrpSpPr>
          <p:cNvPr id="30" name="组合 29"/>
          <p:cNvGrpSpPr/>
          <p:nvPr/>
        </p:nvGrpSpPr>
        <p:grpSpPr>
          <a:xfrm>
            <a:off x="1834356" y="1278563"/>
            <a:ext cx="1481807" cy="1364456"/>
            <a:chOff x="1255712" y="1329284"/>
            <a:chExt cx="1481807" cy="1364456"/>
          </a:xfrm>
        </p:grpSpPr>
        <p:sp>
          <p:nvSpPr>
            <p:cNvPr id="17" name="矩形 16"/>
            <p:cNvSpPr/>
            <p:nvPr/>
          </p:nvSpPr>
          <p:spPr>
            <a:xfrm>
              <a:off x="1336591" y="1329284"/>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pic>
          <p:nvPicPr>
            <p:cNvPr id="23" name="Picture 5" descr="\\MAGNUM\Projects\Microsoft\Cloud Power FY12\Design\ICONS_PNG\Increase.png"/>
            <p:cNvPicPr>
              <a:picLocks noChangeAspect="1" noChangeArrowheads="1"/>
            </p:cNvPicPr>
            <p:nvPr/>
          </p:nvPicPr>
          <p:blipFill>
            <a:blip r:embed="rId1" cstate="print">
              <a:biLevel thresh="50000"/>
            </a:blip>
            <a:srcRect/>
            <a:stretch>
              <a:fillRect/>
            </a:stretch>
          </p:blipFill>
          <p:spPr bwMode="auto">
            <a:xfrm>
              <a:off x="1255712" y="1358074"/>
              <a:ext cx="1481807" cy="1284945"/>
            </a:xfrm>
            <a:prstGeom prst="rect">
              <a:avLst/>
            </a:prstGeom>
            <a:noFill/>
          </p:spPr>
        </p:pic>
      </p:grpSp>
      <p:grpSp>
        <p:nvGrpSpPr>
          <p:cNvPr id="31" name="组合 30"/>
          <p:cNvGrpSpPr/>
          <p:nvPr/>
        </p:nvGrpSpPr>
        <p:grpSpPr>
          <a:xfrm>
            <a:off x="1920643" y="2770050"/>
            <a:ext cx="1364456" cy="1364456"/>
            <a:chOff x="1336591" y="2820772"/>
            <a:chExt cx="1364456" cy="1364456"/>
          </a:xfrm>
        </p:grpSpPr>
        <p:sp>
          <p:nvSpPr>
            <p:cNvPr id="18" name="矩形 17"/>
            <p:cNvSpPr/>
            <p:nvPr/>
          </p:nvSpPr>
          <p:spPr>
            <a:xfrm>
              <a:off x="1336591" y="2820772"/>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grpSp>
          <p:nvGrpSpPr>
            <p:cNvPr id="24" name="组合 23"/>
            <p:cNvGrpSpPr/>
            <p:nvPr/>
          </p:nvGrpSpPr>
          <p:grpSpPr>
            <a:xfrm>
              <a:off x="1459051" y="3059019"/>
              <a:ext cx="1040356" cy="947461"/>
              <a:chOff x="2065786" y="4184708"/>
              <a:chExt cx="1143803" cy="1041671"/>
            </a:xfrm>
          </p:grpSpPr>
          <p:pic>
            <p:nvPicPr>
              <p:cNvPr id="25" name="Picture 3" descr="\\MAGNUM\Projects\Microsoft\Cloud Power FY12\Design\ICONS_PNG\User.png"/>
              <p:cNvPicPr>
                <a:picLocks noChangeAspect="1" noChangeArrowheads="1"/>
              </p:cNvPicPr>
              <p:nvPr/>
            </p:nvPicPr>
            <p:blipFill>
              <a:blip r:embed="rId2" cstate="print">
                <a:biLevel thresh="25000"/>
              </a:blip>
              <a:srcRect/>
              <a:stretch>
                <a:fillRect/>
              </a:stretch>
            </p:blipFill>
            <p:spPr bwMode="auto">
              <a:xfrm>
                <a:off x="2065786" y="4184708"/>
                <a:ext cx="1041942" cy="1041671"/>
              </a:xfrm>
              <a:prstGeom prst="rect">
                <a:avLst/>
              </a:prstGeom>
              <a:noFill/>
            </p:spPr>
          </p:pic>
          <p:pic>
            <p:nvPicPr>
              <p:cNvPr id="26" name="Picture 1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flipH="1">
                <a:off x="2848917" y="4416131"/>
                <a:ext cx="360672" cy="532913"/>
              </a:xfrm>
              <a:prstGeom prst="rect">
                <a:avLst/>
              </a:prstGeom>
            </p:spPr>
          </p:pic>
        </p:grpSp>
      </p:grpSp>
      <p:sp>
        <p:nvSpPr>
          <p:cNvPr id="27" name="文本框 26"/>
          <p:cNvSpPr txBox="1"/>
          <p:nvPr/>
        </p:nvSpPr>
        <p:spPr>
          <a:xfrm>
            <a:off x="3558799" y="1351067"/>
            <a:ext cx="4951664" cy="1569660"/>
          </a:xfrm>
          <a:prstGeom prst="rect">
            <a:avLst/>
          </a:prstGeom>
          <a:noFill/>
        </p:spPr>
        <p:txBody>
          <a:bodyPr wrap="square" rtlCol="0">
            <a:spAutoFit/>
          </a:bodyPr>
          <a:lstStyle/>
          <a:p>
            <a:pPr>
              <a:lnSpc>
                <a:spcPct val="150000"/>
              </a:lnSpc>
            </a:pPr>
            <a:r>
              <a:rPr lang="zh-CN" altLang="en-US" sz="1600" dirty="0">
                <a:solidFill>
                  <a:srgbClr val="314865"/>
                </a:solidFill>
                <a:latin typeface="Calibri" panose="020F0502020204030204"/>
                <a:ea typeface="微软雅黑" panose="020B0503020204020204" pitchFamily="34" charset="-122"/>
              </a:rPr>
              <a:t>添加文本说明内容添加文本说明内容添加文本说明</a:t>
            </a:r>
            <a:endParaRPr lang="en-US" altLang="zh-CN" sz="1600" dirty="0">
              <a:solidFill>
                <a:srgbClr val="314865"/>
              </a:solidFill>
              <a:latin typeface="Calibri" panose="020F0502020204030204"/>
              <a:ea typeface="微软雅黑" panose="020B0503020204020204" pitchFamily="34" charset="-122"/>
            </a:endParaRPr>
          </a:p>
          <a:p>
            <a:pPr>
              <a:lnSpc>
                <a:spcPct val="150000"/>
              </a:lnSpc>
            </a:pPr>
            <a:r>
              <a:rPr lang="zh-CN" altLang="en-US" sz="1600" dirty="0">
                <a:solidFill>
                  <a:srgbClr val="314865"/>
                </a:solidFill>
                <a:latin typeface="Calibri" panose="020F0502020204030204"/>
                <a:ea typeface="微软雅黑" panose="020B0503020204020204" pitchFamily="34" charset="-122"/>
              </a:rPr>
              <a:t>内容添加文本说明内容添加文本说明内容添加文本</a:t>
            </a:r>
            <a:endParaRPr lang="en-US" altLang="zh-CN" sz="1600" dirty="0">
              <a:solidFill>
                <a:srgbClr val="314865"/>
              </a:solidFill>
              <a:latin typeface="Calibri" panose="020F0502020204030204"/>
              <a:ea typeface="微软雅黑" panose="020B0503020204020204" pitchFamily="34" charset="-122"/>
            </a:endParaRPr>
          </a:p>
          <a:p>
            <a:pPr>
              <a:lnSpc>
                <a:spcPct val="150000"/>
              </a:lnSpc>
            </a:pPr>
            <a:r>
              <a:rPr lang="zh-CN" altLang="en-US" sz="1600" dirty="0">
                <a:solidFill>
                  <a:srgbClr val="314865"/>
                </a:solidFill>
                <a:latin typeface="Calibri" panose="020F0502020204030204"/>
                <a:ea typeface="微软雅黑" panose="020B0503020204020204" pitchFamily="34" charset="-122"/>
              </a:rPr>
              <a:t>说明内容添加文本说明内容添加文本说明内容添加、</a:t>
            </a:r>
            <a:endParaRPr lang="zh-CN" altLang="en-US" sz="1600" dirty="0">
              <a:solidFill>
                <a:srgbClr val="314865"/>
              </a:solidFill>
              <a:latin typeface="Calibri" panose="020F0502020204030204"/>
              <a:ea typeface="微软雅黑" panose="020B0503020204020204" pitchFamily="34" charset="-122"/>
            </a:endParaRPr>
          </a:p>
          <a:p>
            <a:pPr>
              <a:lnSpc>
                <a:spcPct val="150000"/>
              </a:lnSpc>
            </a:pPr>
            <a:endParaRPr lang="zh-CN" altLang="en-US" sz="1600" dirty="0">
              <a:solidFill>
                <a:srgbClr val="314865"/>
              </a:solidFill>
              <a:latin typeface="Calibri" panose="020F0502020204030204"/>
              <a:ea typeface="微软雅黑" panose="020B0503020204020204" pitchFamily="34" charset="-122"/>
            </a:endParaRPr>
          </a:p>
        </p:txBody>
      </p:sp>
      <p:sp>
        <p:nvSpPr>
          <p:cNvPr id="29" name="文本框 28"/>
          <p:cNvSpPr txBox="1"/>
          <p:nvPr/>
        </p:nvSpPr>
        <p:spPr>
          <a:xfrm>
            <a:off x="3558799" y="2816032"/>
            <a:ext cx="4951664" cy="1569660"/>
          </a:xfrm>
          <a:prstGeom prst="rect">
            <a:avLst/>
          </a:prstGeom>
          <a:noFill/>
        </p:spPr>
        <p:txBody>
          <a:bodyPr wrap="square" rtlCol="0">
            <a:spAutoFit/>
          </a:bodyPr>
          <a:lstStyle/>
          <a:p>
            <a:pPr>
              <a:lnSpc>
                <a:spcPct val="150000"/>
              </a:lnSpc>
            </a:pPr>
            <a:r>
              <a:rPr lang="zh-CN" altLang="en-US" sz="1600" dirty="0">
                <a:solidFill>
                  <a:srgbClr val="314865"/>
                </a:solidFill>
                <a:latin typeface="Calibri" panose="020F0502020204030204"/>
                <a:ea typeface="微软雅黑" panose="020B0503020204020204" pitchFamily="34" charset="-122"/>
              </a:rPr>
              <a:t>添加文本说明内容添加文本说明内容添加文本说明</a:t>
            </a:r>
            <a:endParaRPr lang="en-US" altLang="zh-CN" sz="1600" dirty="0">
              <a:solidFill>
                <a:srgbClr val="314865"/>
              </a:solidFill>
              <a:latin typeface="Calibri" panose="020F0502020204030204"/>
              <a:ea typeface="微软雅黑" panose="020B0503020204020204" pitchFamily="34" charset="-122"/>
            </a:endParaRPr>
          </a:p>
          <a:p>
            <a:pPr>
              <a:lnSpc>
                <a:spcPct val="150000"/>
              </a:lnSpc>
            </a:pPr>
            <a:r>
              <a:rPr lang="zh-CN" altLang="en-US" sz="1600" dirty="0">
                <a:solidFill>
                  <a:srgbClr val="314865"/>
                </a:solidFill>
                <a:latin typeface="Calibri" panose="020F0502020204030204"/>
                <a:ea typeface="微软雅黑" panose="020B0503020204020204" pitchFamily="34" charset="-122"/>
              </a:rPr>
              <a:t>内容添加文本说明内容添加文本说明内容添加文本</a:t>
            </a:r>
            <a:endParaRPr lang="en-US" altLang="zh-CN" sz="1600" dirty="0">
              <a:solidFill>
                <a:srgbClr val="314865"/>
              </a:solidFill>
              <a:latin typeface="Calibri" panose="020F0502020204030204"/>
              <a:ea typeface="微软雅黑" panose="020B0503020204020204" pitchFamily="34" charset="-122"/>
            </a:endParaRPr>
          </a:p>
          <a:p>
            <a:pPr>
              <a:lnSpc>
                <a:spcPct val="150000"/>
              </a:lnSpc>
            </a:pPr>
            <a:r>
              <a:rPr lang="zh-CN" altLang="en-US" sz="1600" dirty="0">
                <a:solidFill>
                  <a:srgbClr val="314865"/>
                </a:solidFill>
                <a:latin typeface="Calibri" panose="020F0502020204030204"/>
                <a:ea typeface="微软雅黑" panose="020B0503020204020204" pitchFamily="34" charset="-122"/>
              </a:rPr>
              <a:t>说明内容添加文本说明内容添加文本说明内容添加、</a:t>
            </a:r>
            <a:endParaRPr lang="zh-CN" altLang="en-US" sz="1600" dirty="0">
              <a:solidFill>
                <a:srgbClr val="314865"/>
              </a:solidFill>
              <a:latin typeface="Calibri" panose="020F0502020204030204"/>
              <a:ea typeface="微软雅黑" panose="020B0503020204020204" pitchFamily="34" charset="-122"/>
            </a:endParaRPr>
          </a:p>
          <a:p>
            <a:pPr>
              <a:lnSpc>
                <a:spcPct val="150000"/>
              </a:lnSpc>
            </a:pPr>
            <a:endParaRPr lang="zh-CN" altLang="en-US" sz="1600" dirty="0">
              <a:solidFill>
                <a:srgbClr val="314865"/>
              </a:solidFill>
              <a:latin typeface="Calibri" panose="020F050202020403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7000">
        <p:random/>
      </p:transition>
    </mc:Choice>
    <mc:Fallback>
      <p:transition spd="slow" advTm="7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14:bounceEnd="52000">
                                          <p:cBhvr additive="base">
                                            <p:cTn id="16" dur="500" fill="hold"/>
                                            <p:tgtEl>
                                              <p:spTgt spid="16"/>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0-#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P spid="22" grpId="0" animBg="1"/>
          <p:bldP spid="27" grpId="0"/>
          <p:bldP spid="2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0-#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P spid="22" grpId="0" animBg="1"/>
          <p:bldP spid="27" grpId="0"/>
          <p:bldP spid="29" grpId="0"/>
        </p:bldLst>
      </p:timing>
    </mc:Fallback>
  </mc:AlternateContent>
</p:sld>
</file>

<file path=ppt/tags/tag1.xml><?xml version="1.0" encoding="utf-8"?>
<p:tagLst xmlns:p="http://schemas.openxmlformats.org/presentationml/2006/main">
  <p:tag name="TIMING" val="|2.3|2.6|1.1"/>
</p:tagLst>
</file>

<file path=ppt/tags/tag2.xml><?xml version="1.0" encoding="utf-8"?>
<p:tagLst xmlns:p="http://schemas.openxmlformats.org/presentationml/2006/main">
  <p:tag name="ISPRING_PRESENTATION_TITLE" val="6925.pptx"/>
  <p:tag name="COMMONDATA" val="eyJoZGlkIjoiYzkyZTFlOTEyMmVhNjBmYWYzNTZiMjFhODgyMDEwOTY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第一PPT，www.1ppt.com">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Essential</Template>
  <TotalTime>0</TotalTime>
  <Words>4548</Words>
  <Application>WPS 演示</Application>
  <PresentationFormat>全屏显示(16:9)</PresentationFormat>
  <Paragraphs>694</Paragraphs>
  <Slides>38</Slides>
  <Notes>38</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38</vt:i4>
      </vt:variant>
    </vt:vector>
  </HeadingPairs>
  <TitlesOfParts>
    <vt:vector size="57" baseType="lpstr">
      <vt:lpstr>Arial</vt:lpstr>
      <vt:lpstr>宋体</vt:lpstr>
      <vt:lpstr>Wingdings</vt:lpstr>
      <vt:lpstr>微软雅黑</vt:lpstr>
      <vt:lpstr>Arial Unicode MS</vt:lpstr>
      <vt:lpstr>Calibri</vt:lpstr>
      <vt:lpstr>时尚中黑简体</vt:lpstr>
      <vt:lpstr>黑体</vt:lpstr>
      <vt:lpstr>Source Sans Pro Light</vt:lpstr>
      <vt:lpstr>Segoe Print</vt:lpstr>
      <vt:lpstr>造字工房悦黑体验版常规体</vt:lpstr>
      <vt:lpstr>Broadway BT</vt:lpstr>
      <vt:lpstr>Arial Unicode MS</vt:lpstr>
      <vt:lpstr>Arial Black</vt:lpstr>
      <vt:lpstr>Bebas Neue</vt:lpstr>
      <vt:lpstr>Impact</vt:lpstr>
      <vt:lpstr>Arial</vt:lpstr>
      <vt:lpstr>第一PPT，www.1ppt.com</vt:lpstr>
      <vt:lpstr>自定义设计方案</vt:lpstr>
      <vt:lpstr>PowerPoint 演示文稿</vt:lpstr>
      <vt:lpstr>PowerPoint 演示文稿</vt:lpstr>
      <vt:lpstr>PowerPoint 演示文稿</vt:lpstr>
      <vt:lpstr>绪  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dc:title>
  <dc:creator>第一PPT</dc:creator>
  <cp:keywords>www.1ppt.com</cp:keywords>
  <dc:description>www.1ppt.com</dc:description>
  <cp:lastModifiedBy>LYF</cp:lastModifiedBy>
  <cp:revision>6</cp:revision>
  <dcterms:created xsi:type="dcterms:W3CDTF">2017-06-05T14:02:00Z</dcterms:created>
  <dcterms:modified xsi:type="dcterms:W3CDTF">2022-05-06T02:31:38Z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E186593BAB364335A7DBD7D5DAE9F255</vt:lpwstr>
  </property>
  <property fmtid="{D5CDD505-2E9C-101B-9397-08002B2CF9AE}" pid="3" name="KSOProductBuildVer">
    <vt:lpwstr>2052-11.1.0.11636</vt:lpwstr>
  </property>
</Properties>
</file>