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1"/>
    <p:sldMasterId id="2147483751" r:id="rId2"/>
  </p:sldMasterIdLst>
  <p:notesMasterIdLst>
    <p:notesMasterId r:id="rId42"/>
  </p:notesMasterIdLst>
  <p:sldIdLst>
    <p:sldId id="256" r:id="rId3"/>
    <p:sldId id="287" r:id="rId4"/>
    <p:sldId id="289" r:id="rId5"/>
    <p:sldId id="288" r:id="rId6"/>
    <p:sldId id="259" r:id="rId7"/>
    <p:sldId id="300" r:id="rId8"/>
    <p:sldId id="261" r:id="rId9"/>
    <p:sldId id="293" r:id="rId10"/>
    <p:sldId id="263" r:id="rId11"/>
    <p:sldId id="264" r:id="rId12"/>
    <p:sldId id="290" r:id="rId13"/>
    <p:sldId id="266" r:id="rId14"/>
    <p:sldId id="267" r:id="rId15"/>
    <p:sldId id="268" r:id="rId16"/>
    <p:sldId id="269" r:id="rId17"/>
    <p:sldId id="270" r:id="rId18"/>
    <p:sldId id="292" r:id="rId19"/>
    <p:sldId id="274" r:id="rId20"/>
    <p:sldId id="273" r:id="rId21"/>
    <p:sldId id="299" r:id="rId22"/>
    <p:sldId id="272" r:id="rId23"/>
    <p:sldId id="275" r:id="rId24"/>
    <p:sldId id="291" r:id="rId25"/>
    <p:sldId id="276" r:id="rId26"/>
    <p:sldId id="279" r:id="rId27"/>
    <p:sldId id="277" r:id="rId28"/>
    <p:sldId id="302" r:id="rId29"/>
    <p:sldId id="278" r:id="rId30"/>
    <p:sldId id="280" r:id="rId31"/>
    <p:sldId id="301" r:id="rId32"/>
    <p:sldId id="281" r:id="rId33"/>
    <p:sldId id="298" r:id="rId34"/>
    <p:sldId id="297" r:id="rId35"/>
    <p:sldId id="283" r:id="rId36"/>
    <p:sldId id="284" r:id="rId37"/>
    <p:sldId id="285" r:id="rId38"/>
    <p:sldId id="296" r:id="rId39"/>
    <p:sldId id="286" r:id="rId40"/>
    <p:sldId id="303" r:id="rId41"/>
  </p:sldIdLst>
  <p:sldSz cx="9144000" cy="5143500" type="screen16x9"/>
  <p:notesSz cx="6858000" cy="9144000"/>
  <p:custDataLst>
    <p:tags r:id="rId4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865"/>
    <a:srgbClr val="F5F5F5"/>
    <a:srgbClr val="BFBFBF"/>
    <a:srgbClr val="0071C1"/>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987" autoAdjust="0"/>
    <p:restoredTop sz="94660"/>
  </p:normalViewPr>
  <p:slideViewPr>
    <p:cSldViewPr snapToGrid="0">
      <p:cViewPr>
        <p:scale>
          <a:sx n="100" d="100"/>
          <a:sy n="100" d="100"/>
        </p:scale>
        <p:origin x="-1944" y="-94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314865"/>
              </a:solidFill>
            </c:spPr>
            <c:extLst xmlns:c16r2="http://schemas.microsoft.com/office/drawing/2015/06/chart">
              <c:ext xmlns:c16="http://schemas.microsoft.com/office/drawing/2014/chart" uri="{C3380CC4-5D6E-409C-BE32-E72D297353CC}">
                <c16:uniqueId val="{00000001-C8A9-40D8-A933-FC7C4A8D66DF}"/>
              </c:ext>
            </c:extLst>
          </c:dPt>
          <c:dPt>
            <c:idx val="1"/>
            <c:bubble3D val="0"/>
            <c:spPr>
              <a:pattFill prst="dkDnDiag">
                <a:fgClr>
                  <a:schemeClr val="bg1">
                    <a:lumMod val="85000"/>
                  </a:schemeClr>
                </a:fgClr>
                <a:bgClr>
                  <a:schemeClr val="bg2"/>
                </a:bgClr>
              </a:pattFill>
            </c:spPr>
            <c:extLst xmlns:c16r2="http://schemas.microsoft.com/office/drawing/2015/06/chart">
              <c:ext xmlns:c16="http://schemas.microsoft.com/office/drawing/2014/chart" uri="{C3380CC4-5D6E-409C-BE32-E72D297353CC}">
                <c16:uniqueId val="{00000003-C8A9-40D8-A933-FC7C4A8D66DF}"/>
              </c:ext>
            </c:extLst>
          </c:dPt>
          <c:val>
            <c:numRef>
              <c:f>Sheet1!$B$2:$B$3</c:f>
              <c:numCache>
                <c:formatCode>General</c:formatCode>
                <c:ptCount val="2"/>
                <c:pt idx="0">
                  <c:v>73</c:v>
                </c:pt>
                <c:pt idx="1">
                  <c:v>27</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C8A9-40D8-A933-FC7C4A8D66DF}"/>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C00000"/>
              </a:solidFill>
            </c:spPr>
            <c:extLst xmlns:c16r2="http://schemas.microsoft.com/office/drawing/2015/06/chart">
              <c:ext xmlns:c16="http://schemas.microsoft.com/office/drawing/2014/chart" uri="{C3380CC4-5D6E-409C-BE32-E72D297353CC}">
                <c16:uniqueId val="{00000001-A527-4FF5-8ECE-32C45CD035A6}"/>
              </c:ext>
            </c:extLst>
          </c:dPt>
          <c:dPt>
            <c:idx val="1"/>
            <c:bubble3D val="0"/>
            <c:spPr>
              <a:pattFill prst="dkDnDiag">
                <a:fgClr>
                  <a:schemeClr val="bg1">
                    <a:lumMod val="85000"/>
                  </a:schemeClr>
                </a:fgClr>
                <a:bgClr>
                  <a:schemeClr val="bg2"/>
                </a:bgClr>
              </a:pattFill>
            </c:spPr>
            <c:extLst xmlns:c16r2="http://schemas.microsoft.com/office/drawing/2015/06/chart">
              <c:ext xmlns:c16="http://schemas.microsoft.com/office/drawing/2014/chart" uri="{C3380CC4-5D6E-409C-BE32-E72D297353CC}">
                <c16:uniqueId val="{00000003-A527-4FF5-8ECE-32C45CD035A6}"/>
              </c:ext>
            </c:extLst>
          </c:dPt>
          <c:val>
            <c:numRef>
              <c:f>Sheet1!$B$2:$B$3</c:f>
              <c:numCache>
                <c:formatCode>General</c:formatCode>
                <c:ptCount val="2"/>
                <c:pt idx="0">
                  <c:v>87</c:v>
                </c:pt>
                <c:pt idx="1">
                  <c:v>13</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A527-4FF5-8ECE-32C45CD035A6}"/>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314865"/>
              </a:solidFill>
            </c:spPr>
            <c:extLst xmlns:c16r2="http://schemas.microsoft.com/office/drawing/2015/06/chart">
              <c:ext xmlns:c16="http://schemas.microsoft.com/office/drawing/2014/chart" uri="{C3380CC4-5D6E-409C-BE32-E72D297353CC}">
                <c16:uniqueId val="{00000001-0853-480B-AA20-EE0F9DC0D37E}"/>
              </c:ext>
            </c:extLst>
          </c:dPt>
          <c:dPt>
            <c:idx val="1"/>
            <c:bubble3D val="0"/>
            <c:spPr>
              <a:pattFill prst="dkDnDiag">
                <a:fgClr>
                  <a:schemeClr val="bg1">
                    <a:lumMod val="85000"/>
                  </a:schemeClr>
                </a:fgClr>
                <a:bgClr>
                  <a:schemeClr val="bg2"/>
                </a:bgClr>
              </a:pattFill>
            </c:spPr>
            <c:extLst xmlns:c16r2="http://schemas.microsoft.com/office/drawing/2015/06/chart">
              <c:ext xmlns:c16="http://schemas.microsoft.com/office/drawing/2014/chart" uri="{C3380CC4-5D6E-409C-BE32-E72D297353CC}">
                <c16:uniqueId val="{00000003-0853-480B-AA20-EE0F9DC0D37E}"/>
              </c:ext>
            </c:extLst>
          </c:dPt>
          <c:val>
            <c:numRef>
              <c:f>Sheet1!$B$2:$B$3</c:f>
              <c:numCache>
                <c:formatCode>General</c:formatCode>
                <c:ptCount val="2"/>
                <c:pt idx="0">
                  <c:v>35</c:v>
                </c:pt>
                <c:pt idx="1">
                  <c:v>65</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0853-480B-AA20-EE0F9DC0D37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FFC000"/>
              </a:solidFill>
            </c:spPr>
            <c:extLst xmlns:c16r2="http://schemas.microsoft.com/office/drawing/2015/06/chart">
              <c:ext xmlns:c16="http://schemas.microsoft.com/office/drawing/2014/chart" uri="{C3380CC4-5D6E-409C-BE32-E72D297353CC}">
                <c16:uniqueId val="{00000001-E17C-478E-945F-F08B5567586C}"/>
              </c:ext>
            </c:extLst>
          </c:dPt>
          <c:dPt>
            <c:idx val="1"/>
            <c:bubble3D val="0"/>
            <c:spPr>
              <a:pattFill prst="dkDnDiag">
                <a:fgClr>
                  <a:schemeClr val="bg1">
                    <a:lumMod val="85000"/>
                  </a:schemeClr>
                </a:fgClr>
                <a:bgClr>
                  <a:schemeClr val="bg2"/>
                </a:bgClr>
              </a:pattFill>
            </c:spPr>
            <c:extLst xmlns:c16r2="http://schemas.microsoft.com/office/drawing/2015/06/chart">
              <c:ext xmlns:c16="http://schemas.microsoft.com/office/drawing/2014/chart" uri="{C3380CC4-5D6E-409C-BE32-E72D297353CC}">
                <c16:uniqueId val="{00000003-E17C-478E-945F-F08B5567586C}"/>
              </c:ext>
            </c:extLst>
          </c:dPt>
          <c:val>
            <c:numRef>
              <c:f>Sheet1!$B$2:$B$3</c:f>
              <c:numCache>
                <c:formatCode>General</c:formatCode>
                <c:ptCount val="2"/>
                <c:pt idx="0">
                  <c:v>20</c:v>
                </c:pt>
                <c:pt idx="1">
                  <c:v>80</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E17C-478E-945F-F08B5567586C}"/>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1</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rgbClr val="314865"/>
        </a:solidFill>
        <a:ln>
          <a:noFill/>
        </a:ln>
      </dgm:spPr>
      <dgm:t>
        <a:bodyPr/>
        <a:lstStyle/>
        <a:p>
          <a:endParaRPr lang="en-US">
            <a:solidFill>
              <a:schemeClr val="bg1"/>
            </a:solidFill>
          </a:endParaRPr>
        </a:p>
      </dgm:t>
    </dgm:pt>
    <dgm:pt modelId="{37FDA6AE-027B-4120-90CE-09301A415796}">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2</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rgbClr val="314865"/>
        </a:solidFill>
        <a:ln>
          <a:solidFill>
            <a:srgbClr val="314865"/>
          </a:solidFill>
        </a:ln>
      </dgm:spPr>
      <dgm:t>
        <a:bodyPr/>
        <a:lstStyle/>
        <a:p>
          <a:endParaRPr lang="en-US">
            <a:solidFill>
              <a:schemeClr val="bg1"/>
            </a:solidFill>
          </a:endParaRPr>
        </a:p>
      </dgm:t>
    </dgm:pt>
    <dgm:pt modelId="{8C92A023-B595-4B7E-9FD1-86305B47363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3</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rgbClr val="314865"/>
        </a:solidFill>
        <a:ln>
          <a:noFill/>
        </a:ln>
      </dgm:spPr>
      <dgm:t>
        <a:bodyPr/>
        <a:lstStyle/>
        <a:p>
          <a:endParaRPr lang="en-US">
            <a:solidFill>
              <a:schemeClr val="bg1"/>
            </a:solidFill>
          </a:endParaRPr>
        </a:p>
      </dgm:t>
    </dgm:pt>
    <dgm:pt modelId="{839B389E-0F3A-4E44-B6E2-13F1399C142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4</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zh-CN" alt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rgbClr val="314865"/>
          </a:solidFill>
        </a:ln>
      </dgm:spPr>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zh-CN" alt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custAng="0" custLinFactNeighborX="4827" custLinFactNeighborY="-2779"/>
      <dgm:spPr/>
      <dgm:t>
        <a:bodyPr/>
        <a:lstStyle/>
        <a:p>
          <a:endParaRPr lang="zh-CN" alt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rgbClr val="314865"/>
          </a:solidFill>
        </a:ln>
      </dgm:spPr>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zh-CN" alt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zh-CN" alt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rgbClr val="314865"/>
          </a:solidFill>
        </a:ln>
      </dgm:spPr>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zh-CN" alt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zh-CN" alt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rgbClr val="314865"/>
          </a:solidFill>
        </a:ln>
      </dgm:spPr>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zh-CN" altLang="en-US"/>
        </a:p>
      </dgm:t>
    </dgm:pt>
    <dgm:pt modelId="{FCAE0843-F8C6-41B9-81A8-7C72B81CAA10}" type="pres">
      <dgm:prSet presAssocID="{839B389E-0F3A-4E44-B6E2-13F1399C142F}" presName="connSite2" presStyleCnt="0"/>
      <dgm:spPr/>
    </dgm:pt>
  </dgm:ptLst>
  <dgm:cxnLst>
    <dgm:cxn modelId="{C45C155C-178D-4DB7-BEC0-1C79998B5D30}" type="presOf" srcId="{8C92A023-B595-4B7E-9FD1-86305B47363F}" destId="{47A26F57-A010-4072-9EBD-86BD6484D91B}" srcOrd="0" destOrd="0" presId="urn:microsoft.com/office/officeart/2005/8/layout/hProcess4"/>
    <dgm:cxn modelId="{0FA0F2B9-451D-462A-8F06-472B8C4B763F}" type="presOf" srcId="{62F3A35F-EA2B-462C-89DA-224952DBD84B}" destId="{3B837679-D346-4EBB-AB0C-EE653ACF3C6C}" srcOrd="0" destOrd="0" presId="urn:microsoft.com/office/officeart/2005/8/layout/hProcess4"/>
    <dgm:cxn modelId="{9EA27E0C-BB44-4BC8-8B7C-505EFF7967B0}" type="presOf" srcId="{12A631F8-73E8-4437-A632-1DA4C96C2081}" destId="{1FE64DFD-23AF-4F50-BCBC-C27132FB3B0D}" srcOrd="0" destOrd="0" presId="urn:microsoft.com/office/officeart/2005/8/layout/hProcess4"/>
    <dgm:cxn modelId="{EEAB232D-9A46-4BFB-A349-EF5696B6E300}" type="presOf" srcId="{45610BF7-B096-4636-A867-71803911F6BC}" destId="{2467359E-7225-4CFB-BBD2-900CCD5D7BDE}"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F20F18BC-4093-455C-917A-1D2F34D6764F}" type="presOf" srcId="{ABB6AAD5-BB22-443A-B98E-11707CBE16C9}" destId="{329F22C9-55CE-4923-A3AD-2FFA227599C0}"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E9F581C8-1891-4557-8FD4-140226A54CF9}" srcId="{ABB6AAD5-BB22-443A-B98E-11707CBE16C9}" destId="{839B389E-0F3A-4E44-B6E2-13F1399C142F}" srcOrd="3" destOrd="0" parTransId="{9C2D419A-4208-435A-8DFE-59E57C79B927}" sibTransId="{8F45AFFE-9FF4-4A34-B11A-ED475E2D4999}"/>
    <dgm:cxn modelId="{BFFB14CE-388E-498E-AA1E-4996565E46F1}" type="presOf" srcId="{37FDA6AE-027B-4120-90CE-09301A415796}" destId="{D1957E8D-52E6-47CA-9E1F-B3BE7EB3E09B}" srcOrd="0" destOrd="0" presId="urn:microsoft.com/office/officeart/2005/8/layout/hProcess4"/>
    <dgm:cxn modelId="{91C4F8D1-97D4-4319-90B6-52C35B58E61C}" type="presOf" srcId="{AACFA7FC-124D-47F0-AAB7-D837F03A13D6}" destId="{BF198A36-C0C4-4E90-AC13-6C982ACE8400}" srcOrd="0" destOrd="0" presId="urn:microsoft.com/office/officeart/2005/8/layout/hProcess4"/>
    <dgm:cxn modelId="{1858FA56-4DB9-4317-8ED2-2DC6F27C6E4C}" type="presOf" srcId="{839B389E-0F3A-4E44-B6E2-13F1399C142F}" destId="{A9F63716-280D-4A8A-8AF8-9D84FEF36D8F}" srcOrd="0" destOrd="0" presId="urn:microsoft.com/office/officeart/2005/8/layout/hProcess4"/>
    <dgm:cxn modelId="{C2B8D851-6CA8-4C88-B0BE-3CA837B39400}" type="presParOf" srcId="{329F22C9-55CE-4923-A3AD-2FFA227599C0}" destId="{872017F4-5903-43E5-A816-F3AC98CFF3B1}" srcOrd="0" destOrd="0" presId="urn:microsoft.com/office/officeart/2005/8/layout/hProcess4"/>
    <dgm:cxn modelId="{8A8BE5B7-FEF8-4BB4-8689-509CD4E9E652}" type="presParOf" srcId="{329F22C9-55CE-4923-A3AD-2FFA227599C0}" destId="{D9FC563C-D769-4101-9655-D8B5A1C6252F}" srcOrd="1" destOrd="0" presId="urn:microsoft.com/office/officeart/2005/8/layout/hProcess4"/>
    <dgm:cxn modelId="{33D132E3-733D-4F44-BC12-307CE69CB641}" type="presParOf" srcId="{329F22C9-55CE-4923-A3AD-2FFA227599C0}" destId="{ED6524A3-5A32-48CD-B667-DFB44CF40773}" srcOrd="2" destOrd="0" presId="urn:microsoft.com/office/officeart/2005/8/layout/hProcess4"/>
    <dgm:cxn modelId="{17D9A4C3-5E52-409E-8E11-25F9526CF84C}" type="presParOf" srcId="{ED6524A3-5A32-48CD-B667-DFB44CF40773}" destId="{D2991228-8CF8-4943-9450-6060DB6B2D0D}" srcOrd="0" destOrd="0" presId="urn:microsoft.com/office/officeart/2005/8/layout/hProcess4"/>
    <dgm:cxn modelId="{B1E18B88-1226-4E06-A751-2729DE0ABACB}" type="presParOf" srcId="{D2991228-8CF8-4943-9450-6060DB6B2D0D}" destId="{0A6DDAA2-A8F8-4C83-A2A4-E718221F4F47}" srcOrd="0" destOrd="0" presId="urn:microsoft.com/office/officeart/2005/8/layout/hProcess4"/>
    <dgm:cxn modelId="{0455A69D-7567-4A11-A73B-293F17A02C9B}" type="presParOf" srcId="{D2991228-8CF8-4943-9450-6060DB6B2D0D}" destId="{5CD9D2C4-CA47-4E2F-9386-15BF2C5BFCE9}" srcOrd="1" destOrd="0" presId="urn:microsoft.com/office/officeart/2005/8/layout/hProcess4"/>
    <dgm:cxn modelId="{E0F7FF15-B6F7-4C0B-8C7C-17EBDFD3416C}" type="presParOf" srcId="{D2991228-8CF8-4943-9450-6060DB6B2D0D}" destId="{0AA0795C-3E61-4B6C-BFBF-9678D7606329}" srcOrd="2" destOrd="0" presId="urn:microsoft.com/office/officeart/2005/8/layout/hProcess4"/>
    <dgm:cxn modelId="{83CB89DC-30B0-4BA4-953F-A131F9D6B840}" type="presParOf" srcId="{D2991228-8CF8-4943-9450-6060DB6B2D0D}" destId="{3B837679-D346-4EBB-AB0C-EE653ACF3C6C}" srcOrd="3" destOrd="0" presId="urn:microsoft.com/office/officeart/2005/8/layout/hProcess4"/>
    <dgm:cxn modelId="{6A8C2589-7149-47D7-AE8D-A74B5604531B}" type="presParOf" srcId="{D2991228-8CF8-4943-9450-6060DB6B2D0D}" destId="{89312213-4838-4C30-A681-20C663B3ED12}" srcOrd="4" destOrd="0" presId="urn:microsoft.com/office/officeart/2005/8/layout/hProcess4"/>
    <dgm:cxn modelId="{D9848042-EF41-4D73-9FA3-4E4E08EFBB70}" type="presParOf" srcId="{ED6524A3-5A32-48CD-B667-DFB44CF40773}" destId="{1FE64DFD-23AF-4F50-BCBC-C27132FB3B0D}" srcOrd="1" destOrd="0" presId="urn:microsoft.com/office/officeart/2005/8/layout/hProcess4"/>
    <dgm:cxn modelId="{3960B993-9A4E-4452-A952-098CD83B6CA3}" type="presParOf" srcId="{ED6524A3-5A32-48CD-B667-DFB44CF40773}" destId="{3E192D9B-A9E7-40C2-8A43-829922D5ACBF}" srcOrd="2" destOrd="0" presId="urn:microsoft.com/office/officeart/2005/8/layout/hProcess4"/>
    <dgm:cxn modelId="{9A2E9F8E-F1CA-4824-BF06-04F0437E17DC}" type="presParOf" srcId="{3E192D9B-A9E7-40C2-8A43-829922D5ACBF}" destId="{C4A7D10B-4C13-456F-9E6C-9F9985127CE1}" srcOrd="0" destOrd="0" presId="urn:microsoft.com/office/officeart/2005/8/layout/hProcess4"/>
    <dgm:cxn modelId="{F2B78831-3462-441D-BE5C-9F9B9542D657}" type="presParOf" srcId="{3E192D9B-A9E7-40C2-8A43-829922D5ACBF}" destId="{B651F1CF-D429-4713-ABB8-9F7461E4F7F5}" srcOrd="1" destOrd="0" presId="urn:microsoft.com/office/officeart/2005/8/layout/hProcess4"/>
    <dgm:cxn modelId="{39D9C4A5-A515-4E79-996C-DBECC122FB11}" type="presParOf" srcId="{3E192D9B-A9E7-40C2-8A43-829922D5ACBF}" destId="{935188BB-FF57-4D09-84D9-19ECEEFAA612}" srcOrd="2" destOrd="0" presId="urn:microsoft.com/office/officeart/2005/8/layout/hProcess4"/>
    <dgm:cxn modelId="{3756E9E6-4BF6-403C-BF1B-12BAF211191E}" type="presParOf" srcId="{3E192D9B-A9E7-40C2-8A43-829922D5ACBF}" destId="{D1957E8D-52E6-47CA-9E1F-B3BE7EB3E09B}" srcOrd="3" destOrd="0" presId="urn:microsoft.com/office/officeart/2005/8/layout/hProcess4"/>
    <dgm:cxn modelId="{236F16EB-30D7-460F-9C3D-EE8061B2CA65}" type="presParOf" srcId="{3E192D9B-A9E7-40C2-8A43-829922D5ACBF}" destId="{99CED883-7DB5-4B78-B4E7-386BDE96A531}" srcOrd="4" destOrd="0" presId="urn:microsoft.com/office/officeart/2005/8/layout/hProcess4"/>
    <dgm:cxn modelId="{5E11D910-508A-4C02-815D-A9D6076A7A8C}" type="presParOf" srcId="{ED6524A3-5A32-48CD-B667-DFB44CF40773}" destId="{BF198A36-C0C4-4E90-AC13-6C982ACE8400}" srcOrd="3" destOrd="0" presId="urn:microsoft.com/office/officeart/2005/8/layout/hProcess4"/>
    <dgm:cxn modelId="{A26B6219-9703-44DD-9FEE-3D5BF6D87681}" type="presParOf" srcId="{ED6524A3-5A32-48CD-B667-DFB44CF40773}" destId="{D6723E67-A432-4FEE-AC6B-8E6B17DEE5B7}" srcOrd="4" destOrd="0" presId="urn:microsoft.com/office/officeart/2005/8/layout/hProcess4"/>
    <dgm:cxn modelId="{5A4543E8-0C76-4AFB-9BBC-D406C94BBD6F}" type="presParOf" srcId="{D6723E67-A432-4FEE-AC6B-8E6B17DEE5B7}" destId="{47D1E680-C156-4E6D-86C6-95E9E423BCC9}" srcOrd="0" destOrd="0" presId="urn:microsoft.com/office/officeart/2005/8/layout/hProcess4"/>
    <dgm:cxn modelId="{A889CFA9-F472-44CA-9E5F-00F4D2AC220F}" type="presParOf" srcId="{D6723E67-A432-4FEE-AC6B-8E6B17DEE5B7}" destId="{C26DB7B9-FAD6-48DB-954D-A5E46F77BD6D}" srcOrd="1" destOrd="0" presId="urn:microsoft.com/office/officeart/2005/8/layout/hProcess4"/>
    <dgm:cxn modelId="{1BA4902B-D204-440E-A817-6A207204C015}" type="presParOf" srcId="{D6723E67-A432-4FEE-AC6B-8E6B17DEE5B7}" destId="{313EE525-068F-4B0D-B80F-E3D1A721A503}" srcOrd="2" destOrd="0" presId="urn:microsoft.com/office/officeart/2005/8/layout/hProcess4"/>
    <dgm:cxn modelId="{55AEB5BA-469D-47DF-8976-EB8F573BE9D0}" type="presParOf" srcId="{D6723E67-A432-4FEE-AC6B-8E6B17DEE5B7}" destId="{47A26F57-A010-4072-9EBD-86BD6484D91B}" srcOrd="3" destOrd="0" presId="urn:microsoft.com/office/officeart/2005/8/layout/hProcess4"/>
    <dgm:cxn modelId="{93011E1E-5575-4593-A0F9-5A0F6CAD6BCC}" type="presParOf" srcId="{D6723E67-A432-4FEE-AC6B-8E6B17DEE5B7}" destId="{48206F52-42E7-4248-B79E-9B1077913B20}" srcOrd="4" destOrd="0" presId="urn:microsoft.com/office/officeart/2005/8/layout/hProcess4"/>
    <dgm:cxn modelId="{EC36D0CD-0CC4-48AC-B0B0-C9ACCD57EAA0}" type="presParOf" srcId="{ED6524A3-5A32-48CD-B667-DFB44CF40773}" destId="{2467359E-7225-4CFB-BBD2-900CCD5D7BDE}" srcOrd="5" destOrd="0" presId="urn:microsoft.com/office/officeart/2005/8/layout/hProcess4"/>
    <dgm:cxn modelId="{F128CA7B-E589-4D62-A0EE-978313865738}" type="presParOf" srcId="{ED6524A3-5A32-48CD-B667-DFB44CF40773}" destId="{0F447C47-A4FF-407A-BC1F-16AC042D6327}" srcOrd="6" destOrd="0" presId="urn:microsoft.com/office/officeart/2005/8/layout/hProcess4"/>
    <dgm:cxn modelId="{723D67E9-40D8-4917-A963-3DB7A595F492}" type="presParOf" srcId="{0F447C47-A4FF-407A-BC1F-16AC042D6327}" destId="{21F77DA2-0E77-43BA-AFE7-885029D8FC3B}" srcOrd="0" destOrd="0" presId="urn:microsoft.com/office/officeart/2005/8/layout/hProcess4"/>
    <dgm:cxn modelId="{CEB9F5DB-0D06-425F-B8BE-C4DC8C902C16}" type="presParOf" srcId="{0F447C47-A4FF-407A-BC1F-16AC042D6327}" destId="{939DFC11-B217-40F1-B0EE-ADA1D5FE8FDC}" srcOrd="1" destOrd="0" presId="urn:microsoft.com/office/officeart/2005/8/layout/hProcess4"/>
    <dgm:cxn modelId="{B66E75A5-AED6-4A93-8E50-6A4E8449B41C}" type="presParOf" srcId="{0F447C47-A4FF-407A-BC1F-16AC042D6327}" destId="{999DAA6F-B9C3-4EA2-A461-724C3FC87C73}" srcOrd="2" destOrd="0" presId="urn:microsoft.com/office/officeart/2005/8/layout/hProcess4"/>
    <dgm:cxn modelId="{50432176-64F1-4233-95FB-F57BD22FAFC7}" type="presParOf" srcId="{0F447C47-A4FF-407A-BC1F-16AC042D6327}" destId="{A9F63716-280D-4A8A-8AF8-9D84FEF36D8F}" srcOrd="3" destOrd="0" presId="urn:microsoft.com/office/officeart/2005/8/layout/hProcess4"/>
    <dgm:cxn modelId="{6E2DCBB4-81A9-4E47-82C8-07DEDD6D8FF3}"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708"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64691" y="1025220"/>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281339"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rPr>
            <a:t>文本</a:t>
          </a:r>
          <a:r>
            <a:rPr lang="en-US" altLang="zh-CN" sz="1200" b="1" kern="1200" dirty="0">
              <a:solidFill>
                <a:schemeClr val="bg1"/>
              </a:solidFill>
            </a:rPr>
            <a:t>1</a:t>
          </a:r>
          <a:endParaRPr lang="en-US" sz="1200" b="1" kern="1200" dirty="0">
            <a:solidFill>
              <a:schemeClr val="bg1"/>
            </a:solidFill>
          </a:endParaRPr>
        </a:p>
      </dsp:txBody>
      <dsp:txXfrm>
        <a:off x="294274" y="1678946"/>
        <a:ext cx="1084651" cy="415747"/>
      </dsp:txXfrm>
    </dsp:sp>
    <dsp:sp modelId="{B651F1CF-D429-4713-ABB8-9F7461E4F7F5}">
      <dsp:nvSpPr>
        <dsp:cNvPr id="0" name=""/>
        <dsp:cNvSpPr/>
      </dsp:nvSpPr>
      <dsp:spPr>
        <a:xfrm>
          <a:off x="1632667"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314109" y="205658"/>
          <a:ext cx="1591757" cy="1591757"/>
        </a:xfrm>
        <a:prstGeom prst="circularArrow">
          <a:avLst>
            <a:gd name="adj1" fmla="val 3177"/>
            <a:gd name="adj2" fmla="val 391175"/>
            <a:gd name="adj3" fmla="val 19433315"/>
            <a:gd name="adj4" fmla="val 12575511"/>
            <a:gd name="adj5" fmla="val 3706"/>
          </a:avLst>
        </a:prstGeom>
        <a:solidFill>
          <a:srgbClr val="314865"/>
        </a:solidFill>
        <a:ln>
          <a:solidFill>
            <a:srgbClr val="314865"/>
          </a:solid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1910297"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rPr>
            <a:t>文本</a:t>
          </a:r>
          <a:r>
            <a:rPr lang="en-US" altLang="zh-CN" sz="1200" b="1" kern="1200" dirty="0">
              <a:solidFill>
                <a:schemeClr val="bg1"/>
              </a:solidFill>
            </a:rPr>
            <a:t>2</a:t>
          </a:r>
          <a:endParaRPr lang="en-US" sz="1200" b="1" kern="1200" dirty="0">
            <a:solidFill>
              <a:schemeClr val="bg1"/>
            </a:solidFill>
          </a:endParaRPr>
        </a:p>
      </dsp:txBody>
      <dsp:txXfrm>
        <a:off x="1923232" y="648505"/>
        <a:ext cx="1084651" cy="415747"/>
      </dsp:txXfrm>
    </dsp:sp>
    <dsp:sp modelId="{C26DB7B9-FAD6-48DB-954D-A5E46F77BD6D}">
      <dsp:nvSpPr>
        <dsp:cNvPr id="0" name=""/>
        <dsp:cNvSpPr/>
      </dsp:nvSpPr>
      <dsp:spPr>
        <a:xfrm>
          <a:off x="3261625"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3953479" y="1065019"/>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3539255"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rPr>
            <a:t>文本</a:t>
          </a:r>
          <a:r>
            <a:rPr lang="en-US" altLang="zh-CN" sz="1200" b="1" kern="1200" dirty="0">
              <a:solidFill>
                <a:schemeClr val="bg1"/>
              </a:solidFill>
            </a:rPr>
            <a:t>3</a:t>
          </a:r>
          <a:endParaRPr lang="en-US" sz="1200" b="1" kern="1200" dirty="0">
            <a:solidFill>
              <a:schemeClr val="bg1"/>
            </a:solidFill>
          </a:endParaRPr>
        </a:p>
      </dsp:txBody>
      <dsp:txXfrm>
        <a:off x="3552190" y="1678946"/>
        <a:ext cx="1084651" cy="415747"/>
      </dsp:txXfrm>
    </dsp:sp>
    <dsp:sp modelId="{939DFC11-B217-40F1-B0EE-ADA1D5FE8FDC}">
      <dsp:nvSpPr>
        <dsp:cNvPr id="0" name=""/>
        <dsp:cNvSpPr/>
      </dsp:nvSpPr>
      <dsp:spPr>
        <a:xfrm>
          <a:off x="4890583"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5168213"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rPr>
            <a:t>文本</a:t>
          </a:r>
          <a:r>
            <a:rPr lang="en-US" altLang="zh-CN" sz="1200" b="1" kern="1200" dirty="0">
              <a:solidFill>
                <a:schemeClr val="bg1"/>
              </a:solidFill>
            </a:rPr>
            <a:t>4</a:t>
          </a:r>
          <a:endParaRPr lang="en-US" sz="1200" b="1" kern="1200" dirty="0">
            <a:solidFill>
              <a:schemeClr val="bg1"/>
            </a:solidFill>
          </a:endParaRPr>
        </a:p>
      </dsp:txBody>
      <dsp:txXfrm>
        <a:off x="5181148" y="648505"/>
        <a:ext cx="1084651" cy="4157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7AFACBB1-1174-4432-BE6F-41B3ACC0B83F}" type="datetimeFigureOut">
              <a:rPr lang="zh-CN" altLang="en-US" smtClean="0"/>
              <a:pPr/>
              <a:t>2022/2/25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F10490FA-BF50-4B16-B630-490134ED6E9B}" type="slidenum">
              <a:rPr lang="zh-CN" altLang="en-US" smtClean="0"/>
              <a:pPr/>
              <a:t>‹#›</a:t>
            </a:fld>
            <a:endParaRPr lang="zh-CN" altLang="en-US" dirty="0"/>
          </a:p>
        </p:txBody>
      </p:sp>
    </p:spTree>
    <p:extLst>
      <p:ext uri="{BB962C8B-B14F-4D97-AF65-F5344CB8AC3E}">
        <p14:creationId xmlns:p14="http://schemas.microsoft.com/office/powerpoint/2010/main" val="3113704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itchFamily="34" charset="-122"/>
        <a:cs typeface="+mn-cs"/>
      </a:defRPr>
    </a:lvl1pPr>
    <a:lvl2pPr marL="342900" algn="l" defTabSz="685800" rtl="0" eaLnBrk="1" latinLnBrk="0" hangingPunct="1">
      <a:defRPr sz="900" kern="1200">
        <a:solidFill>
          <a:schemeClr val="tx1"/>
        </a:solidFill>
        <a:latin typeface="+mn-lt"/>
        <a:ea typeface="微软雅黑" pitchFamily="34" charset="-122"/>
        <a:cs typeface="+mn-cs"/>
      </a:defRPr>
    </a:lvl2pPr>
    <a:lvl3pPr marL="685800" algn="l" defTabSz="685800" rtl="0" eaLnBrk="1" latinLnBrk="0" hangingPunct="1">
      <a:defRPr sz="900" kern="1200">
        <a:solidFill>
          <a:schemeClr val="tx1"/>
        </a:solidFill>
        <a:latin typeface="+mn-lt"/>
        <a:ea typeface="微软雅黑" pitchFamily="34" charset="-122"/>
        <a:cs typeface="+mn-cs"/>
      </a:defRPr>
    </a:lvl3pPr>
    <a:lvl4pPr marL="1028700" algn="l" defTabSz="685800" rtl="0" eaLnBrk="1" latinLnBrk="0" hangingPunct="1">
      <a:defRPr sz="900" kern="1200">
        <a:solidFill>
          <a:schemeClr val="tx1"/>
        </a:solidFill>
        <a:latin typeface="+mn-lt"/>
        <a:ea typeface="微软雅黑" pitchFamily="34" charset="-122"/>
        <a:cs typeface="+mn-cs"/>
      </a:defRPr>
    </a:lvl4pPr>
    <a:lvl5pPr marL="1371600" algn="l" defTabSz="685800" rtl="0" eaLnBrk="1" latinLnBrk="0" hangingPunct="1">
      <a:defRPr sz="900" kern="1200">
        <a:solidFill>
          <a:schemeClr val="tx1"/>
        </a:solidFill>
        <a:latin typeface="+mn-lt"/>
        <a:ea typeface="微软雅黑"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a:t>
            </a:fld>
            <a:endParaRPr lang="zh-CN" altLang="en-US"/>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10</a:t>
            </a:fld>
            <a:endParaRPr lang="zh-CN" altLang="en-US"/>
          </a:p>
        </p:txBody>
      </p:sp>
    </p:spTree>
    <p:extLst>
      <p:ext uri="{BB962C8B-B14F-4D97-AF65-F5344CB8AC3E}">
        <p14:creationId xmlns:p14="http://schemas.microsoft.com/office/powerpoint/2010/main" val="320528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11</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12</a:t>
            </a:fld>
            <a:endParaRPr lang="zh-CN" altLang="en-US"/>
          </a:p>
        </p:txBody>
      </p:sp>
    </p:spTree>
    <p:extLst>
      <p:ext uri="{BB962C8B-B14F-4D97-AF65-F5344CB8AC3E}">
        <p14:creationId xmlns:p14="http://schemas.microsoft.com/office/powerpoint/2010/main" val="3919086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13</a:t>
            </a:fld>
            <a:endParaRPr lang="zh-CN" altLang="en-US"/>
          </a:p>
        </p:txBody>
      </p:sp>
    </p:spTree>
    <p:extLst>
      <p:ext uri="{BB962C8B-B14F-4D97-AF65-F5344CB8AC3E}">
        <p14:creationId xmlns:p14="http://schemas.microsoft.com/office/powerpoint/2010/main" val="31645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14</a:t>
            </a:fld>
            <a:endParaRPr lang="zh-CN" altLang="en-US"/>
          </a:p>
        </p:txBody>
      </p:sp>
    </p:spTree>
    <p:extLst>
      <p:ext uri="{BB962C8B-B14F-4D97-AF65-F5344CB8AC3E}">
        <p14:creationId xmlns:p14="http://schemas.microsoft.com/office/powerpoint/2010/main" val="2591230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15</a:t>
            </a:fld>
            <a:endParaRPr lang="zh-CN" altLang="en-US"/>
          </a:p>
        </p:txBody>
      </p:sp>
    </p:spTree>
    <p:extLst>
      <p:ext uri="{BB962C8B-B14F-4D97-AF65-F5344CB8AC3E}">
        <p14:creationId xmlns:p14="http://schemas.microsoft.com/office/powerpoint/2010/main" val="4131801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16</a:t>
            </a:fld>
            <a:endParaRPr lang="zh-CN" altLang="en-US"/>
          </a:p>
        </p:txBody>
      </p:sp>
    </p:spTree>
    <p:extLst>
      <p:ext uri="{BB962C8B-B14F-4D97-AF65-F5344CB8AC3E}">
        <p14:creationId xmlns:p14="http://schemas.microsoft.com/office/powerpoint/2010/main" val="3204621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17</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18</a:t>
            </a:fld>
            <a:endParaRPr lang="zh-CN" altLang="en-US"/>
          </a:p>
        </p:txBody>
      </p:sp>
    </p:spTree>
    <p:extLst>
      <p:ext uri="{BB962C8B-B14F-4D97-AF65-F5344CB8AC3E}">
        <p14:creationId xmlns:p14="http://schemas.microsoft.com/office/powerpoint/2010/main" val="29688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19</a:t>
            </a:fld>
            <a:endParaRPr lang="zh-CN" altLang="en-US"/>
          </a:p>
        </p:txBody>
      </p:sp>
    </p:spTree>
    <p:extLst>
      <p:ext uri="{BB962C8B-B14F-4D97-AF65-F5344CB8AC3E}">
        <p14:creationId xmlns:p14="http://schemas.microsoft.com/office/powerpoint/2010/main" val="298982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21</a:t>
            </a:fld>
            <a:endParaRPr lang="zh-CN" altLang="en-US"/>
          </a:p>
        </p:txBody>
      </p:sp>
    </p:spTree>
    <p:extLst>
      <p:ext uri="{BB962C8B-B14F-4D97-AF65-F5344CB8AC3E}">
        <p14:creationId xmlns:p14="http://schemas.microsoft.com/office/powerpoint/2010/main" val="117021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22</a:t>
            </a:fld>
            <a:endParaRPr lang="zh-CN" altLang="en-US"/>
          </a:p>
        </p:txBody>
      </p:sp>
    </p:spTree>
    <p:extLst>
      <p:ext uri="{BB962C8B-B14F-4D97-AF65-F5344CB8AC3E}">
        <p14:creationId xmlns:p14="http://schemas.microsoft.com/office/powerpoint/2010/main" val="1807341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23</a:t>
            </a:fld>
            <a:endParaRPr lang="zh-CN" altLang="en-US" dirty="0"/>
          </a:p>
        </p:txBody>
      </p:sp>
    </p:spTree>
    <p:extLst>
      <p:ext uri="{BB962C8B-B14F-4D97-AF65-F5344CB8AC3E}">
        <p14:creationId xmlns:p14="http://schemas.microsoft.com/office/powerpoint/2010/main" val="1306756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24</a:t>
            </a:fld>
            <a:endParaRPr lang="zh-CN" altLang="en-US"/>
          </a:p>
        </p:txBody>
      </p:sp>
    </p:spTree>
    <p:extLst>
      <p:ext uri="{BB962C8B-B14F-4D97-AF65-F5344CB8AC3E}">
        <p14:creationId xmlns:p14="http://schemas.microsoft.com/office/powerpoint/2010/main" val="1649107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25</a:t>
            </a:fld>
            <a:endParaRPr lang="zh-CN" altLang="en-US"/>
          </a:p>
        </p:txBody>
      </p:sp>
    </p:spTree>
    <p:extLst>
      <p:ext uri="{BB962C8B-B14F-4D97-AF65-F5344CB8AC3E}">
        <p14:creationId xmlns:p14="http://schemas.microsoft.com/office/powerpoint/2010/main" val="924827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26</a:t>
            </a:fld>
            <a:endParaRPr lang="zh-CN" altLang="en-US"/>
          </a:p>
        </p:txBody>
      </p:sp>
    </p:spTree>
    <p:extLst>
      <p:ext uri="{BB962C8B-B14F-4D97-AF65-F5344CB8AC3E}">
        <p14:creationId xmlns:p14="http://schemas.microsoft.com/office/powerpoint/2010/main" val="3870673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27</a:t>
            </a:fld>
            <a:endParaRPr lang="zh-CN" altLang="en-US"/>
          </a:p>
        </p:txBody>
      </p:sp>
    </p:spTree>
    <p:extLst>
      <p:ext uri="{BB962C8B-B14F-4D97-AF65-F5344CB8AC3E}">
        <p14:creationId xmlns:p14="http://schemas.microsoft.com/office/powerpoint/2010/main" val="2256388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28</a:t>
            </a:fld>
            <a:endParaRPr lang="zh-CN" altLang="en-US"/>
          </a:p>
        </p:txBody>
      </p:sp>
    </p:spTree>
    <p:extLst>
      <p:ext uri="{BB962C8B-B14F-4D97-AF65-F5344CB8AC3E}">
        <p14:creationId xmlns:p14="http://schemas.microsoft.com/office/powerpoint/2010/main" val="248023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29</a:t>
            </a:fld>
            <a:endParaRPr lang="zh-CN" altLang="en-US"/>
          </a:p>
        </p:txBody>
      </p:sp>
    </p:spTree>
    <p:extLst>
      <p:ext uri="{BB962C8B-B14F-4D97-AF65-F5344CB8AC3E}">
        <p14:creationId xmlns:p14="http://schemas.microsoft.com/office/powerpoint/2010/main" val="66658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31</a:t>
            </a:fld>
            <a:endParaRPr lang="zh-CN" altLang="en-US"/>
          </a:p>
        </p:txBody>
      </p:sp>
    </p:spTree>
    <p:extLst>
      <p:ext uri="{BB962C8B-B14F-4D97-AF65-F5344CB8AC3E}">
        <p14:creationId xmlns:p14="http://schemas.microsoft.com/office/powerpoint/2010/main" val="157400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33</a:t>
            </a:fld>
            <a:endParaRPr lang="zh-CN" altLang="en-US"/>
          </a:p>
        </p:txBody>
      </p:sp>
    </p:spTree>
    <p:extLst>
      <p:ext uri="{BB962C8B-B14F-4D97-AF65-F5344CB8AC3E}">
        <p14:creationId xmlns:p14="http://schemas.microsoft.com/office/powerpoint/2010/main" val="337132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34</a:t>
            </a:fld>
            <a:endParaRPr lang="zh-CN" altLang="en-US"/>
          </a:p>
        </p:txBody>
      </p:sp>
    </p:spTree>
    <p:extLst>
      <p:ext uri="{BB962C8B-B14F-4D97-AF65-F5344CB8AC3E}">
        <p14:creationId xmlns:p14="http://schemas.microsoft.com/office/powerpoint/2010/main" val="4683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35</a:t>
            </a:fld>
            <a:endParaRPr lang="zh-CN" altLang="en-US"/>
          </a:p>
        </p:txBody>
      </p:sp>
    </p:spTree>
    <p:extLst>
      <p:ext uri="{BB962C8B-B14F-4D97-AF65-F5344CB8AC3E}">
        <p14:creationId xmlns:p14="http://schemas.microsoft.com/office/powerpoint/2010/main" val="246069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36</a:t>
            </a:fld>
            <a:endParaRPr lang="zh-CN" altLang="en-US"/>
          </a:p>
        </p:txBody>
      </p:sp>
    </p:spTree>
    <p:extLst>
      <p:ext uri="{BB962C8B-B14F-4D97-AF65-F5344CB8AC3E}">
        <p14:creationId xmlns:p14="http://schemas.microsoft.com/office/powerpoint/2010/main" val="1007600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37</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38</a:t>
            </a:fld>
            <a:endParaRPr lang="zh-CN" altLang="en-US"/>
          </a:p>
        </p:txBody>
      </p:sp>
    </p:spTree>
    <p:extLst>
      <p:ext uri="{BB962C8B-B14F-4D97-AF65-F5344CB8AC3E}">
        <p14:creationId xmlns:p14="http://schemas.microsoft.com/office/powerpoint/2010/main" val="421147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4</a:t>
            </a:fld>
            <a:endParaRPr lang="zh-CN" altLang="en-US" dirty="0"/>
          </a:p>
        </p:txBody>
      </p:sp>
    </p:spTree>
    <p:extLst>
      <p:ext uri="{BB962C8B-B14F-4D97-AF65-F5344CB8AC3E}">
        <p14:creationId xmlns:p14="http://schemas.microsoft.com/office/powerpoint/2010/main" val="339281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5</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7</a:t>
            </a:fld>
            <a:endParaRPr lang="zh-CN" altLang="en-US"/>
          </a:p>
        </p:txBody>
      </p:sp>
    </p:spTree>
    <p:extLst>
      <p:ext uri="{BB962C8B-B14F-4D97-AF65-F5344CB8AC3E}">
        <p14:creationId xmlns:p14="http://schemas.microsoft.com/office/powerpoint/2010/main" val="39088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8</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9</a:t>
            </a:fld>
            <a:endParaRPr lang="zh-CN" altLang="en-US"/>
          </a:p>
        </p:txBody>
      </p:sp>
    </p:spTree>
    <p:extLst>
      <p:ext uri="{BB962C8B-B14F-4D97-AF65-F5344CB8AC3E}">
        <p14:creationId xmlns:p14="http://schemas.microsoft.com/office/powerpoint/2010/main" val="322205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2022/2/25</a:t>
            </a:fld>
            <a:endParaRPr lang="zh-CN" altLang="en-US" dirty="0"/>
          </a:p>
        </p:txBody>
      </p:sp>
      <p:sp>
        <p:nvSpPr>
          <p:cNvPr id="5" name="Footer Placeholder 4"/>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42ADB-7D30-4CDA-A166-333DE990463F}"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0533682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5672013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09108876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85253906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4874047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96002496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03373599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97084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13707350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77778783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2022/2/25</a:t>
            </a:fld>
            <a:endParaRPr lang="zh-CN" altLang="en-US" dirty="0"/>
          </a:p>
        </p:txBody>
      </p:sp>
      <p:sp>
        <p:nvSpPr>
          <p:cNvPr id="3" name="Footer Placeholder 2"/>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4" name="Slide Number Placeholder 3"/>
          <p:cNvSpPr>
            <a:spLocks noGrp="1"/>
          </p:cNvSpPr>
          <p:nvPr>
            <p:ph type="sldNum" sz="quarter" idx="12"/>
          </p:nvPr>
        </p:nvSpPr>
        <p:spPr/>
        <p:txBody>
          <a:bodyPr/>
          <a:lstStyle>
            <a:lvl1pPr>
              <a:defRPr>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84377663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38754329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TextBox 6"/>
          <p:cNvSpPr txBox="1"/>
          <p:nvPr userDrawn="1"/>
        </p:nvSpPr>
        <p:spPr>
          <a:xfrm>
            <a:off x="1755304" y="5005524"/>
            <a:ext cx="1224136" cy="118430"/>
          </a:xfrm>
          <a:prstGeom prst="rect">
            <a:avLst/>
          </a:prstGeom>
          <a:noFill/>
        </p:spPr>
        <p:txBody>
          <a:bodyPr wrap="square" rtlCol="0">
            <a:spAutoFit/>
          </a:bodyPr>
          <a:lstStyle/>
          <a:p>
            <a:pPr defTabSz="914400">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10950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35579376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30196158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t>2/25/2022</a:t>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64796167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2022/2/25</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07774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2022/2/25</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2356068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78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658295341"/>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1" name="矩形 10"/>
          <p:cNvSpPr/>
          <p:nvPr userDrawn="1"/>
        </p:nvSpPr>
        <p:spPr>
          <a:xfrm>
            <a:off x="0" y="954496"/>
            <a:ext cx="1268760" cy="59114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160748" y="1196060"/>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9" name="五边形 18"/>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250729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8449050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pSp>
        <p:nvGrpSpPr>
          <p:cNvPr id="14" name="组合 13"/>
          <p:cNvGrpSpPr/>
          <p:nvPr userDrawn="1"/>
        </p:nvGrpSpPr>
        <p:grpSpPr>
          <a:xfrm>
            <a:off x="0" y="1545636"/>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意义与内容</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8" name="五边形 17"/>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3767875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018980457"/>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pSp>
        <p:nvGrpSpPr>
          <p:cNvPr id="14" name="组合 13"/>
          <p:cNvGrpSpPr/>
          <p:nvPr userDrawn="1"/>
        </p:nvGrpSpPr>
        <p:grpSpPr>
          <a:xfrm>
            <a:off x="0" y="214070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solidFill>
                    <a:schemeClr val="lt1"/>
                  </a:solidFill>
                  <a:latin typeface="微软雅黑" panose="020B0503020204020204" pitchFamily="34" charset="-122"/>
                  <a:ea typeface="微软雅黑" panose="020B0503020204020204" pitchFamily="34" charset="-122"/>
                  <a:cs typeface="+mn-cs"/>
                </a:rPr>
                <a:t>思路与方法</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49699750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275681519"/>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pSp>
        <p:nvGrpSpPr>
          <p:cNvPr id="10" name="组合 9"/>
          <p:cNvGrpSpPr/>
          <p:nvPr userDrawn="1"/>
        </p:nvGrpSpPr>
        <p:grpSpPr>
          <a:xfrm>
            <a:off x="0" y="2736195"/>
            <a:ext cx="1268760" cy="591140"/>
            <a:chOff x="0" y="1272662"/>
            <a:chExt cx="1691680" cy="788186"/>
          </a:xfrm>
        </p:grpSpPr>
        <p:sp>
          <p:nvSpPr>
            <p:cNvPr id="11" name="矩形 10"/>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lt1"/>
                  </a:solidFill>
                  <a:latin typeface="微软雅黑" panose="020B0503020204020204" pitchFamily="34" charset="-122"/>
                  <a:ea typeface="微软雅黑" panose="020B0503020204020204" pitchFamily="34" charset="-122"/>
                  <a:cs typeface="+mn-cs"/>
                </a:rPr>
                <a:t>重点与难点</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5" name="五边形 14"/>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56243341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5508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pSp>
        <p:nvGrpSpPr>
          <p:cNvPr id="14" name="组合 13"/>
          <p:cNvGrpSpPr/>
          <p:nvPr userDrawn="1"/>
        </p:nvGrpSpPr>
        <p:grpSpPr>
          <a:xfrm>
            <a:off x="0" y="332998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成果与运用</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89259187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94027346"/>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xmlns=""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pSp>
        <p:nvGrpSpPr>
          <p:cNvPr id="14" name="组合 13"/>
          <p:cNvGrpSpPr/>
          <p:nvPr userDrawn="1"/>
        </p:nvGrpSpPr>
        <p:grpSpPr>
          <a:xfrm>
            <a:off x="0" y="3923711"/>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建议与总结</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16184410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5438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B0C4986D-6BE9-4264-908F-02DB36FD8D6C}" type="datetime1">
              <a:rPr lang="en-US" smtClean="0"/>
              <a:t>2/25/2022</a:t>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BA9B540C-44DA-4F69-89C9-7C84606640D3}" type="slidenum">
              <a:rPr lang="en-US" smtClean="0"/>
              <a:pPr/>
              <a:t>‹#›</a:t>
            </a:fld>
            <a:endParaRPr lang="en-US" dirty="0"/>
          </a:p>
        </p:txBody>
      </p:sp>
      <p:sp>
        <p:nvSpPr>
          <p:cNvPr id="7" name="Rectangle 6"/>
          <p:cNvSpPr/>
          <p:nvPr/>
        </p:nvSpPr>
        <p:spPr>
          <a:xfrm>
            <a:off x="9001124" y="0"/>
            <a:ext cx="142876" cy="10287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userDrawn="1"/>
        </p:nvSpPr>
        <p:spPr>
          <a:xfrm>
            <a:off x="0" y="4867274"/>
            <a:ext cx="7048500"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0" name="圆角矩形 9"/>
          <p:cNvSpPr/>
          <p:nvPr userDrawn="1"/>
        </p:nvSpPr>
        <p:spPr>
          <a:xfrm>
            <a:off x="8124825" y="4867273"/>
            <a:ext cx="1019175"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1" name="文本框 9"/>
          <p:cNvSpPr txBox="1"/>
          <p:nvPr userDrawn="1"/>
        </p:nvSpPr>
        <p:spPr>
          <a:xfrm>
            <a:off x="7143753" y="4843416"/>
            <a:ext cx="877163" cy="300082"/>
          </a:xfrm>
          <a:prstGeom prst="rect">
            <a:avLst/>
          </a:prstGeom>
          <a:noFill/>
        </p:spPr>
        <p:txBody>
          <a:bodyPr wrap="none" rtlCol="0">
            <a:spAutoFit/>
          </a:bodyPr>
          <a:lstStyle/>
          <a:p>
            <a:r>
              <a:rPr lang="zh-CN" altLang="en-US" b="0" dirty="0">
                <a:solidFill>
                  <a:srgbClr val="314865"/>
                </a:solidFill>
                <a:latin typeface="微软雅黑" panose="020B0503020204020204" pitchFamily="34" charset="-122"/>
                <a:ea typeface="微软雅黑" panose="020B0503020204020204" pitchFamily="34" charset="-122"/>
              </a:rPr>
              <a:t>复旦大学</a:t>
            </a:r>
          </a:p>
        </p:txBody>
      </p:sp>
    </p:spTree>
  </p:cSld>
  <p:clrMap bg1="lt1" tx1="dk1" bg2="lt2" tx2="dk2" accent1="accent1" accent2="accent2" accent3="accent3" accent4="accent4" accent5="accent5" accent6="accent6" hlink="hlink" folHlink="folHlink"/>
  <p:sldLayoutIdLst>
    <p:sldLayoutId id="2147483717" r:id="rId1"/>
    <p:sldLayoutId id="2147483723"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Lst>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微软雅黑" pitchFamily="34" charset="-122"/>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27879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50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itchFamily="34" charset="-122"/>
              </a:rPr>
              <a:t>       </a:t>
            </a:r>
            <a:endParaRPr lang="zh-CN" altLang="en-US" dirty="0">
              <a:ea typeface="微软雅黑" pitchFamily="34" charset="-122"/>
            </a:endParaRPr>
          </a:p>
        </p:txBody>
      </p:sp>
      <p:sp>
        <p:nvSpPr>
          <p:cNvPr id="32" name="矩形 31"/>
          <p:cNvSpPr/>
          <p:nvPr/>
        </p:nvSpPr>
        <p:spPr>
          <a:xfrm>
            <a:off x="1785537" y="2139208"/>
            <a:ext cx="5791970"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4400" b="1" dirty="0">
                <a:ln>
                  <a:prstDash val="solid"/>
                </a:ln>
                <a:solidFill>
                  <a:schemeClr val="bg1"/>
                </a:solidFill>
                <a:latin typeface="+mj-ea"/>
                <a:ea typeface="+mj-ea"/>
              </a:rPr>
              <a:t>毕业论文答辩</a:t>
            </a:r>
            <a:r>
              <a:rPr lang="en-US" altLang="zh-CN" sz="4400" b="1" dirty="0">
                <a:ln>
                  <a:prstDash val="solid"/>
                </a:ln>
                <a:solidFill>
                  <a:schemeClr val="bg1"/>
                </a:solidFill>
                <a:latin typeface="+mj-ea"/>
                <a:ea typeface="+mj-ea"/>
              </a:rPr>
              <a:t>PPT</a:t>
            </a:r>
            <a:r>
              <a:rPr lang="zh-CN" altLang="en-US" sz="4400" b="1" dirty="0">
                <a:ln>
                  <a:prstDash val="solid"/>
                </a:ln>
                <a:solidFill>
                  <a:schemeClr val="bg1"/>
                </a:solidFill>
                <a:latin typeface="+mj-ea"/>
                <a:ea typeface="+mj-ea"/>
              </a:rPr>
              <a:t>模板</a:t>
            </a:r>
          </a:p>
        </p:txBody>
      </p:sp>
      <p:sp>
        <p:nvSpPr>
          <p:cNvPr id="36" name="矩形 35"/>
          <p:cNvSpPr/>
          <p:nvPr/>
        </p:nvSpPr>
        <p:spPr>
          <a:xfrm>
            <a:off x="2875158" y="3179517"/>
            <a:ext cx="1611339"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a:t>
            </a:r>
            <a:r>
              <a:rPr lang="zh-CN" altLang="en-US" sz="1400" b="1" dirty="0" smtClean="0">
                <a:ln>
                  <a:prstDash val="solid"/>
                </a:ln>
                <a:solidFill>
                  <a:schemeClr val="bg1"/>
                </a:solidFill>
                <a:latin typeface="微软雅黑" pitchFamily="34" charset="-122"/>
                <a:ea typeface="微软雅黑" pitchFamily="34" charset="-122"/>
              </a:rPr>
              <a:t>：</a:t>
            </a:r>
            <a:r>
              <a:rPr lang="zh-CN" altLang="en-US" sz="1400" b="1" dirty="0">
                <a:ln>
                  <a:prstDash val="solid"/>
                </a:ln>
                <a:solidFill>
                  <a:schemeClr val="bg1"/>
                </a:solidFill>
                <a:latin typeface="微软雅黑" pitchFamily="34" charset="-122"/>
                <a:ea typeface="微软雅黑" pitchFamily="34" charset="-122"/>
              </a:rPr>
              <a:t>第一</a:t>
            </a:r>
            <a:r>
              <a:rPr lang="en-US" altLang="zh-CN" sz="1400" b="1" dirty="0">
                <a:ln>
                  <a:prstDash val="solid"/>
                </a:ln>
                <a:solidFill>
                  <a:schemeClr val="bg1"/>
                </a:solidFill>
                <a:latin typeface="微软雅黑" pitchFamily="34" charset="-122"/>
                <a:ea typeface="微软雅黑" pitchFamily="34" charset="-122"/>
              </a:rPr>
              <a:t>PPT</a:t>
            </a:r>
            <a:endParaRPr lang="zh-CN" altLang="en-US" sz="1400" b="1" dirty="0">
              <a:ln>
                <a:prstDash val="solid"/>
              </a:ln>
              <a:solidFill>
                <a:schemeClr val="bg1"/>
              </a:solidFill>
              <a:latin typeface="微软雅黑" pitchFamily="34" charset="-122"/>
              <a:ea typeface="微软雅黑" pitchFamily="34" charset="-122"/>
            </a:endParaRPr>
          </a:p>
        </p:txBody>
      </p:sp>
      <p:sp>
        <p:nvSpPr>
          <p:cNvPr id="37" name="矩形 36"/>
          <p:cNvSpPr/>
          <p:nvPr/>
        </p:nvSpPr>
        <p:spPr>
          <a:xfrm>
            <a:off x="4768334" y="3179516"/>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指导</a:t>
            </a:r>
            <a:r>
              <a:rPr lang="zh-CN" altLang="en-US" sz="1400" b="1" dirty="0" smtClean="0">
                <a:ln>
                  <a:prstDash val="solid"/>
                </a:ln>
                <a:solidFill>
                  <a:schemeClr val="bg1"/>
                </a:solidFill>
                <a:latin typeface="微软雅黑" pitchFamily="34" charset="-122"/>
                <a:ea typeface="微软雅黑" pitchFamily="34" charset="-122"/>
              </a:rPr>
              <a:t>：王教授</a:t>
            </a:r>
            <a:endParaRPr lang="zh-CN" altLang="en-US" sz="1400" b="1" dirty="0">
              <a:ln>
                <a:prstDash val="solid"/>
              </a:ln>
              <a:solidFill>
                <a:schemeClr val="bg1"/>
              </a:solidFill>
              <a:latin typeface="微软雅黑" pitchFamily="34" charset="-122"/>
              <a:ea typeface="微软雅黑" pitchFamily="34" charset="-122"/>
            </a:endParaRPr>
          </a:p>
        </p:txBody>
      </p:sp>
      <p:sp>
        <p:nvSpPr>
          <p:cNvPr id="39" name="TextBox 16"/>
          <p:cNvSpPr txBox="1"/>
          <p:nvPr/>
        </p:nvSpPr>
        <p:spPr>
          <a:xfrm>
            <a:off x="7656889" y="4537243"/>
            <a:ext cx="1127232" cy="300082"/>
          </a:xfrm>
          <a:prstGeom prst="rect">
            <a:avLst/>
          </a:prstGeom>
          <a:noFill/>
        </p:spPr>
        <p:txBody>
          <a:bodyPr wrap="none" rtlCol="0">
            <a:spAutoFit/>
          </a:bodyPr>
          <a:lstStyle/>
          <a:p>
            <a:pPr>
              <a:defRPr/>
            </a:pPr>
            <a:r>
              <a:rPr lang="en-US" altLang="zh-CN" kern="0" dirty="0">
                <a:solidFill>
                  <a:schemeClr val="bg1"/>
                </a:solidFill>
                <a:latin typeface="时尚中黑简体" pitchFamily="2" charset="-122"/>
                <a:ea typeface="时尚中黑简体" pitchFamily="2" charset="-122"/>
              </a:rPr>
              <a:t>Loading……</a:t>
            </a:r>
            <a:endParaRPr lang="zh-CN" altLang="en-US" kern="0" dirty="0">
              <a:solidFill>
                <a:schemeClr val="bg1"/>
              </a:solidFill>
              <a:latin typeface="时尚中黑简体" pitchFamily="2" charset="-122"/>
              <a:ea typeface="时尚中黑简体" pitchFamily="2" charset="-122"/>
            </a:endParaRPr>
          </a:p>
        </p:txBody>
      </p:sp>
      <p:pic>
        <p:nvPicPr>
          <p:cNvPr id="40"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27883" y="4493803"/>
            <a:ext cx="450132" cy="4562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
          <p:cNvSpPr>
            <a:spLocks noEditPoints="1"/>
          </p:cNvSpPr>
          <p:nvPr/>
        </p:nvSpPr>
        <p:spPr bwMode="auto">
          <a:xfrm>
            <a:off x="4007644" y="971557"/>
            <a:ext cx="1132332" cy="1008011"/>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grpSp>
        <p:nvGrpSpPr>
          <p:cNvPr id="15" name="组合 14"/>
          <p:cNvGrpSpPr/>
          <p:nvPr/>
        </p:nvGrpSpPr>
        <p:grpSpPr>
          <a:xfrm rot="5400000">
            <a:off x="4526683" y="-4700586"/>
            <a:ext cx="719786" cy="9144000"/>
            <a:chOff x="-11273" y="-594773"/>
            <a:chExt cx="719786" cy="7462505"/>
          </a:xfrm>
          <a:solidFill>
            <a:srgbClr val="F5F5F5"/>
          </a:solidFill>
        </p:grpSpPr>
        <p:sp>
          <p:nvSpPr>
            <p:cNvPr id="16" name="等腰三角形 15"/>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22"/>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等腰三角形 23"/>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等腰三角形 24"/>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等腰三角形 25"/>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rot="5400000">
            <a:off x="4203646" y="-4700585"/>
            <a:ext cx="719786" cy="9144000"/>
            <a:chOff x="-11273" y="-594773"/>
            <a:chExt cx="719786" cy="7462505"/>
          </a:xfrm>
          <a:solidFill>
            <a:srgbClr val="F5F5F5"/>
          </a:solidFill>
        </p:grpSpPr>
        <p:sp>
          <p:nvSpPr>
            <p:cNvPr id="29" name="等腰三角形 28"/>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等腰三角形 32"/>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等腰三角形 33"/>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等腰三角形 4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等腰三角形 4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rot="5400000">
            <a:off x="3880609" y="-4700584"/>
            <a:ext cx="719786" cy="9144000"/>
            <a:chOff x="-11273" y="-594773"/>
            <a:chExt cx="719786" cy="7462505"/>
          </a:xfrm>
          <a:solidFill>
            <a:srgbClr val="F5F5F5"/>
          </a:solidFill>
        </p:grpSpPr>
        <p:sp>
          <p:nvSpPr>
            <p:cNvPr id="45" name="等腰三角形 44"/>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等腰三角形 45"/>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等腰三角形 46"/>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5526052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500" fill="hold"/>
                                        <p:tgtEl>
                                          <p:spTgt spid="14"/>
                                        </p:tgtEl>
                                        <p:attrNameLst>
                                          <p:attrName>ppt_w</p:attrName>
                                        </p:attrNameLst>
                                      </p:cBhvr>
                                      <p:tavLst>
                                        <p:tav tm="0">
                                          <p:val>
                                            <p:fltVal val="0"/>
                                          </p:val>
                                        </p:tav>
                                        <p:tav tm="100000">
                                          <p:val>
                                            <p:strVal val="#ppt_w"/>
                                          </p:val>
                                        </p:tav>
                                      </p:tavLst>
                                    </p:anim>
                                    <p:anim calcmode="lin" valueType="num">
                                      <p:cBhvr>
                                        <p:cTn id="17" dur="1500" fill="hold"/>
                                        <p:tgtEl>
                                          <p:spTgt spid="14"/>
                                        </p:tgtEl>
                                        <p:attrNameLst>
                                          <p:attrName>ppt_h</p:attrName>
                                        </p:attrNameLst>
                                      </p:cBhvr>
                                      <p:tavLst>
                                        <p:tav tm="0">
                                          <p:val>
                                            <p:fltVal val="0"/>
                                          </p:val>
                                        </p:tav>
                                        <p:tav tm="100000">
                                          <p:val>
                                            <p:strVal val="#ppt_h"/>
                                          </p:val>
                                        </p:tav>
                                      </p:tavLst>
                                    </p:anim>
                                    <p:anim calcmode="lin" valueType="num">
                                      <p:cBhvr>
                                        <p:cTn id="18" dur="1500" fill="hold"/>
                                        <p:tgtEl>
                                          <p:spTgt spid="14"/>
                                        </p:tgtEl>
                                        <p:attrNameLst>
                                          <p:attrName>style.rotation</p:attrName>
                                        </p:attrNameLst>
                                      </p:cBhvr>
                                      <p:tavLst>
                                        <p:tav tm="0">
                                          <p:val>
                                            <p:fltVal val="90"/>
                                          </p:val>
                                        </p:tav>
                                        <p:tav tm="100000">
                                          <p:val>
                                            <p:fltVal val="0"/>
                                          </p:val>
                                        </p:tav>
                                      </p:tavLst>
                                    </p:anim>
                                    <p:animEffect transition="in" filter="fade">
                                      <p:cBhvr>
                                        <p:cTn id="19" dur="1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2500"/>
                                        <p:tgtEl>
                                          <p:spTgt spid="32"/>
                                        </p:tgtEl>
                                      </p:cBhvr>
                                    </p:animEffect>
                                  </p:childTnLst>
                                </p:cTn>
                              </p:par>
                            </p:childTnLst>
                          </p:cTn>
                        </p:par>
                        <p:par>
                          <p:cTn id="24" fill="hold">
                            <p:stCondLst>
                              <p:cond delay="4000"/>
                            </p:stCondLst>
                            <p:childTnLst>
                              <p:par>
                                <p:cTn id="25" presetID="42"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42"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8" presetClass="emph" presetSubtype="0" repeatCount="3000" fill="hold" nodeType="withEffect">
                                  <p:stCondLst>
                                    <p:cond delay="0"/>
                                  </p:stCondLst>
                                  <p:childTnLst>
                                    <p:animRot by="21600000">
                                      <p:cBhvr>
                                        <p:cTn id="44" dur="2000" fill="hold"/>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9"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8"/>
          <p:cNvSpPr>
            <a:spLocks noChangeArrowheads="1"/>
          </p:cNvSpPr>
          <p:nvPr/>
        </p:nvSpPr>
        <p:spPr bwMode="auto">
          <a:xfrm>
            <a:off x="3657277" y="1203524"/>
            <a:ext cx="1529994" cy="1521082"/>
          </a:xfrm>
          <a:prstGeom prst="ellipse">
            <a:avLst/>
          </a:prstGeom>
          <a:solidFill>
            <a:srgbClr val="314865"/>
          </a:solidFill>
          <a:ln w="25400">
            <a:solidFill>
              <a:srgbClr val="E2E9E9"/>
            </a:solid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3" name="Oval 100"/>
          <p:cNvSpPr>
            <a:spLocks noChangeArrowheads="1"/>
          </p:cNvSpPr>
          <p:nvPr/>
        </p:nvSpPr>
        <p:spPr bwMode="auto">
          <a:xfrm>
            <a:off x="4795117" y="1126282"/>
            <a:ext cx="1901352" cy="1892439"/>
          </a:xfrm>
          <a:prstGeom prst="ellipse">
            <a:avLst/>
          </a:prstGeom>
          <a:solidFill>
            <a:srgbClr val="314865"/>
          </a:solidFill>
          <a:ln w="19050">
            <a:solidFill>
              <a:schemeClr val="bg1"/>
            </a:solid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4" name="Oval 101"/>
          <p:cNvSpPr>
            <a:spLocks noChangeArrowheads="1"/>
          </p:cNvSpPr>
          <p:nvPr/>
        </p:nvSpPr>
        <p:spPr bwMode="auto">
          <a:xfrm>
            <a:off x="4135585" y="2136375"/>
            <a:ext cx="1592383" cy="1598324"/>
          </a:xfrm>
          <a:prstGeom prst="ellipse">
            <a:avLst/>
          </a:prstGeom>
          <a:solidFill>
            <a:srgbClr val="E2E9E9"/>
          </a:solidFill>
          <a:ln w="19050">
            <a:solidFill>
              <a:schemeClr val="bg1"/>
            </a:solidFill>
          </a:ln>
          <a:extLst/>
        </p:spPr>
        <p:txBody>
          <a:bodyPr vert="horz" wrap="square" lIns="82296" tIns="41148" rIns="82296" bIns="41148" numCol="1" anchor="t" anchorCtr="0" compatLnSpc="1">
            <a:prstTxWarp prst="textNoShape">
              <a:avLst/>
            </a:prstTxWarp>
          </a:bodyPr>
          <a:lstStyle/>
          <a:p>
            <a:endParaRPr lang="zh-CN" altLang="en-US" sz="1620">
              <a:solidFill>
                <a:schemeClr val="bg2">
                  <a:lumMod val="10000"/>
                </a:schemeClr>
              </a:solidFill>
              <a:latin typeface="Calibri"/>
              <a:ea typeface="微软雅黑"/>
            </a:endParaRPr>
          </a:p>
        </p:txBody>
      </p:sp>
      <p:cxnSp>
        <p:nvCxnSpPr>
          <p:cNvPr id="5" name="直接箭头连接符 4"/>
          <p:cNvCxnSpPr/>
          <p:nvPr/>
        </p:nvCxnSpPr>
        <p:spPr>
          <a:xfrm>
            <a:off x="6696468" y="1843744"/>
            <a:ext cx="1464385" cy="0"/>
          </a:xfrm>
          <a:prstGeom prst="straightConnector1">
            <a:avLst/>
          </a:prstGeom>
          <a:noFill/>
          <a:ln w="9525" cap="flat" cmpd="sng" algn="ctr">
            <a:solidFill>
              <a:srgbClr val="314865"/>
            </a:solidFill>
            <a:prstDash val="solid"/>
            <a:tailEnd type="arrow"/>
          </a:ln>
          <a:effectLst/>
        </p:spPr>
      </p:cxnSp>
      <p:sp>
        <p:nvSpPr>
          <p:cNvPr id="6" name="TextBox 21"/>
          <p:cNvSpPr txBox="1"/>
          <p:nvPr/>
        </p:nvSpPr>
        <p:spPr>
          <a:xfrm>
            <a:off x="6801126" y="1846664"/>
            <a:ext cx="165623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cxnSp>
        <p:nvCxnSpPr>
          <p:cNvPr id="7" name="直接箭头连接符 6"/>
          <p:cNvCxnSpPr>
            <a:stCxn id="4" idx="4"/>
          </p:cNvCxnSpPr>
          <p:nvPr/>
        </p:nvCxnSpPr>
        <p:spPr>
          <a:xfrm>
            <a:off x="4931776" y="3734700"/>
            <a:ext cx="5942" cy="891766"/>
          </a:xfrm>
          <a:prstGeom prst="straightConnector1">
            <a:avLst/>
          </a:prstGeom>
          <a:noFill/>
          <a:ln w="9525" cap="flat" cmpd="sng" algn="ctr">
            <a:solidFill>
              <a:srgbClr val="314865"/>
            </a:solidFill>
            <a:prstDash val="solid"/>
            <a:tailEnd type="arrow"/>
          </a:ln>
          <a:effectLst/>
        </p:spPr>
      </p:cxnSp>
      <p:sp>
        <p:nvSpPr>
          <p:cNvPr id="8" name="TextBox 23"/>
          <p:cNvSpPr txBox="1"/>
          <p:nvPr/>
        </p:nvSpPr>
        <p:spPr>
          <a:xfrm>
            <a:off x="5039710" y="3809840"/>
            <a:ext cx="1623612" cy="741485"/>
          </a:xfrm>
          <a:prstGeom prst="rect">
            <a:avLst/>
          </a:prstGeom>
          <a:noFill/>
        </p:spPr>
        <p:txBody>
          <a:bodyPr wrap="square" rtlCol="0">
            <a:spAutoFit/>
          </a:bodyPr>
          <a:lstStyle/>
          <a:p>
            <a:pPr>
              <a:lnSpc>
                <a:spcPct val="12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20000"/>
              </a:lnSpc>
            </a:pPr>
            <a:r>
              <a:rPr lang="zh-CN" altLang="en-US" sz="1200" dirty="0">
                <a:solidFill>
                  <a:schemeClr val="bg2">
                    <a:lumMod val="10000"/>
                  </a:schemeClr>
                </a:solidFill>
                <a:latin typeface="Calibri"/>
                <a:ea typeface="微软雅黑"/>
              </a:rPr>
              <a:t>添加文本说明内容</a:t>
            </a:r>
          </a:p>
          <a:p>
            <a:pPr>
              <a:lnSpc>
                <a:spcPct val="120000"/>
              </a:lnSpc>
            </a:pPr>
            <a:r>
              <a:rPr lang="zh-CN" altLang="en-US" sz="1200" dirty="0">
                <a:solidFill>
                  <a:schemeClr val="bg2">
                    <a:lumMod val="10000"/>
                  </a:schemeClr>
                </a:solidFill>
                <a:latin typeface="Calibri"/>
                <a:ea typeface="微软雅黑"/>
              </a:rPr>
              <a:t>添加文本说明内容</a:t>
            </a:r>
          </a:p>
        </p:txBody>
      </p:sp>
      <p:cxnSp>
        <p:nvCxnSpPr>
          <p:cNvPr id="9" name="直接箭头连接符 8"/>
          <p:cNvCxnSpPr/>
          <p:nvPr/>
        </p:nvCxnSpPr>
        <p:spPr>
          <a:xfrm flipH="1">
            <a:off x="2058579" y="2017541"/>
            <a:ext cx="1598698" cy="0"/>
          </a:xfrm>
          <a:prstGeom prst="straightConnector1">
            <a:avLst/>
          </a:prstGeom>
          <a:noFill/>
          <a:ln w="9525" cap="flat" cmpd="sng" algn="ctr">
            <a:solidFill>
              <a:srgbClr val="314865"/>
            </a:solidFill>
            <a:prstDash val="solid"/>
            <a:tailEnd type="arrow"/>
          </a:ln>
          <a:effectLst/>
        </p:spPr>
      </p:cxnSp>
      <p:sp>
        <p:nvSpPr>
          <p:cNvPr id="10" name="TextBox 25"/>
          <p:cNvSpPr txBox="1"/>
          <p:nvPr/>
        </p:nvSpPr>
        <p:spPr>
          <a:xfrm>
            <a:off x="2020253" y="1070349"/>
            <a:ext cx="163702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sp>
        <p:nvSpPr>
          <p:cNvPr id="11" name="TextBox 27"/>
          <p:cNvSpPr txBox="1"/>
          <p:nvPr/>
        </p:nvSpPr>
        <p:spPr>
          <a:xfrm>
            <a:off x="3979935" y="1674356"/>
            <a:ext cx="792322"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12" name="TextBox 28"/>
          <p:cNvSpPr txBox="1"/>
          <p:nvPr/>
        </p:nvSpPr>
        <p:spPr>
          <a:xfrm>
            <a:off x="5428553" y="1784015"/>
            <a:ext cx="792322" cy="30008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13" name="TextBox 29"/>
          <p:cNvSpPr txBox="1"/>
          <p:nvPr/>
        </p:nvSpPr>
        <p:spPr>
          <a:xfrm>
            <a:off x="4547045" y="2753808"/>
            <a:ext cx="792322" cy="300082"/>
          </a:xfrm>
          <a:prstGeom prst="rect">
            <a:avLst/>
          </a:prstGeom>
          <a:noFill/>
        </p:spPr>
        <p:txBody>
          <a:bodyPr wrap="square" rtlCol="0">
            <a:spAutoFit/>
          </a:bodyPr>
          <a:lstStyle/>
          <a:p>
            <a:r>
              <a:rPr lang="zh-CN" altLang="en-US" b="1" dirty="0">
                <a:solidFill>
                  <a:srgbClr val="314865"/>
                </a:solidFill>
                <a:latin typeface="微软雅黑" pitchFamily="34" charset="-122"/>
                <a:ea typeface="微软雅黑" pitchFamily="34" charset="-122"/>
              </a:rPr>
              <a:t>项目</a:t>
            </a:r>
            <a:r>
              <a:rPr lang="en-US" altLang="zh-CN" b="1" dirty="0">
                <a:solidFill>
                  <a:srgbClr val="314865"/>
                </a:solidFill>
                <a:latin typeface="微软雅黑" pitchFamily="34" charset="-122"/>
                <a:ea typeface="微软雅黑" pitchFamily="34" charset="-122"/>
              </a:rPr>
              <a:t>3</a:t>
            </a:r>
            <a:endParaRPr lang="zh-CN" altLang="en-US" b="1" dirty="0">
              <a:solidFill>
                <a:srgbClr val="314865"/>
              </a:solidFill>
              <a:latin typeface="微软雅黑" pitchFamily="34" charset="-122"/>
              <a:ea typeface="微软雅黑" pitchFamily="34" charset="-122"/>
            </a:endParaRPr>
          </a:p>
        </p:txBody>
      </p:sp>
      <p:sp>
        <p:nvSpPr>
          <p:cNvPr id="14" name="右弧形箭头 13"/>
          <p:cNvSpPr/>
          <p:nvPr/>
        </p:nvSpPr>
        <p:spPr>
          <a:xfrm rot="9229339">
            <a:off x="3513760" y="2561714"/>
            <a:ext cx="453650" cy="853502"/>
          </a:xfrm>
          <a:prstGeom prst="curvedLeftArrow">
            <a:avLst/>
          </a:prstGeom>
          <a:solidFill>
            <a:srgbClr val="314865"/>
          </a:solidFill>
          <a:ln w="19050">
            <a:noFill/>
          </a:ln>
        </p:spPr>
        <p:txBody>
          <a:bodyPr vert="horz" wrap="square" lIns="82296" tIns="41148" rIns="82296" bIns="41148" numCol="1" anchor="t" anchorCtr="0" compatLnSpc="1">
            <a:prstTxWarp prst="textNoShape">
              <a:avLst/>
            </a:prstTxWarp>
          </a:bodyPr>
          <a:lstStyle/>
          <a:p>
            <a:endParaRPr lang="zh-CN" altLang="en-US" sz="1620" kern="0">
              <a:solidFill>
                <a:schemeClr val="bg2">
                  <a:lumMod val="10000"/>
                </a:schemeClr>
              </a:solidFill>
              <a:latin typeface="Calibri"/>
              <a:ea typeface="微软雅黑"/>
            </a:endParaRPr>
          </a:p>
        </p:txBody>
      </p:sp>
      <p:sp>
        <p:nvSpPr>
          <p:cNvPr id="15" name="TextBox 31"/>
          <p:cNvSpPr txBox="1"/>
          <p:nvPr/>
        </p:nvSpPr>
        <p:spPr>
          <a:xfrm>
            <a:off x="2382614" y="3023877"/>
            <a:ext cx="1219171" cy="313932"/>
          </a:xfrm>
          <a:prstGeom prst="rect">
            <a:avLst/>
          </a:prstGeom>
          <a:noFill/>
        </p:spPr>
        <p:txBody>
          <a:bodyPr wrap="square" rtlCol="0">
            <a:spAutoFit/>
          </a:bodyPr>
          <a:lstStyle/>
          <a:p>
            <a:pPr algn="ctr"/>
            <a:r>
              <a:rPr lang="zh-CN" altLang="en-US" sz="1440" b="1" dirty="0">
                <a:solidFill>
                  <a:schemeClr val="bg2">
                    <a:lumMod val="10000"/>
                  </a:schemeClr>
                </a:solidFill>
                <a:latin typeface="Broadway BT"/>
                <a:ea typeface="微软雅黑"/>
              </a:rPr>
              <a:t>补充性文字</a:t>
            </a:r>
          </a:p>
        </p:txBody>
      </p:sp>
      <p:cxnSp>
        <p:nvCxnSpPr>
          <p:cNvPr id="16" name="直接连接符 1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Tree>
    <p:extLst>
      <p:ext uri="{BB962C8B-B14F-4D97-AF65-F5344CB8AC3E}">
        <p14:creationId xmlns:p14="http://schemas.microsoft.com/office/powerpoint/2010/main" val="372123987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14:bounceEnd="52000">
                                          <p:cBhvr additive="base">
                                            <p:cTn id="16" dur="5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Fallback>
  </mc:AlternateContent>
  <p:extLst mod="1">
    <p:ext uri="{E180D4A7-C9FB-4DFB-919C-405C955672EB}">
      <p14:showEvtLst xmlns:p14="http://schemas.microsoft.com/office/powerpoint/2010/main">
        <p14:playEvt time="0" objId="2"/>
        <p14:stopEvt time="6949"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3</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研究思路与分析方法</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
        <p:nvSpPr>
          <p:cNvPr id="12" name="TextBox 11"/>
          <p:cNvSpPr txBox="1"/>
          <p:nvPr/>
        </p:nvSpPr>
        <p:spPr>
          <a:xfrm>
            <a:off x="978331" y="4655164"/>
            <a:ext cx="1224136" cy="123111"/>
          </a:xfrm>
          <a:prstGeom prst="rect">
            <a:avLst/>
          </a:prstGeom>
          <a:noFill/>
        </p:spPr>
        <p:txBody>
          <a:bodyPr wrap="square" rtlCol="0">
            <a:spAutoFit/>
          </a:bodyPr>
          <a:lstStyle/>
          <a:p>
            <a:pPr defTabSz="914400">
              <a:lnSpc>
                <a:spcPct val="200000"/>
              </a:lnSpc>
            </a:pPr>
            <a:r>
              <a:rPr lang="en-US" altLang="zh-CN" sz="100" dirty="0" smtClean="0">
                <a:solidFill>
                  <a:schemeClr val="bg1"/>
                </a:solidFill>
                <a:latin typeface="微软雅黑" panose="020B0503020204020204" pitchFamily="34" charset="-122"/>
                <a:ea typeface="微软雅黑" panose="020B0503020204020204" pitchFamily="34" charset="-122"/>
              </a:rPr>
              <a:t>PPT</a:t>
            </a:r>
            <a:r>
              <a:rPr lang="zh-CN" altLang="en-US" sz="100" dirty="0" smtClean="0">
                <a:solidFill>
                  <a:schemeClr val="bg1"/>
                </a:solidFill>
                <a:latin typeface="微软雅黑" panose="020B0503020204020204" pitchFamily="34" charset="-122"/>
                <a:ea typeface="微软雅黑" panose="020B0503020204020204" pitchFamily="34" charset="-122"/>
              </a:rPr>
              <a:t>下载 </a:t>
            </a:r>
            <a:r>
              <a:rPr lang="en-US" altLang="zh-CN" sz="100" dirty="0">
                <a:solidFill>
                  <a:schemeClr val="bg1"/>
                </a:solidFill>
                <a:latin typeface="微软雅黑" panose="020B0503020204020204" pitchFamily="34" charset="-122"/>
                <a:ea typeface="微软雅黑" panose="020B0503020204020204" pitchFamily="34" charset="-122"/>
              </a:rPr>
              <a:t>http://www.1ppt.com/xiazai/</a:t>
            </a:r>
            <a:endParaRPr lang="en-US" altLang="zh-CN" sz="1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93865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mod="1">
    <p:ext uri="{E180D4A7-C9FB-4DFB-919C-405C955672EB}">
      <p14:showEvtLst xmlns:p14="http://schemas.microsoft.com/office/powerpoint/2010/main">
        <p14:playEvt time="0" objId="2"/>
        <p14:stopEvt time="5293"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849638" y="78219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5" name="TextBox 34"/>
          <p:cNvSpPr txBox="1"/>
          <p:nvPr/>
        </p:nvSpPr>
        <p:spPr>
          <a:xfrm>
            <a:off x="3849638" y="1317610"/>
            <a:ext cx="4314001" cy="523220"/>
          </a:xfrm>
          <a:prstGeom prst="rect">
            <a:avLst/>
          </a:prstGeom>
          <a:noFill/>
        </p:spPr>
        <p:txBody>
          <a:bodyPr wrap="none" rtlCol="0">
            <a:spAutoFit/>
          </a:bodyPr>
          <a:lstStyle/>
          <a:p>
            <a:r>
              <a:rPr lang="zh-CN" altLang="en-US" sz="1400" dirty="0">
                <a:latin typeface="+mj-ea"/>
                <a:ea typeface="+mj-ea"/>
              </a:rPr>
              <a:t>单击此处添加文本，单击此处添加文本，单击此处添</a:t>
            </a:r>
            <a:endParaRPr lang="en-US" altLang="zh-CN" sz="1400" dirty="0">
              <a:latin typeface="+mj-ea"/>
              <a:ea typeface="+mj-ea"/>
            </a:endParaRPr>
          </a:p>
          <a:p>
            <a:r>
              <a:rPr lang="zh-CN" altLang="en-US" sz="1400" dirty="0">
                <a:latin typeface="+mj-ea"/>
                <a:ea typeface="+mj-ea"/>
              </a:rPr>
              <a:t>加文本，单击此处添加文本，单击此处添加文本。</a:t>
            </a:r>
          </a:p>
        </p:txBody>
      </p:sp>
      <p:sp>
        <p:nvSpPr>
          <p:cNvPr id="36" name="矩形 35"/>
          <p:cNvSpPr/>
          <p:nvPr/>
        </p:nvSpPr>
        <p:spPr>
          <a:xfrm>
            <a:off x="3849638" y="119275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TextBox 36"/>
          <p:cNvSpPr txBox="1"/>
          <p:nvPr/>
        </p:nvSpPr>
        <p:spPr>
          <a:xfrm>
            <a:off x="3849638" y="2006332"/>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8" name="TextBox 37"/>
          <p:cNvSpPr txBox="1"/>
          <p:nvPr/>
        </p:nvSpPr>
        <p:spPr>
          <a:xfrm>
            <a:off x="3849638" y="2541746"/>
            <a:ext cx="4314001" cy="523220"/>
          </a:xfrm>
          <a:prstGeom prst="rect">
            <a:avLst/>
          </a:prstGeom>
          <a:noFill/>
        </p:spPr>
        <p:txBody>
          <a:bodyPr wrap="none" rtlCol="0">
            <a:spAutoFit/>
          </a:bodyPr>
          <a:lstStyle/>
          <a:p>
            <a:r>
              <a:rPr lang="zh-CN" altLang="en-US" sz="1400" dirty="0">
                <a:ea typeface="微软雅黑" pitchFamily="34" charset="-122"/>
              </a:rPr>
              <a:t>单击此处添加文本，单击此处添加文本，单击此处添</a:t>
            </a:r>
            <a:endParaRPr lang="en-US" altLang="zh-CN" sz="1400" dirty="0">
              <a:ea typeface="微软雅黑" pitchFamily="34" charset="-122"/>
            </a:endParaRPr>
          </a:p>
          <a:p>
            <a:r>
              <a:rPr lang="zh-CN" altLang="en-US" sz="1400" dirty="0">
                <a:ea typeface="微软雅黑" pitchFamily="34" charset="-122"/>
              </a:rPr>
              <a:t>加文本，单击此处添加文本，单击此处添加文本。</a:t>
            </a:r>
          </a:p>
        </p:txBody>
      </p:sp>
      <p:sp>
        <p:nvSpPr>
          <p:cNvPr id="39" name="矩形 38"/>
          <p:cNvSpPr/>
          <p:nvPr/>
        </p:nvSpPr>
        <p:spPr>
          <a:xfrm>
            <a:off x="3849638" y="2416894"/>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TextBox 39"/>
          <p:cNvSpPr txBox="1"/>
          <p:nvPr/>
        </p:nvSpPr>
        <p:spPr>
          <a:xfrm>
            <a:off x="3849638" y="330247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41" name="TextBox 40"/>
          <p:cNvSpPr txBox="1"/>
          <p:nvPr/>
        </p:nvSpPr>
        <p:spPr>
          <a:xfrm>
            <a:off x="3849638" y="3837890"/>
            <a:ext cx="4314001" cy="523220"/>
          </a:xfrm>
          <a:prstGeom prst="rect">
            <a:avLst/>
          </a:prstGeom>
          <a:noFill/>
        </p:spPr>
        <p:txBody>
          <a:bodyPr wrap="none" rtlCol="0">
            <a:spAutoFit/>
          </a:bodyPr>
          <a:lstStyle/>
          <a:p>
            <a:r>
              <a:rPr lang="zh-CN" altLang="en-US" sz="1400" dirty="0">
                <a:ea typeface="微软雅黑" pitchFamily="34" charset="-122"/>
              </a:rPr>
              <a:t>单击此处添加文本，单击此处添加文本，单击此处添</a:t>
            </a:r>
            <a:endParaRPr lang="en-US" altLang="zh-CN" sz="1400" dirty="0">
              <a:ea typeface="微软雅黑" pitchFamily="34" charset="-122"/>
            </a:endParaRPr>
          </a:p>
          <a:p>
            <a:r>
              <a:rPr lang="zh-CN" altLang="en-US" sz="1400" dirty="0">
                <a:ea typeface="微软雅黑" pitchFamily="34" charset="-122"/>
              </a:rPr>
              <a:t>加文本，单击此处添加文本，单击此处添加文本。</a:t>
            </a:r>
          </a:p>
        </p:txBody>
      </p:sp>
      <p:sp>
        <p:nvSpPr>
          <p:cNvPr id="42" name="矩形 41"/>
          <p:cNvSpPr/>
          <p:nvPr/>
        </p:nvSpPr>
        <p:spPr>
          <a:xfrm>
            <a:off x="3849638" y="371303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pic>
        <p:nvPicPr>
          <p:cNvPr id="4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21826" y="932180"/>
            <a:ext cx="1877393" cy="2486858"/>
          </a:xfrm>
          <a:prstGeom prst="rect">
            <a:avLst/>
          </a:prstGeom>
          <a:solidFill>
            <a:srgbClr val="0071C1"/>
          </a:solidFill>
          <a:ln>
            <a:noFill/>
          </a:ln>
          <a:extLst/>
        </p:spPr>
      </p:pic>
      <p:cxnSp>
        <p:nvCxnSpPr>
          <p:cNvPr id="25" name="直接连接符 2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317671296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14:bounceEnd="52000">
                                          <p:cBhvr additive="base">
                                            <p:cTn id="16" dur="500" fill="hold"/>
                                            <p:tgtEl>
                                              <p:spTgt spid="2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Fallback>
  </mc:AlternateContent>
  <p:extLst mod="1">
    <p:ext uri="{E180D4A7-C9FB-4DFB-919C-405C955672EB}">
      <p14:showEvtLst xmlns:p14="http://schemas.microsoft.com/office/powerpoint/2010/main">
        <p14:playEvt time="0" objId="2"/>
        <p14:stopEvt time="4622"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333751" y="1193060"/>
            <a:ext cx="1933575" cy="1296590"/>
            <a:chOff x="2033718" y="1221601"/>
            <a:chExt cx="1933575" cy="1296590"/>
          </a:xfrm>
        </p:grpSpPr>
        <p:sp>
          <p:nvSpPr>
            <p:cNvPr id="2"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14" name="文本框 13"/>
            <p:cNvSpPr txBox="1"/>
            <p:nvPr/>
          </p:nvSpPr>
          <p:spPr>
            <a:xfrm>
              <a:off x="2033718"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5" name="文本框 14"/>
            <p:cNvSpPr txBox="1"/>
            <p:nvPr/>
          </p:nvSpPr>
          <p:spPr>
            <a:xfrm>
              <a:off x="2033718"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6" name="文本框 15"/>
            <p:cNvSpPr txBox="1"/>
            <p:nvPr/>
          </p:nvSpPr>
          <p:spPr>
            <a:xfrm>
              <a:off x="2033718"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7" name="文本框 16"/>
            <p:cNvSpPr txBox="1"/>
            <p:nvPr/>
          </p:nvSpPr>
          <p:spPr>
            <a:xfrm>
              <a:off x="2033718"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7" name="组合 36"/>
          <p:cNvGrpSpPr/>
          <p:nvPr/>
        </p:nvGrpSpPr>
        <p:grpSpPr>
          <a:xfrm>
            <a:off x="5628210" y="1193060"/>
            <a:ext cx="2155810" cy="1296590"/>
            <a:chOff x="5328177" y="1221601"/>
            <a:chExt cx="2155810" cy="1296590"/>
          </a:xfrm>
        </p:grpSpPr>
        <p:sp>
          <p:nvSpPr>
            <p:cNvPr id="4"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18" name="文本框 17"/>
            <p:cNvSpPr txBox="1"/>
            <p:nvPr/>
          </p:nvSpPr>
          <p:spPr>
            <a:xfrm>
              <a:off x="5598114"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9" name="文本框 18"/>
            <p:cNvSpPr txBox="1"/>
            <p:nvPr/>
          </p:nvSpPr>
          <p:spPr>
            <a:xfrm>
              <a:off x="5598114"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0" name="文本框 19"/>
            <p:cNvSpPr txBox="1"/>
            <p:nvPr/>
          </p:nvSpPr>
          <p:spPr>
            <a:xfrm>
              <a:off x="5598114"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1" name="文本框 20"/>
            <p:cNvSpPr txBox="1"/>
            <p:nvPr/>
          </p:nvSpPr>
          <p:spPr>
            <a:xfrm>
              <a:off x="5598114"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5" name="组合 34"/>
          <p:cNvGrpSpPr/>
          <p:nvPr/>
        </p:nvGrpSpPr>
        <p:grpSpPr>
          <a:xfrm>
            <a:off x="4278042" y="1193059"/>
            <a:ext cx="2131534" cy="1512094"/>
            <a:chOff x="3978009" y="1221600"/>
            <a:chExt cx="2131534" cy="1512094"/>
          </a:xfrm>
        </p:grpSpPr>
        <p:sp>
          <p:nvSpPr>
            <p:cNvPr id="3"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22"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p>
          </p:txBody>
        </p:sp>
      </p:grpSp>
      <p:grpSp>
        <p:nvGrpSpPr>
          <p:cNvPr id="38" name="组合 37"/>
          <p:cNvGrpSpPr/>
          <p:nvPr/>
        </p:nvGrpSpPr>
        <p:grpSpPr>
          <a:xfrm>
            <a:off x="2333750" y="2934074"/>
            <a:ext cx="5394320" cy="418493"/>
            <a:chOff x="2033717" y="2962615"/>
            <a:chExt cx="5394320" cy="418493"/>
          </a:xfrm>
        </p:grpSpPr>
        <p:grpSp>
          <p:nvGrpSpPr>
            <p:cNvPr id="5" name="Group 11"/>
            <p:cNvGrpSpPr>
              <a:grpSpLocks/>
            </p:cNvGrpSpPr>
            <p:nvPr/>
          </p:nvGrpSpPr>
          <p:grpSpPr bwMode="auto">
            <a:xfrm>
              <a:off x="2033717" y="2962615"/>
              <a:ext cx="5232797" cy="418493"/>
              <a:chOff x="0" y="0"/>
              <a:chExt cx="4354" cy="809"/>
            </a:xfrm>
            <a:solidFill>
              <a:srgbClr val="2B2E30"/>
            </a:solidFill>
          </p:grpSpPr>
          <p:sp>
            <p:nvSpPr>
              <p:cNvPr id="6"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 name="Line 13"/>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23" name="文本框 22"/>
            <p:cNvSpPr txBox="1"/>
            <p:nvPr/>
          </p:nvSpPr>
          <p:spPr>
            <a:xfrm>
              <a:off x="2092136" y="3046305"/>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4" name="文本框 23"/>
            <p:cNvSpPr txBox="1"/>
            <p:nvPr/>
          </p:nvSpPr>
          <p:spPr>
            <a:xfrm>
              <a:off x="3805167" y="304550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5" name="文本框 24"/>
            <p:cNvSpPr txBox="1"/>
            <p:nvPr/>
          </p:nvSpPr>
          <p:spPr>
            <a:xfrm>
              <a:off x="5542164" y="3044163"/>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39" name="组合 38"/>
          <p:cNvGrpSpPr/>
          <p:nvPr/>
        </p:nvGrpSpPr>
        <p:grpSpPr>
          <a:xfrm>
            <a:off x="2339704" y="3447233"/>
            <a:ext cx="5383955" cy="418493"/>
            <a:chOff x="2039671" y="3475774"/>
            <a:chExt cx="5383955" cy="418493"/>
          </a:xfrm>
        </p:grpSpPr>
        <p:grpSp>
          <p:nvGrpSpPr>
            <p:cNvPr id="8" name="Group 15"/>
            <p:cNvGrpSpPr>
              <a:grpSpLocks/>
            </p:cNvGrpSpPr>
            <p:nvPr/>
          </p:nvGrpSpPr>
          <p:grpSpPr bwMode="auto">
            <a:xfrm>
              <a:off x="2039671" y="3475774"/>
              <a:ext cx="5232797" cy="418493"/>
              <a:chOff x="0" y="0"/>
              <a:chExt cx="4354" cy="809"/>
            </a:xfrm>
            <a:solidFill>
              <a:srgbClr val="2B2E30"/>
            </a:solidFill>
          </p:grpSpPr>
          <p:sp>
            <p:nvSpPr>
              <p:cNvPr id="9"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0"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6" name="文本框 25"/>
            <p:cNvSpPr txBox="1"/>
            <p:nvPr/>
          </p:nvSpPr>
          <p:spPr>
            <a:xfrm>
              <a:off x="2087724" y="355611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7" name="文本框 26"/>
            <p:cNvSpPr txBox="1"/>
            <p:nvPr/>
          </p:nvSpPr>
          <p:spPr>
            <a:xfrm>
              <a:off x="3800755" y="3555321"/>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8" name="文本框 27"/>
            <p:cNvSpPr txBox="1"/>
            <p:nvPr/>
          </p:nvSpPr>
          <p:spPr>
            <a:xfrm>
              <a:off x="5537753" y="3553976"/>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40" name="组合 39"/>
          <p:cNvGrpSpPr/>
          <p:nvPr/>
        </p:nvGrpSpPr>
        <p:grpSpPr>
          <a:xfrm>
            <a:off x="2339704" y="3959357"/>
            <a:ext cx="5383955" cy="418493"/>
            <a:chOff x="2039671" y="3987898"/>
            <a:chExt cx="5383955" cy="418493"/>
          </a:xfrm>
        </p:grpSpPr>
        <p:grpSp>
          <p:nvGrpSpPr>
            <p:cNvPr id="11" name="Group 15"/>
            <p:cNvGrpSpPr>
              <a:grpSpLocks/>
            </p:cNvGrpSpPr>
            <p:nvPr/>
          </p:nvGrpSpPr>
          <p:grpSpPr bwMode="auto">
            <a:xfrm>
              <a:off x="2039671" y="3987898"/>
              <a:ext cx="5232797" cy="418493"/>
              <a:chOff x="0" y="0"/>
              <a:chExt cx="4354" cy="809"/>
            </a:xfrm>
            <a:solidFill>
              <a:srgbClr val="2B2E30"/>
            </a:solidFill>
          </p:grpSpPr>
          <p:sp>
            <p:nvSpPr>
              <p:cNvPr id="1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9" name="文本框 28"/>
            <p:cNvSpPr txBox="1"/>
            <p:nvPr/>
          </p:nvSpPr>
          <p:spPr>
            <a:xfrm>
              <a:off x="2087724" y="4061400"/>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0" name="文本框 29"/>
            <p:cNvSpPr txBox="1"/>
            <p:nvPr/>
          </p:nvSpPr>
          <p:spPr>
            <a:xfrm>
              <a:off x="3800755" y="4060604"/>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1" name="文本框 30"/>
            <p:cNvSpPr txBox="1"/>
            <p:nvPr/>
          </p:nvSpPr>
          <p:spPr>
            <a:xfrm>
              <a:off x="5537753" y="405925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60962950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extLst mod="1">
    <p:ext uri="{E180D4A7-C9FB-4DFB-919C-405C955672EB}">
      <p14:showEvtLst xmlns:p14="http://schemas.microsoft.com/office/powerpoint/2010/main">
        <p14:playEvt time="0" objId="2"/>
        <p14:stopEvt time="5447"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6336" y="1144219"/>
            <a:ext cx="3307556" cy="3014599"/>
          </a:xfrm>
          <a:prstGeom prst="rect">
            <a:avLst/>
          </a:prstGeom>
          <a:noFill/>
        </p:spPr>
      </p:sp>
      <p:sp>
        <p:nvSpPr>
          <p:cNvPr id="4" name="任意多边形 3"/>
          <p:cNvSpPr/>
          <p:nvPr/>
        </p:nvSpPr>
        <p:spPr>
          <a:xfrm>
            <a:off x="2793378" y="1097909"/>
            <a:ext cx="1047591" cy="954803"/>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b="1" kern="1200" dirty="0">
              <a:solidFill>
                <a:schemeClr val="bg1"/>
              </a:solidFill>
              <a:latin typeface="+mj-ea"/>
              <a:ea typeface="+mj-ea"/>
              <a:cs typeface="Arial" pitchFamily="34" charset="0"/>
            </a:endParaRPr>
          </a:p>
          <a:p>
            <a:pPr lvl="0" algn="ctr" defTabSz="533400">
              <a:lnSpc>
                <a:spcPct val="90000"/>
              </a:lnSpc>
              <a:spcBef>
                <a:spcPct val="0"/>
              </a:spcBef>
              <a:spcAft>
                <a:spcPct val="35000"/>
              </a:spcAft>
            </a:pPr>
            <a:endParaRPr lang="en-US" altLang="zh-CN" sz="1200" b="1" dirty="0">
              <a:solidFill>
                <a:schemeClr val="bg1"/>
              </a:solidFill>
              <a:latin typeface="+mj-ea"/>
              <a:ea typeface="+mj-ea"/>
              <a:cs typeface="Arial" pitchFamily="34" charset="0"/>
            </a:endParaRPr>
          </a:p>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5" name="任意多边形 4"/>
          <p:cNvSpPr/>
          <p:nvPr/>
        </p:nvSpPr>
        <p:spPr>
          <a:xfrm>
            <a:off x="2416718" y="2067386"/>
            <a:ext cx="1800912" cy="686598"/>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C00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7318" tIns="15240" rIns="407317"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6" name="任意多边形 5"/>
          <p:cNvSpPr/>
          <p:nvPr/>
        </p:nvSpPr>
        <p:spPr>
          <a:xfrm>
            <a:off x="2040057" y="2768830"/>
            <a:ext cx="2554234" cy="686598"/>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324" tIns="15240" rIns="571324"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7" name="任意多边形 6"/>
          <p:cNvSpPr/>
          <p:nvPr/>
        </p:nvSpPr>
        <p:spPr>
          <a:xfrm>
            <a:off x="1656336" y="3472220"/>
            <a:ext cx="3307556" cy="686598"/>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FFC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35329" tIns="15240" rIns="735331"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grpSp>
        <p:nvGrpSpPr>
          <p:cNvPr id="45" name="组合 44"/>
          <p:cNvGrpSpPr/>
          <p:nvPr/>
        </p:nvGrpSpPr>
        <p:grpSpPr>
          <a:xfrm>
            <a:off x="5287529" y="1189790"/>
            <a:ext cx="3183478" cy="475167"/>
            <a:chOff x="4932040" y="1169183"/>
            <a:chExt cx="3960440" cy="492443"/>
          </a:xfrm>
        </p:grpSpPr>
        <p:sp>
          <p:nvSpPr>
            <p:cNvPr id="38" name="Content Placeholder 9"/>
            <p:cNvSpPr txBox="1">
              <a:spLocks/>
            </p:cNvSpPr>
            <p:nvPr/>
          </p:nvSpPr>
          <p:spPr>
            <a:xfrm>
              <a:off x="4932040" y="1235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28" name="矩形 27"/>
            <p:cNvSpPr/>
            <p:nvPr/>
          </p:nvSpPr>
          <p:spPr>
            <a:xfrm>
              <a:off x="5624395" y="1169183"/>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6" name="组合 45"/>
          <p:cNvGrpSpPr/>
          <p:nvPr/>
        </p:nvGrpSpPr>
        <p:grpSpPr>
          <a:xfrm>
            <a:off x="5287529" y="2031441"/>
            <a:ext cx="3183478" cy="475167"/>
            <a:chOff x="4932040" y="2010834"/>
            <a:chExt cx="3960440" cy="492443"/>
          </a:xfrm>
        </p:grpSpPr>
        <p:sp>
          <p:nvSpPr>
            <p:cNvPr id="39" name="Content Placeholder 10"/>
            <p:cNvSpPr txBox="1">
              <a:spLocks/>
            </p:cNvSpPr>
            <p:nvPr/>
          </p:nvSpPr>
          <p:spPr>
            <a:xfrm>
              <a:off x="4932040" y="2074176"/>
              <a:ext cx="609600" cy="365760"/>
            </a:xfrm>
            <a:prstGeom prst="rect">
              <a:avLst/>
            </a:prstGeom>
            <a:solidFill>
              <a:srgbClr val="C00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2" name="矩形 41"/>
            <p:cNvSpPr/>
            <p:nvPr/>
          </p:nvSpPr>
          <p:spPr>
            <a:xfrm>
              <a:off x="5624395" y="2010834"/>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5287529" y="2844242"/>
            <a:ext cx="3183478" cy="475167"/>
            <a:chOff x="4932040" y="2823635"/>
            <a:chExt cx="3960440" cy="492443"/>
          </a:xfrm>
        </p:grpSpPr>
        <p:sp>
          <p:nvSpPr>
            <p:cNvPr id="40" name="Content Placeholder 11"/>
            <p:cNvSpPr txBox="1">
              <a:spLocks/>
            </p:cNvSpPr>
            <p:nvPr/>
          </p:nvSpPr>
          <p:spPr>
            <a:xfrm>
              <a:off x="4932040" y="2886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3" name="矩形 42"/>
            <p:cNvSpPr/>
            <p:nvPr/>
          </p:nvSpPr>
          <p:spPr>
            <a:xfrm>
              <a:off x="5624395" y="282363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8" name="组合 47"/>
          <p:cNvGrpSpPr/>
          <p:nvPr/>
        </p:nvGrpSpPr>
        <p:grpSpPr>
          <a:xfrm>
            <a:off x="5287529" y="3612082"/>
            <a:ext cx="3183478" cy="475167"/>
            <a:chOff x="4932040" y="3591475"/>
            <a:chExt cx="3960440" cy="492443"/>
          </a:xfrm>
        </p:grpSpPr>
        <p:sp>
          <p:nvSpPr>
            <p:cNvPr id="41" name="Content Placeholder 12"/>
            <p:cNvSpPr txBox="1">
              <a:spLocks/>
            </p:cNvSpPr>
            <p:nvPr/>
          </p:nvSpPr>
          <p:spPr>
            <a:xfrm>
              <a:off x="4932040" y="3699777"/>
              <a:ext cx="609600" cy="365760"/>
            </a:xfrm>
            <a:prstGeom prst="rect">
              <a:avLst/>
            </a:prstGeom>
            <a:solidFill>
              <a:srgbClr val="FFC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4" name="矩形 43"/>
            <p:cNvSpPr/>
            <p:nvPr/>
          </p:nvSpPr>
          <p:spPr>
            <a:xfrm>
              <a:off x="5624395" y="359147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29" name="直接连接符 2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31562567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Fallback>
  </mc:AlternateContent>
  <p:extLst mod="1">
    <p:ext uri="{E180D4A7-C9FB-4DFB-919C-405C955672EB}">
      <p14:showEvtLst xmlns:p14="http://schemas.microsoft.com/office/powerpoint/2010/main">
        <p14:playEvt time="0" objId="2"/>
        <p14:stopEvt time="3371"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401544"/>
            <a:chOff x="785786" y="3000378"/>
            <a:chExt cx="1857388" cy="1401544"/>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5" name="TextBox 2475"/>
            <p:cNvSpPr txBox="1"/>
            <p:nvPr/>
          </p:nvSpPr>
          <p:spPr>
            <a:xfrm>
              <a:off x="1035819" y="3694036"/>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grpSp>
        <p:nvGrpSpPr>
          <p:cNvPr id="50" name="组合 2497"/>
          <p:cNvGrpSpPr/>
          <p:nvPr/>
        </p:nvGrpSpPr>
        <p:grpSpPr>
          <a:xfrm>
            <a:off x="5510694" y="915988"/>
            <a:ext cx="1857388" cy="1298572"/>
            <a:chOff x="5072066" y="915988"/>
            <a:chExt cx="1857388" cy="1298572"/>
          </a:xfrm>
        </p:grpSpPr>
        <p:sp>
          <p:nvSpPr>
            <p:cNvPr id="51" name="Freeform 7"/>
            <p:cNvSpPr>
              <a:spLocks/>
            </p:cNvSpPr>
            <p:nvPr/>
          </p:nvSpPr>
          <p:spPr bwMode="auto">
            <a:xfrm>
              <a:off x="507206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2" name="Freeform 14"/>
            <p:cNvSpPr>
              <a:spLocks/>
            </p:cNvSpPr>
            <p:nvPr/>
          </p:nvSpPr>
          <p:spPr bwMode="auto">
            <a:xfrm>
              <a:off x="5857884" y="1357304"/>
              <a:ext cx="295753" cy="522796"/>
            </a:xfrm>
            <a:custGeom>
              <a:avLst/>
              <a:gdLst/>
              <a:ahLst/>
              <a:cxnLst>
                <a:cxn ang="0">
                  <a:pos x="0" y="111"/>
                </a:cxn>
                <a:cxn ang="0">
                  <a:pos x="0" y="99"/>
                </a:cxn>
                <a:cxn ang="0">
                  <a:pos x="0" y="99"/>
                </a:cxn>
                <a:cxn ang="0">
                  <a:pos x="59" y="0"/>
                </a:cxn>
                <a:cxn ang="0">
                  <a:pos x="68" y="5"/>
                </a:cxn>
                <a:cxn ang="0">
                  <a:pos x="11" y="99"/>
                </a:cxn>
                <a:cxn ang="0">
                  <a:pos x="63" y="99"/>
                </a:cxn>
                <a:cxn ang="0">
                  <a:pos x="63" y="61"/>
                </a:cxn>
                <a:cxn ang="0">
                  <a:pos x="75" y="61"/>
                </a:cxn>
                <a:cxn ang="0">
                  <a:pos x="75" y="99"/>
                </a:cxn>
                <a:cxn ang="0">
                  <a:pos x="99" y="99"/>
                </a:cxn>
                <a:cxn ang="0">
                  <a:pos x="99" y="111"/>
                </a:cxn>
                <a:cxn ang="0">
                  <a:pos x="75" y="111"/>
                </a:cxn>
                <a:cxn ang="0">
                  <a:pos x="75" y="175"/>
                </a:cxn>
                <a:cxn ang="0">
                  <a:pos x="63" y="175"/>
                </a:cxn>
                <a:cxn ang="0">
                  <a:pos x="63" y="111"/>
                </a:cxn>
                <a:cxn ang="0">
                  <a:pos x="0" y="111"/>
                </a:cxn>
              </a:cxnLst>
              <a:rect l="0" t="0" r="r" b="b"/>
              <a:pathLst>
                <a:path w="99" h="175">
                  <a:moveTo>
                    <a:pt x="0" y="111"/>
                  </a:moveTo>
                  <a:lnTo>
                    <a:pt x="0" y="99"/>
                  </a:lnTo>
                  <a:lnTo>
                    <a:pt x="0" y="99"/>
                  </a:lnTo>
                  <a:lnTo>
                    <a:pt x="59" y="0"/>
                  </a:lnTo>
                  <a:lnTo>
                    <a:pt x="68" y="5"/>
                  </a:lnTo>
                  <a:lnTo>
                    <a:pt x="11" y="99"/>
                  </a:lnTo>
                  <a:lnTo>
                    <a:pt x="63" y="99"/>
                  </a:lnTo>
                  <a:lnTo>
                    <a:pt x="63" y="61"/>
                  </a:lnTo>
                  <a:lnTo>
                    <a:pt x="75" y="61"/>
                  </a:lnTo>
                  <a:lnTo>
                    <a:pt x="75" y="99"/>
                  </a:lnTo>
                  <a:lnTo>
                    <a:pt x="99" y="99"/>
                  </a:lnTo>
                  <a:lnTo>
                    <a:pt x="99" y="111"/>
                  </a:lnTo>
                  <a:lnTo>
                    <a:pt x="75" y="111"/>
                  </a:lnTo>
                  <a:lnTo>
                    <a:pt x="75" y="175"/>
                  </a:lnTo>
                  <a:lnTo>
                    <a:pt x="63" y="175"/>
                  </a:lnTo>
                  <a:lnTo>
                    <a:pt x="63" y="111"/>
                  </a:lnTo>
                  <a:lnTo>
                    <a:pt x="0" y="1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3" name="TextBox 2479"/>
            <p:cNvSpPr txBox="1"/>
            <p:nvPr/>
          </p:nvSpPr>
          <p:spPr>
            <a:xfrm>
              <a:off x="5357818" y="957252"/>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a:t>
              </a:r>
            </a:p>
          </p:txBody>
        </p:sp>
      </p:grpSp>
      <p:grpSp>
        <p:nvGrpSpPr>
          <p:cNvPr id="54" name="组合 2498"/>
          <p:cNvGrpSpPr/>
          <p:nvPr/>
        </p:nvGrpSpPr>
        <p:grpSpPr>
          <a:xfrm>
            <a:off x="4031084" y="3063156"/>
            <a:ext cx="1857388" cy="1298572"/>
            <a:chOff x="3643306" y="3071816"/>
            <a:chExt cx="1857388" cy="1298572"/>
          </a:xfrm>
        </p:grpSpPr>
        <p:sp>
          <p:nvSpPr>
            <p:cNvPr id="55" name="Freeform 7"/>
            <p:cNvSpPr>
              <a:spLocks/>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6" name="Freeform 13"/>
            <p:cNvSpPr>
              <a:spLocks/>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7" name="TextBox 2480"/>
            <p:cNvSpPr txBox="1"/>
            <p:nvPr/>
          </p:nvSpPr>
          <p:spPr>
            <a:xfrm>
              <a:off x="3893339" y="3807625"/>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9" name="TextBox 2478"/>
            <p:cNvSpPr txBox="1"/>
            <p:nvPr/>
          </p:nvSpPr>
          <p:spPr>
            <a:xfrm>
              <a:off x="2508567" y="928676"/>
              <a:ext cx="1270934"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a:t>
              </a:r>
            </a:p>
          </p:txBody>
        </p:sp>
      </p:grpSp>
      <p:grpSp>
        <p:nvGrpSpPr>
          <p:cNvPr id="58" name="组合 2499"/>
          <p:cNvGrpSpPr/>
          <p:nvPr/>
        </p:nvGrpSpPr>
        <p:grpSpPr>
          <a:xfrm>
            <a:off x="6786578" y="3071817"/>
            <a:ext cx="1857388" cy="1465128"/>
            <a:chOff x="6500826" y="3071816"/>
            <a:chExt cx="1857388" cy="1465128"/>
          </a:xfrm>
        </p:grpSpPr>
        <p:sp>
          <p:nvSpPr>
            <p:cNvPr id="59" name="Freeform 7"/>
            <p:cNvSpPr>
              <a:spLocks/>
            </p:cNvSpPr>
            <p:nvPr/>
          </p:nvSpPr>
          <p:spPr bwMode="auto">
            <a:xfrm rot="10800000">
              <a:off x="650082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60" name="Freeform 15"/>
            <p:cNvSpPr>
              <a:spLocks/>
            </p:cNvSpPr>
            <p:nvPr/>
          </p:nvSpPr>
          <p:spPr bwMode="auto">
            <a:xfrm>
              <a:off x="7271187" y="3286130"/>
              <a:ext cx="316665" cy="519809"/>
            </a:xfrm>
            <a:custGeom>
              <a:avLst/>
              <a:gdLst/>
              <a:ahLst/>
              <a:cxnLst>
                <a:cxn ang="0">
                  <a:pos x="0" y="37"/>
                </a:cxn>
                <a:cxn ang="0">
                  <a:pos x="3" y="0"/>
                </a:cxn>
                <a:cxn ang="0">
                  <a:pos x="42" y="0"/>
                </a:cxn>
                <a:cxn ang="0">
                  <a:pos x="42" y="5"/>
                </a:cxn>
                <a:cxn ang="0">
                  <a:pos x="7" y="5"/>
                </a:cxn>
                <a:cxn ang="0">
                  <a:pos x="5" y="29"/>
                </a:cxn>
                <a:cxn ang="0">
                  <a:pos x="12" y="23"/>
                </a:cxn>
                <a:cxn ang="0">
                  <a:pos x="21" y="21"/>
                </a:cxn>
                <a:cxn ang="0">
                  <a:pos x="31" y="23"/>
                </a:cxn>
                <a:cxn ang="0">
                  <a:pos x="38" y="29"/>
                </a:cxn>
                <a:cxn ang="0">
                  <a:pos x="43" y="37"/>
                </a:cxn>
                <a:cxn ang="0">
                  <a:pos x="45" y="48"/>
                </a:cxn>
                <a:cxn ang="0">
                  <a:pos x="43" y="58"/>
                </a:cxn>
                <a:cxn ang="0">
                  <a:pos x="38" y="67"/>
                </a:cxn>
                <a:cxn ang="0">
                  <a:pos x="31" y="72"/>
                </a:cxn>
                <a:cxn ang="0">
                  <a:pos x="21" y="74"/>
                </a:cxn>
                <a:cxn ang="0">
                  <a:pos x="11" y="72"/>
                </a:cxn>
                <a:cxn ang="0">
                  <a:pos x="2" y="64"/>
                </a:cxn>
                <a:cxn ang="0">
                  <a:pos x="6" y="61"/>
                </a:cxn>
                <a:cxn ang="0">
                  <a:pos x="12" y="67"/>
                </a:cxn>
                <a:cxn ang="0">
                  <a:pos x="21" y="70"/>
                </a:cxn>
                <a:cxn ang="0">
                  <a:pos x="29" y="68"/>
                </a:cxn>
                <a:cxn ang="0">
                  <a:pos x="35" y="63"/>
                </a:cxn>
                <a:cxn ang="0">
                  <a:pos x="39" y="56"/>
                </a:cxn>
                <a:cxn ang="0">
                  <a:pos x="41" y="48"/>
                </a:cxn>
                <a:cxn ang="0">
                  <a:pos x="39" y="39"/>
                </a:cxn>
                <a:cxn ang="0">
                  <a:pos x="35" y="32"/>
                </a:cxn>
                <a:cxn ang="0">
                  <a:pos x="29" y="27"/>
                </a:cxn>
                <a:cxn ang="0">
                  <a:pos x="21" y="26"/>
                </a:cxn>
                <a:cxn ang="0">
                  <a:pos x="11" y="29"/>
                </a:cxn>
                <a:cxn ang="0">
                  <a:pos x="5" y="37"/>
                </a:cxn>
                <a:cxn ang="0">
                  <a:pos x="0" y="37"/>
                </a:cxn>
              </a:cxnLst>
              <a:rect l="0" t="0" r="r" b="b"/>
              <a:pathLst>
                <a:path w="45" h="74">
                  <a:moveTo>
                    <a:pt x="0" y="37"/>
                  </a:moveTo>
                  <a:cubicBezTo>
                    <a:pt x="3" y="0"/>
                    <a:pt x="3" y="0"/>
                    <a:pt x="3" y="0"/>
                  </a:cubicBezTo>
                  <a:cubicBezTo>
                    <a:pt x="42" y="0"/>
                    <a:pt x="42" y="0"/>
                    <a:pt x="42" y="0"/>
                  </a:cubicBezTo>
                  <a:cubicBezTo>
                    <a:pt x="42" y="5"/>
                    <a:pt x="42" y="5"/>
                    <a:pt x="42" y="5"/>
                  </a:cubicBezTo>
                  <a:cubicBezTo>
                    <a:pt x="7" y="5"/>
                    <a:pt x="7" y="5"/>
                    <a:pt x="7" y="5"/>
                  </a:cubicBezTo>
                  <a:cubicBezTo>
                    <a:pt x="5" y="29"/>
                    <a:pt x="5" y="29"/>
                    <a:pt x="5" y="29"/>
                  </a:cubicBezTo>
                  <a:cubicBezTo>
                    <a:pt x="7" y="26"/>
                    <a:pt x="9" y="25"/>
                    <a:pt x="12" y="23"/>
                  </a:cubicBezTo>
                  <a:cubicBezTo>
                    <a:pt x="15" y="22"/>
                    <a:pt x="18" y="21"/>
                    <a:pt x="21" y="21"/>
                  </a:cubicBezTo>
                  <a:cubicBezTo>
                    <a:pt x="25" y="21"/>
                    <a:pt x="28" y="22"/>
                    <a:pt x="31" y="23"/>
                  </a:cubicBezTo>
                  <a:cubicBezTo>
                    <a:pt x="34" y="25"/>
                    <a:pt x="36" y="27"/>
                    <a:pt x="38" y="29"/>
                  </a:cubicBezTo>
                  <a:cubicBezTo>
                    <a:pt x="40" y="31"/>
                    <a:pt x="42" y="34"/>
                    <a:pt x="43" y="37"/>
                  </a:cubicBezTo>
                  <a:cubicBezTo>
                    <a:pt x="45" y="40"/>
                    <a:pt x="45" y="44"/>
                    <a:pt x="45" y="48"/>
                  </a:cubicBezTo>
                  <a:cubicBezTo>
                    <a:pt x="45" y="51"/>
                    <a:pt x="45" y="55"/>
                    <a:pt x="43" y="58"/>
                  </a:cubicBezTo>
                  <a:cubicBezTo>
                    <a:pt x="42" y="61"/>
                    <a:pt x="41" y="64"/>
                    <a:pt x="38" y="67"/>
                  </a:cubicBezTo>
                  <a:cubicBezTo>
                    <a:pt x="36" y="69"/>
                    <a:pt x="34" y="71"/>
                    <a:pt x="31" y="72"/>
                  </a:cubicBezTo>
                  <a:cubicBezTo>
                    <a:pt x="28" y="74"/>
                    <a:pt x="25" y="74"/>
                    <a:pt x="21" y="74"/>
                  </a:cubicBezTo>
                  <a:cubicBezTo>
                    <a:pt x="18" y="74"/>
                    <a:pt x="14" y="73"/>
                    <a:pt x="11" y="72"/>
                  </a:cubicBezTo>
                  <a:cubicBezTo>
                    <a:pt x="7" y="70"/>
                    <a:pt x="5" y="67"/>
                    <a:pt x="2" y="64"/>
                  </a:cubicBezTo>
                  <a:cubicBezTo>
                    <a:pt x="6" y="61"/>
                    <a:pt x="6" y="61"/>
                    <a:pt x="6" y="61"/>
                  </a:cubicBezTo>
                  <a:cubicBezTo>
                    <a:pt x="7" y="64"/>
                    <a:pt x="9" y="66"/>
                    <a:pt x="12" y="67"/>
                  </a:cubicBezTo>
                  <a:cubicBezTo>
                    <a:pt x="15" y="69"/>
                    <a:pt x="18" y="70"/>
                    <a:pt x="21" y="70"/>
                  </a:cubicBezTo>
                  <a:cubicBezTo>
                    <a:pt x="24" y="70"/>
                    <a:pt x="27" y="69"/>
                    <a:pt x="29" y="68"/>
                  </a:cubicBezTo>
                  <a:cubicBezTo>
                    <a:pt x="31" y="67"/>
                    <a:pt x="33" y="65"/>
                    <a:pt x="35" y="63"/>
                  </a:cubicBezTo>
                  <a:cubicBezTo>
                    <a:pt x="37" y="61"/>
                    <a:pt x="38" y="59"/>
                    <a:pt x="39" y="56"/>
                  </a:cubicBezTo>
                  <a:cubicBezTo>
                    <a:pt x="40" y="54"/>
                    <a:pt x="41" y="51"/>
                    <a:pt x="41" y="48"/>
                  </a:cubicBezTo>
                  <a:cubicBezTo>
                    <a:pt x="41" y="45"/>
                    <a:pt x="40" y="42"/>
                    <a:pt x="39" y="39"/>
                  </a:cubicBezTo>
                  <a:cubicBezTo>
                    <a:pt x="38" y="36"/>
                    <a:pt x="37" y="34"/>
                    <a:pt x="35" y="32"/>
                  </a:cubicBezTo>
                  <a:cubicBezTo>
                    <a:pt x="33" y="30"/>
                    <a:pt x="31" y="28"/>
                    <a:pt x="29" y="27"/>
                  </a:cubicBezTo>
                  <a:cubicBezTo>
                    <a:pt x="27" y="26"/>
                    <a:pt x="24" y="26"/>
                    <a:pt x="21" y="26"/>
                  </a:cubicBezTo>
                  <a:cubicBezTo>
                    <a:pt x="18" y="26"/>
                    <a:pt x="14" y="27"/>
                    <a:pt x="11" y="29"/>
                  </a:cubicBezTo>
                  <a:cubicBezTo>
                    <a:pt x="8" y="31"/>
                    <a:pt x="6" y="33"/>
                    <a:pt x="5" y="37"/>
                  </a:cubicBezTo>
                  <a:lnTo>
                    <a:pt x="0"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61" name="TextBox 2481"/>
            <p:cNvSpPr txBox="1"/>
            <p:nvPr/>
          </p:nvSpPr>
          <p:spPr>
            <a:xfrm>
              <a:off x="6786578" y="3829058"/>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7455694" y="2840036"/>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6260794" y="2349500"/>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18415894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mod="1">
    <p:ext uri="{E180D4A7-C9FB-4DFB-919C-405C955672EB}">
      <p14:showEvtLst xmlns:p14="http://schemas.microsoft.com/office/powerpoint/2010/main">
        <p14:playEvt time="0" objId="2"/>
        <p14:stopEvt time="14432"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5325521" y="2246280"/>
            <a:ext cx="1025916" cy="1007807"/>
            <a:chOff x="4925095" y="2135348"/>
            <a:chExt cx="1364456" cy="1364456"/>
          </a:xfrm>
        </p:grpSpPr>
        <p:sp>
          <p:nvSpPr>
            <p:cNvPr id="96" name="矩形 95"/>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2"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prstTxWarp prst="textNoShape">
                <a:avLst/>
              </a:prstTxWarp>
            </a:bodyPr>
            <a:lstStyle/>
            <a:p>
              <a:pPr algn="ctr"/>
              <a:endParaRPr lang="en-US" sz="1200">
                <a:solidFill>
                  <a:schemeClr val="bg1"/>
                </a:solidFill>
              </a:endParaRPr>
            </a:p>
          </p:txBody>
        </p:sp>
      </p:grpSp>
      <p:grpSp>
        <p:nvGrpSpPr>
          <p:cNvPr id="140" name="组合 139"/>
          <p:cNvGrpSpPr/>
          <p:nvPr/>
        </p:nvGrpSpPr>
        <p:grpSpPr>
          <a:xfrm>
            <a:off x="1738920" y="2503053"/>
            <a:ext cx="1883909" cy="449632"/>
            <a:chOff x="644258" y="2650851"/>
            <a:chExt cx="2505576" cy="608751"/>
          </a:xfrm>
        </p:grpSpPr>
        <p:grpSp>
          <p:nvGrpSpPr>
            <p:cNvPr id="104" name="组合 103"/>
            <p:cNvGrpSpPr/>
            <p:nvPr/>
          </p:nvGrpSpPr>
          <p:grpSpPr>
            <a:xfrm>
              <a:off x="644258" y="3001093"/>
              <a:ext cx="2505576" cy="258509"/>
              <a:chOff x="859010" y="4001457"/>
              <a:chExt cx="3340768" cy="344678"/>
            </a:xfrm>
          </p:grpSpPr>
          <p:cxnSp>
            <p:nvCxnSpPr>
              <p:cNvPr id="105" name="直接连接符 104"/>
              <p:cNvCxnSpPr/>
              <p:nvPr/>
            </p:nvCxnSpPr>
            <p:spPr>
              <a:xfrm flipV="1">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14" name="椭圆 113"/>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5" name="文本框 114"/>
            <p:cNvSpPr txBox="1"/>
            <p:nvPr/>
          </p:nvSpPr>
          <p:spPr>
            <a:xfrm>
              <a:off x="865789" y="2650851"/>
              <a:ext cx="1679131" cy="541704"/>
            </a:xfrm>
            <a:prstGeom prst="rect">
              <a:avLst/>
            </a:prstGeom>
            <a:noFill/>
          </p:spPr>
          <p:txBody>
            <a:bodyPr wrap="square" rtlCol="0">
              <a:spAutoFit/>
            </a:bodyPr>
            <a:lstStyle/>
            <a:p>
              <a:pPr lvl="0"/>
              <a:r>
                <a:rPr lang="zh-CN" altLang="en-US" sz="10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00" dirty="0">
                  <a:solidFill>
                    <a:sysClr val="windowText" lastClr="000000">
                      <a:lumMod val="85000"/>
                      <a:lumOff val="15000"/>
                    </a:sysClr>
                  </a:solidFill>
                  <a:ea typeface="微软雅黑" pitchFamily="34" charset="-122"/>
                </a:rPr>
                <a:t>文本，单击此处添加文本</a:t>
              </a:r>
              <a:endParaRPr lang="en-JM" altLang="zh-CN" sz="10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1" name="组合 140"/>
          <p:cNvGrpSpPr/>
          <p:nvPr/>
        </p:nvGrpSpPr>
        <p:grpSpPr>
          <a:xfrm>
            <a:off x="3168002" y="4032465"/>
            <a:ext cx="1890694" cy="426240"/>
            <a:chOff x="1813390" y="4087654"/>
            <a:chExt cx="2514600" cy="577081"/>
          </a:xfrm>
        </p:grpSpPr>
        <p:grpSp>
          <p:nvGrpSpPr>
            <p:cNvPr id="107" name="组合 106"/>
            <p:cNvGrpSpPr/>
            <p:nvPr/>
          </p:nvGrpSpPr>
          <p:grpSpPr>
            <a:xfrm>
              <a:off x="1813390" y="4368518"/>
              <a:ext cx="2514600" cy="258509"/>
              <a:chOff x="2417853" y="5824691"/>
              <a:chExt cx="3352800" cy="344678"/>
            </a:xfrm>
          </p:grpSpPr>
          <p:cxnSp>
            <p:nvCxnSpPr>
              <p:cNvPr id="108" name="直接连接符 107"/>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6" name="椭圆 115"/>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7" name="文本框 116"/>
            <p:cNvSpPr txBox="1"/>
            <p:nvPr/>
          </p:nvSpPr>
          <p:spPr>
            <a:xfrm>
              <a:off x="2045925" y="408765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3" name="组合 142"/>
          <p:cNvGrpSpPr/>
          <p:nvPr/>
        </p:nvGrpSpPr>
        <p:grpSpPr>
          <a:xfrm>
            <a:off x="5079655" y="712716"/>
            <a:ext cx="1890694" cy="583080"/>
            <a:chOff x="4819402" y="594367"/>
            <a:chExt cx="2514600" cy="789424"/>
          </a:xfrm>
        </p:grpSpPr>
        <p:grpSp>
          <p:nvGrpSpPr>
            <p:cNvPr id="98" name="组合 97"/>
            <p:cNvGrpSpPr/>
            <p:nvPr/>
          </p:nvGrpSpPr>
          <p:grpSpPr>
            <a:xfrm>
              <a:off x="4819402" y="1125282"/>
              <a:ext cx="2514600" cy="258509"/>
              <a:chOff x="6425869" y="1500376"/>
              <a:chExt cx="3352800" cy="344678"/>
            </a:xfrm>
          </p:grpSpPr>
          <p:cxnSp>
            <p:nvCxnSpPr>
              <p:cNvPr id="99" name="直接连接符 98"/>
              <p:cNvCxnSpPr/>
              <p:nvPr/>
            </p:nvCxnSpPr>
            <p:spPr>
              <a:xfrm flipV="1">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8" name="椭圆 117"/>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9" name="文本框 118"/>
            <p:cNvSpPr txBox="1"/>
            <p:nvPr/>
          </p:nvSpPr>
          <p:spPr>
            <a:xfrm>
              <a:off x="5396343" y="594367"/>
              <a:ext cx="1679131" cy="562537"/>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2" name="组合 141"/>
          <p:cNvGrpSpPr/>
          <p:nvPr/>
        </p:nvGrpSpPr>
        <p:grpSpPr>
          <a:xfrm>
            <a:off x="6549475" y="2151107"/>
            <a:ext cx="1890694" cy="582559"/>
            <a:chOff x="6118061" y="1871174"/>
            <a:chExt cx="2514600" cy="788718"/>
          </a:xfrm>
        </p:grpSpPr>
        <p:grpSp>
          <p:nvGrpSpPr>
            <p:cNvPr id="101" name="组合 100"/>
            <p:cNvGrpSpPr/>
            <p:nvPr/>
          </p:nvGrpSpPr>
          <p:grpSpPr>
            <a:xfrm>
              <a:off x="6118061" y="2401383"/>
              <a:ext cx="2514600" cy="258509"/>
              <a:chOff x="8157414" y="3201844"/>
              <a:chExt cx="3352800" cy="344678"/>
            </a:xfrm>
          </p:grpSpPr>
          <p:cxnSp>
            <p:nvCxnSpPr>
              <p:cNvPr id="102" name="直接连接符 101"/>
              <p:cNvCxnSpPr/>
              <p:nvPr/>
            </p:nvCxnSpPr>
            <p:spPr>
              <a:xfrm flipV="1">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20" name="椭圆 119"/>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1" name="文本框 120"/>
            <p:cNvSpPr txBox="1"/>
            <p:nvPr/>
          </p:nvSpPr>
          <p:spPr>
            <a:xfrm>
              <a:off x="6686850" y="187117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122" name="直接连接符 12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2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grpSp>
        <p:nvGrpSpPr>
          <p:cNvPr id="136" name="组合 135"/>
          <p:cNvGrpSpPr/>
          <p:nvPr/>
        </p:nvGrpSpPr>
        <p:grpSpPr>
          <a:xfrm>
            <a:off x="3804398" y="2264510"/>
            <a:ext cx="1025916" cy="1007807"/>
            <a:chOff x="2904458" y="2135347"/>
            <a:chExt cx="1364456" cy="1364456"/>
          </a:xfrm>
        </p:grpSpPr>
        <p:sp>
          <p:nvSpPr>
            <p:cNvPr id="91" name="矩形 9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5"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grpSp>
      <p:grpSp>
        <p:nvGrpSpPr>
          <p:cNvPr id="138" name="组合 137"/>
          <p:cNvGrpSpPr/>
          <p:nvPr/>
        </p:nvGrpSpPr>
        <p:grpSpPr>
          <a:xfrm>
            <a:off x="4575611" y="1493672"/>
            <a:ext cx="1025916" cy="1007807"/>
            <a:chOff x="3914779" y="1158654"/>
            <a:chExt cx="1364456" cy="1364456"/>
          </a:xfrm>
        </p:grpSpPr>
        <p:sp>
          <p:nvSpPr>
            <p:cNvPr id="90" name="矩形 89"/>
            <p:cNvSpPr/>
            <p:nvPr/>
          </p:nvSpPr>
          <p:spPr>
            <a:xfrm rot="2703315">
              <a:off x="3914779" y="115865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6"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endParaRPr lang="en-US" sz="1200"/>
            </a:p>
          </p:txBody>
        </p:sp>
      </p:grpSp>
      <p:grpSp>
        <p:nvGrpSpPr>
          <p:cNvPr id="139" name="组合 138"/>
          <p:cNvGrpSpPr/>
          <p:nvPr/>
        </p:nvGrpSpPr>
        <p:grpSpPr>
          <a:xfrm>
            <a:off x="4561660" y="3023835"/>
            <a:ext cx="1025916" cy="1007807"/>
            <a:chOff x="3914775" y="3151316"/>
            <a:chExt cx="1364456" cy="1364456"/>
          </a:xfrm>
        </p:grpSpPr>
        <p:sp>
          <p:nvSpPr>
            <p:cNvPr id="94" name="矩形 93"/>
            <p:cNvSpPr/>
            <p:nvPr/>
          </p:nvSpPr>
          <p:spPr>
            <a:xfrm rot="2703315">
              <a:off x="3914775" y="3151316"/>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128" name="Group 416"/>
            <p:cNvGrpSpPr>
              <a:grpSpLocks noChangeAspect="1"/>
            </p:cNvGrpSpPr>
            <p:nvPr/>
          </p:nvGrpSpPr>
          <p:grpSpPr>
            <a:xfrm>
              <a:off x="4259125" y="3360951"/>
              <a:ext cx="638659" cy="822023"/>
              <a:chOff x="-2773363" y="1651000"/>
              <a:chExt cx="2692401" cy="3448051"/>
            </a:xfrm>
            <a:solidFill>
              <a:schemeClr val="bg1"/>
            </a:solidFill>
          </p:grpSpPr>
          <p:sp>
            <p:nvSpPr>
              <p:cNvPr id="12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5" name="Freeform 25"/>
              <p:cNvSpPr>
                <a:spLocks/>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spTree>
    <p:extLst>
      <p:ext uri="{BB962C8B-B14F-4D97-AF65-F5344CB8AC3E}">
        <p14:creationId xmlns:p14="http://schemas.microsoft.com/office/powerpoint/2010/main" val="385476348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14:bounceEnd="52000">
                                          <p:cBhvr additive="base">
                                            <p:cTn id="16" dur="500" fill="hold"/>
                                            <p:tgtEl>
                                              <p:spTgt spid="12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cBhvr additive="base">
                                            <p:cTn id="16" dur="500" fill="hold"/>
                                            <p:tgtEl>
                                              <p:spTgt spid="124"/>
                                            </p:tgtEl>
                                            <p:attrNameLst>
                                              <p:attrName>ppt_x</p:attrName>
                                            </p:attrNameLst>
                                          </p:cBhvr>
                                          <p:tavLst>
                                            <p:tav tm="0">
                                              <p:val>
                                                <p:strVal val="#ppt_x"/>
                                              </p:val>
                                            </p:tav>
                                            <p:tav tm="100000">
                                              <p:val>
                                                <p:strVal val="#ppt_x"/>
                                              </p:val>
                                            </p:tav>
                                          </p:tavLst>
                                        </p:anim>
                                        <p:anim calcmode="lin" valueType="num">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Fallback>
  </mc:AlternateContent>
  <p:extLst mod="1">
    <p:ext uri="{E180D4A7-C9FB-4DFB-919C-405C955672EB}">
      <p14:showEvtLst xmlns:p14="http://schemas.microsoft.com/office/powerpoint/2010/main">
        <p14:playEvt time="0" objId="2"/>
        <p14:stopEvt time="7243"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4</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技术重点与难点剖析</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0698140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mod="1">
    <p:ext uri="{E180D4A7-C9FB-4DFB-919C-405C955672EB}">
      <p14:showEvtLst xmlns:p14="http://schemas.microsoft.com/office/powerpoint/2010/main">
        <p14:playEvt time="0" objId="2"/>
        <p14:stopEvt time="5293"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8"/>
          <p:cNvGraphicFramePr/>
          <p:nvPr>
            <p:extLst>
              <p:ext uri="{D42A27DB-BD31-4B8C-83A1-F6EECF244321}">
                <p14:modId xmlns:p14="http://schemas.microsoft.com/office/powerpoint/2010/main" val="296085799"/>
              </p:ext>
            </p:extLst>
          </p:nvPr>
        </p:nvGraphicFramePr>
        <p:xfrm>
          <a:off x="1889956" y="972356"/>
          <a:ext cx="6282444"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Freeform 6"/>
          <p:cNvSpPr>
            <a:spLocks noEditPoints="1"/>
          </p:cNvSpPr>
          <p:nvPr/>
        </p:nvSpPr>
        <p:spPr bwMode="auto">
          <a:xfrm>
            <a:off x="2195364" y="2004355"/>
            <a:ext cx="609149" cy="58608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
          <p:cNvSpPr>
            <a:spLocks noEditPoints="1"/>
          </p:cNvSpPr>
          <p:nvPr/>
        </p:nvSpPr>
        <p:spPr bwMode="auto">
          <a:xfrm>
            <a:off x="3754719" y="2100384"/>
            <a:ext cx="785086" cy="70985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21"/>
          <p:cNvSpPr>
            <a:spLocks noEditPoints="1"/>
          </p:cNvSpPr>
          <p:nvPr/>
        </p:nvSpPr>
        <p:spPr bwMode="auto">
          <a:xfrm>
            <a:off x="5428685" y="1965780"/>
            <a:ext cx="668793" cy="60597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1834046" y="3859976"/>
            <a:ext cx="6770401" cy="5911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rgbClr val="314865"/>
                </a:solidFill>
                <a:latin typeface="+mj-ea"/>
                <a:ea typeface="+mj-ea"/>
              </a:rPr>
              <a:t>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a:t>
            </a:r>
            <a:endParaRPr lang="en-US" sz="1000" dirty="0">
              <a:solidFill>
                <a:srgbClr val="314865"/>
              </a:solidFill>
              <a:latin typeface="+mj-ea"/>
              <a:ea typeface="+mj-ea"/>
            </a:endParaRPr>
          </a:p>
        </p:txBody>
      </p:sp>
      <p:sp>
        <p:nvSpPr>
          <p:cNvPr id="44" name="Freeform 26"/>
          <p:cNvSpPr>
            <a:spLocks/>
          </p:cNvSpPr>
          <p:nvPr/>
        </p:nvSpPr>
        <p:spPr bwMode="auto">
          <a:xfrm>
            <a:off x="7144571" y="2197915"/>
            <a:ext cx="550554" cy="51571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177133713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14:bounceEnd="52000">
                                          <p:cBhvr additive="base">
                                            <p:cTn id="16"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Fallback>
  </mc:AlternateContent>
  <p:extLst mod="1">
    <p:ext uri="{E180D4A7-C9FB-4DFB-919C-405C955672EB}">
      <p14:showEvtLst xmlns:p14="http://schemas.microsoft.com/office/powerpoint/2010/main">
        <p14:playEvt time="0" objId="2"/>
        <p14:stopEvt time="4928"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p:cNvSpPr>
            <a:spLocks noChangeArrowheads="1"/>
          </p:cNvSpPr>
          <p:nvPr/>
        </p:nvSpPr>
        <p:spPr bwMode="auto">
          <a:xfrm rot="16200000">
            <a:off x="4509931" y="-842369"/>
            <a:ext cx="1258950" cy="6908577"/>
          </a:xfrm>
          <a:prstGeom prst="downArrow">
            <a:avLst>
              <a:gd name="adj1" fmla="val 49065"/>
              <a:gd name="adj2" fmla="val 44827"/>
            </a:avLst>
          </a:prstGeom>
          <a:solidFill>
            <a:srgbClr val="314865"/>
          </a:solidFill>
          <a:ln>
            <a:noFill/>
          </a:ln>
        </p:spPr>
        <p:txBody>
          <a:bodyPr vert="eaVert"/>
          <a:lstStyle/>
          <a:p>
            <a:endParaRPr lang="zh-CN" altLang="en-US">
              <a:latin typeface="微软雅黑" pitchFamily="34" charset="-122"/>
              <a:ea typeface="微软雅黑" pitchFamily="34" charset="-122"/>
            </a:endParaRPr>
          </a:p>
        </p:txBody>
      </p:sp>
      <p:grpSp>
        <p:nvGrpSpPr>
          <p:cNvPr id="3" name="组合 41"/>
          <p:cNvGrpSpPr>
            <a:grpSpLocks/>
          </p:cNvGrpSpPr>
          <p:nvPr/>
        </p:nvGrpSpPr>
        <p:grpSpPr bwMode="auto">
          <a:xfrm>
            <a:off x="3335918" y="1951097"/>
            <a:ext cx="1531452" cy="1385718"/>
            <a:chOff x="1214414" y="2786058"/>
            <a:chExt cx="1935848" cy="1751017"/>
          </a:xfrm>
        </p:grpSpPr>
        <p:grpSp>
          <p:nvGrpSpPr>
            <p:cNvPr id="4" name="Group 6"/>
            <p:cNvGrpSpPr>
              <a:grpSpLocks/>
            </p:cNvGrpSpPr>
            <p:nvPr/>
          </p:nvGrpSpPr>
          <p:grpSpPr bwMode="auto">
            <a:xfrm>
              <a:off x="1295400" y="2786058"/>
              <a:ext cx="1753450" cy="1751017"/>
              <a:chOff x="1823" y="2371"/>
              <a:chExt cx="1801" cy="1801"/>
            </a:xfrm>
          </p:grpSpPr>
          <p:sp>
            <p:nvSpPr>
              <p:cNvPr id="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5"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8" name="组合 46"/>
          <p:cNvGrpSpPr>
            <a:grpSpLocks/>
          </p:cNvGrpSpPr>
          <p:nvPr/>
        </p:nvGrpSpPr>
        <p:grpSpPr bwMode="auto">
          <a:xfrm>
            <a:off x="4867370" y="1951097"/>
            <a:ext cx="1531451" cy="1385718"/>
            <a:chOff x="1214414" y="2786058"/>
            <a:chExt cx="1935848" cy="1751017"/>
          </a:xfrm>
        </p:grpSpPr>
        <p:grpSp>
          <p:nvGrpSpPr>
            <p:cNvPr id="9" name="Group 6"/>
            <p:cNvGrpSpPr>
              <a:grpSpLocks/>
            </p:cNvGrpSpPr>
            <p:nvPr/>
          </p:nvGrpSpPr>
          <p:grpSpPr bwMode="auto">
            <a:xfrm>
              <a:off x="1295400" y="2786058"/>
              <a:ext cx="1753450" cy="1751017"/>
              <a:chOff x="1823" y="2371"/>
              <a:chExt cx="1801" cy="1801"/>
            </a:xfrm>
          </p:grpSpPr>
          <p:sp>
            <p:nvSpPr>
              <p:cNvPr id="1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2"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3" name="组合 51"/>
          <p:cNvGrpSpPr>
            <a:grpSpLocks/>
          </p:cNvGrpSpPr>
          <p:nvPr/>
        </p:nvGrpSpPr>
        <p:grpSpPr bwMode="auto">
          <a:xfrm>
            <a:off x="6413897" y="1951097"/>
            <a:ext cx="1531452" cy="1385718"/>
            <a:chOff x="1214414" y="2786058"/>
            <a:chExt cx="1935848" cy="1751017"/>
          </a:xfrm>
        </p:grpSpPr>
        <p:grpSp>
          <p:nvGrpSpPr>
            <p:cNvPr id="14" name="Group 6"/>
            <p:cNvGrpSpPr>
              <a:grpSpLocks/>
            </p:cNvGrpSpPr>
            <p:nvPr/>
          </p:nvGrpSpPr>
          <p:grpSpPr bwMode="auto">
            <a:xfrm>
              <a:off x="1295400" y="2786058"/>
              <a:ext cx="1753450" cy="1751017"/>
              <a:chOff x="1823" y="2371"/>
              <a:chExt cx="1801" cy="1801"/>
            </a:xfrm>
          </p:grpSpPr>
          <p:sp>
            <p:nvSpPr>
              <p:cNvPr id="1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5"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8" name="组合 40"/>
          <p:cNvGrpSpPr>
            <a:grpSpLocks/>
          </p:cNvGrpSpPr>
          <p:nvPr/>
        </p:nvGrpSpPr>
        <p:grpSpPr bwMode="auto">
          <a:xfrm>
            <a:off x="1838467" y="1951097"/>
            <a:ext cx="1531452" cy="1385718"/>
            <a:chOff x="1214414" y="2786058"/>
            <a:chExt cx="1935848" cy="1751017"/>
          </a:xfrm>
        </p:grpSpPr>
        <p:grpSp>
          <p:nvGrpSpPr>
            <p:cNvPr id="19" name="Group 6"/>
            <p:cNvGrpSpPr>
              <a:grpSpLocks/>
            </p:cNvGrpSpPr>
            <p:nvPr/>
          </p:nvGrpSpPr>
          <p:grpSpPr bwMode="auto">
            <a:xfrm>
              <a:off x="1295400" y="2786058"/>
              <a:ext cx="1753450" cy="1751017"/>
              <a:chOff x="1823" y="2371"/>
              <a:chExt cx="1801" cy="1801"/>
            </a:xfrm>
          </p:grpSpPr>
          <p:sp>
            <p:nvSpPr>
              <p:cNvPr id="2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22" name="Oval 8"/>
              <p:cNvSpPr>
                <a:spLocks noChangeArrowheads="1"/>
              </p:cNvSpPr>
              <p:nvPr/>
            </p:nvSpPr>
            <p:spPr bwMode="auto">
              <a:xfrm>
                <a:off x="1946" y="2493"/>
                <a:ext cx="1556" cy="1556"/>
              </a:xfrm>
              <a:prstGeom prst="ellipse">
                <a:avLst/>
              </a:prstGeom>
              <a:solidFill>
                <a:srgbClr val="BFBFBF"/>
              </a:solidFill>
              <a:ln w="38100">
                <a:solidFill>
                  <a:srgbClr val="FFFFFF"/>
                </a:solidFill>
                <a:round/>
                <a:headEnd/>
                <a:tailEnd/>
              </a:ln>
            </p:spPr>
            <p:txBody>
              <a:bodyPr/>
              <a:lstStyle/>
              <a:p>
                <a:endParaRPr lang="zh-CN" altLang="en-US">
                  <a:latin typeface="微软雅黑" pitchFamily="34" charset="-122"/>
                  <a:ea typeface="微软雅黑" pitchFamily="34" charset="-122"/>
                </a:endParaRPr>
              </a:p>
            </p:txBody>
          </p:sp>
        </p:grpSp>
        <p:sp>
          <p:nvSpPr>
            <p:cNvPr id="2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chemeClr val="bg1"/>
                  </a:solidFill>
                  <a:latin typeface="微软雅黑" pitchFamily="34" charset="-122"/>
                  <a:ea typeface="微软雅黑" pitchFamily="34" charset="-122"/>
                </a:rPr>
                <a:t>写入文本</a:t>
              </a:r>
            </a:p>
          </p:txBody>
        </p:sp>
      </p:grpSp>
      <p:sp>
        <p:nvSpPr>
          <p:cNvPr id="23" name="矩形标注 22"/>
          <p:cNvSpPr/>
          <p:nvPr/>
        </p:nvSpPr>
        <p:spPr>
          <a:xfrm>
            <a:off x="3634418"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4" name="矩形标注 23"/>
          <p:cNvSpPr/>
          <p:nvPr/>
        </p:nvSpPr>
        <p:spPr>
          <a:xfrm>
            <a:off x="2112376"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5" name="Rectangle 28"/>
          <p:cNvSpPr>
            <a:spLocks noChangeArrowheads="1"/>
          </p:cNvSpPr>
          <p:nvPr/>
        </p:nvSpPr>
        <p:spPr bwMode="auto">
          <a:xfrm>
            <a:off x="3616105"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6" name="Rectangle 28"/>
          <p:cNvSpPr>
            <a:spLocks noChangeArrowheads="1"/>
          </p:cNvSpPr>
          <p:nvPr/>
        </p:nvSpPr>
        <p:spPr bwMode="auto">
          <a:xfrm>
            <a:off x="2172741"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7" name="矩形标注 26"/>
          <p:cNvSpPr/>
          <p:nvPr/>
        </p:nvSpPr>
        <p:spPr>
          <a:xfrm>
            <a:off x="5093507"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8" name="Rectangle 28"/>
          <p:cNvSpPr>
            <a:spLocks noChangeArrowheads="1"/>
          </p:cNvSpPr>
          <p:nvPr/>
        </p:nvSpPr>
        <p:spPr bwMode="auto">
          <a:xfrm>
            <a:off x="5153873"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9" name="矩形标注 28"/>
          <p:cNvSpPr/>
          <p:nvPr/>
        </p:nvSpPr>
        <p:spPr>
          <a:xfrm>
            <a:off x="6745164"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30" name="Rectangle 28"/>
          <p:cNvSpPr>
            <a:spLocks noChangeArrowheads="1"/>
          </p:cNvSpPr>
          <p:nvPr/>
        </p:nvSpPr>
        <p:spPr bwMode="auto">
          <a:xfrm>
            <a:off x="6726850"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cxnSp>
        <p:nvCxnSpPr>
          <p:cNvPr id="33" name="直接连接符 32"/>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287892433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Fallback>
  </mc:AlternateContent>
  <p:extLst mod="1">
    <p:ext uri="{E180D4A7-C9FB-4DFB-919C-405C955672EB}">
      <p14:showEvtLst xmlns:p14="http://schemas.microsoft.com/office/powerpoint/2010/main">
        <p14:playEvt time="0" objId="2"/>
        <p14:stopEvt time="12626"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686" y="1357880"/>
            <a:ext cx="900230" cy="2094131"/>
          </a:xfrm>
          <a:prstGeom prst="rect">
            <a:avLst/>
          </a:prstGeom>
          <a:solidFill>
            <a:srgbClr val="314865"/>
          </a:solidFill>
          <a:ln>
            <a:noFill/>
          </a:ln>
          <a:extLst/>
        </p:spPr>
        <p:txBody>
          <a:bodyPr vert="horz" wrap="square" lIns="81614" tIns="40807" rIns="81614" bIns="40807" numCol="1" anchor="t" anchorCtr="0" compatLnSpc="1">
            <a:prstTxWarp prst="textNoShape">
              <a:avLst/>
            </a:prstTxWarp>
          </a:bodyPr>
          <a:lstStyle/>
          <a:p>
            <a:endParaRPr lang="zh-CN" altLang="en-US"/>
          </a:p>
        </p:txBody>
      </p:sp>
      <p:sp>
        <p:nvSpPr>
          <p:cNvPr id="21" name="Freeform 13"/>
          <p:cNvSpPr>
            <a:spLocks/>
          </p:cNvSpPr>
          <p:nvPr/>
        </p:nvSpPr>
        <p:spPr bwMode="auto">
          <a:xfrm>
            <a:off x="0" y="1357881"/>
            <a:ext cx="1461752" cy="2094131"/>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p:spPr>
        <p:txBody>
          <a:bodyPr vert="horz" wrap="square" lIns="81614" tIns="40807" rIns="81614" bIns="40807" numCol="1" anchor="t" anchorCtr="0" compatLnSpc="1">
            <a:prstTxWarp prst="textNoShape">
              <a:avLst/>
            </a:prstTxWarp>
          </a:bodyPr>
          <a:lstStyle/>
          <a:p>
            <a:endParaRPr lang="zh-CN" altLang="en-US"/>
          </a:p>
        </p:txBody>
      </p:sp>
      <p:sp>
        <p:nvSpPr>
          <p:cNvPr id="28" name="Freeform 19"/>
          <p:cNvSpPr>
            <a:spLocks/>
          </p:cNvSpPr>
          <p:nvPr/>
        </p:nvSpPr>
        <p:spPr bwMode="auto">
          <a:xfrm>
            <a:off x="2538945" y="-318655"/>
            <a:ext cx="1029373" cy="5188527"/>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81614" tIns="40807" rIns="81614" bIns="40807" numCol="1" anchor="t" anchorCtr="0" compatLnSpc="1">
            <a:prstTxWarp prst="textNoShape">
              <a:avLst/>
            </a:prstTxWarp>
          </a:bodyPr>
          <a:lstStyle/>
          <a:p>
            <a:endParaRPr lang="zh-CN" altLang="en-US"/>
          </a:p>
        </p:txBody>
      </p:sp>
      <p:sp>
        <p:nvSpPr>
          <p:cNvPr id="29" name="椭圆 28"/>
          <p:cNvSpPr>
            <a:spLocks noChangeAspect="1"/>
          </p:cNvSpPr>
          <p:nvPr/>
        </p:nvSpPr>
        <p:spPr bwMode="auto">
          <a:xfrm>
            <a:off x="2993223" y="585540"/>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7" name="椭圆 66"/>
          <p:cNvSpPr>
            <a:spLocks noChangeAspect="1"/>
          </p:cNvSpPr>
          <p:nvPr/>
        </p:nvSpPr>
        <p:spPr bwMode="auto">
          <a:xfrm>
            <a:off x="3182155" y="1219014"/>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8" name="椭圆 67"/>
          <p:cNvSpPr>
            <a:spLocks noChangeAspect="1"/>
          </p:cNvSpPr>
          <p:nvPr/>
        </p:nvSpPr>
        <p:spPr bwMode="auto">
          <a:xfrm>
            <a:off x="3252525" y="184989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9" name="椭圆 68"/>
          <p:cNvSpPr>
            <a:spLocks noChangeAspect="1"/>
          </p:cNvSpPr>
          <p:nvPr/>
        </p:nvSpPr>
        <p:spPr bwMode="auto">
          <a:xfrm>
            <a:off x="3224943" y="2480779"/>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0" name="椭圆 69"/>
          <p:cNvSpPr>
            <a:spLocks noChangeAspect="1"/>
          </p:cNvSpPr>
          <p:nvPr/>
        </p:nvSpPr>
        <p:spPr bwMode="auto">
          <a:xfrm>
            <a:off x="3101080" y="311270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1" name="椭圆 70"/>
          <p:cNvSpPr>
            <a:spLocks noChangeAspect="1"/>
          </p:cNvSpPr>
          <p:nvPr/>
        </p:nvSpPr>
        <p:spPr bwMode="auto">
          <a:xfrm>
            <a:off x="2872688" y="3742402"/>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30" name="圆角矩形 29"/>
          <p:cNvSpPr/>
          <p:nvPr/>
        </p:nvSpPr>
        <p:spPr bwMode="auto">
          <a:xfrm>
            <a:off x="3664409" y="643679"/>
            <a:ext cx="3442946"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73" name="圆角矩形 72"/>
          <p:cNvSpPr/>
          <p:nvPr/>
        </p:nvSpPr>
        <p:spPr bwMode="auto">
          <a:xfrm>
            <a:off x="3860454" y="1263645"/>
            <a:ext cx="3226119"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4" name="圆角矩形 73"/>
          <p:cNvSpPr/>
          <p:nvPr/>
        </p:nvSpPr>
        <p:spPr bwMode="auto">
          <a:xfrm>
            <a:off x="3941455" y="1893624"/>
            <a:ext cx="3145117"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5" name="圆角矩形 74"/>
          <p:cNvSpPr/>
          <p:nvPr/>
        </p:nvSpPr>
        <p:spPr bwMode="auto">
          <a:xfrm>
            <a:off x="3910522" y="2535768"/>
            <a:ext cx="3176049"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6" name="圆角矩形 75"/>
          <p:cNvSpPr/>
          <p:nvPr/>
        </p:nvSpPr>
        <p:spPr bwMode="auto">
          <a:xfrm>
            <a:off x="3809220" y="3166794"/>
            <a:ext cx="3277351"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7" name="圆角矩形 76"/>
          <p:cNvSpPr/>
          <p:nvPr/>
        </p:nvSpPr>
        <p:spPr bwMode="auto">
          <a:xfrm>
            <a:off x="3546197" y="3802653"/>
            <a:ext cx="3540374" cy="456370"/>
          </a:xfrm>
          <a:prstGeom prst="roundRect">
            <a:avLst>
              <a:gd name="adj" fmla="val 50000"/>
            </a:avLst>
          </a:prstGeom>
          <a:noFill/>
          <a:ln w="9525" cap="flat" cmpd="sng" algn="ctr">
            <a:solidFill>
              <a:srgbClr val="314865"/>
            </a:solidFill>
            <a:prstDash val="solid"/>
            <a:round/>
            <a:headEnd type="none" w="med" len="med"/>
            <a:tailEnd type="none" w="med" len="med"/>
          </a:ln>
          <a:effectLst/>
          <a:ex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2" name="TextBox 1"/>
          <p:cNvSpPr txBox="1"/>
          <p:nvPr/>
        </p:nvSpPr>
        <p:spPr>
          <a:xfrm>
            <a:off x="4011522" y="676003"/>
            <a:ext cx="110418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绪     论</a:t>
            </a:r>
          </a:p>
        </p:txBody>
      </p:sp>
      <p:sp>
        <p:nvSpPr>
          <p:cNvPr id="25" name="TextBox 24"/>
          <p:cNvSpPr txBox="1"/>
          <p:nvPr/>
        </p:nvSpPr>
        <p:spPr>
          <a:xfrm>
            <a:off x="4115591" y="1293491"/>
            <a:ext cx="2319258"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选题的意义与内容</a:t>
            </a:r>
          </a:p>
        </p:txBody>
      </p:sp>
      <p:sp>
        <p:nvSpPr>
          <p:cNvPr id="26" name="TextBox 25"/>
          <p:cNvSpPr txBox="1"/>
          <p:nvPr/>
        </p:nvSpPr>
        <p:spPr>
          <a:xfrm>
            <a:off x="4228482" y="1915495"/>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研究思路与分析方法</a:t>
            </a:r>
          </a:p>
        </p:txBody>
      </p:sp>
      <p:sp>
        <p:nvSpPr>
          <p:cNvPr id="27" name="TextBox 26"/>
          <p:cNvSpPr txBox="1"/>
          <p:nvPr/>
        </p:nvSpPr>
        <p:spPr>
          <a:xfrm>
            <a:off x="4186920" y="2566660"/>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技术重点与难点剖析</a:t>
            </a:r>
          </a:p>
        </p:txBody>
      </p:sp>
      <p:sp>
        <p:nvSpPr>
          <p:cNvPr id="31" name="TextBox 30"/>
          <p:cNvSpPr txBox="1"/>
          <p:nvPr/>
        </p:nvSpPr>
        <p:spPr>
          <a:xfrm>
            <a:off x="4149403" y="3196639"/>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研究成果与实践运用</a:t>
            </a:r>
          </a:p>
        </p:txBody>
      </p:sp>
      <p:sp>
        <p:nvSpPr>
          <p:cNvPr id="32" name="TextBox 31"/>
          <p:cNvSpPr txBox="1"/>
          <p:nvPr/>
        </p:nvSpPr>
        <p:spPr>
          <a:xfrm>
            <a:off x="3928899" y="3833545"/>
            <a:ext cx="2049953"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论文建议与总结</a:t>
            </a:r>
          </a:p>
        </p:txBody>
      </p:sp>
      <p:sp>
        <p:nvSpPr>
          <p:cNvPr id="4" name="TextBox 3"/>
          <p:cNvSpPr txBox="1"/>
          <p:nvPr/>
        </p:nvSpPr>
        <p:spPr>
          <a:xfrm>
            <a:off x="3104907" y="609201"/>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1</a:t>
            </a:r>
            <a:endParaRPr lang="zh-CN" altLang="en-US" sz="2700" b="1" dirty="0">
              <a:solidFill>
                <a:srgbClr val="F8F8F8"/>
              </a:solidFill>
              <a:latin typeface="+mn-ea"/>
            </a:endParaRPr>
          </a:p>
        </p:txBody>
      </p:sp>
      <p:sp>
        <p:nvSpPr>
          <p:cNvPr id="33" name="TextBox 32"/>
          <p:cNvSpPr txBox="1"/>
          <p:nvPr/>
        </p:nvSpPr>
        <p:spPr>
          <a:xfrm>
            <a:off x="3291104" y="123794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2</a:t>
            </a:r>
            <a:endParaRPr lang="zh-CN" altLang="en-US" sz="2700" b="1" dirty="0">
              <a:solidFill>
                <a:srgbClr val="F8F8F8"/>
              </a:solidFill>
              <a:latin typeface="+mn-ea"/>
            </a:endParaRPr>
          </a:p>
        </p:txBody>
      </p:sp>
      <p:sp>
        <p:nvSpPr>
          <p:cNvPr id="34" name="TextBox 33"/>
          <p:cNvSpPr txBox="1"/>
          <p:nvPr/>
        </p:nvSpPr>
        <p:spPr>
          <a:xfrm>
            <a:off x="3368840" y="1867736"/>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3</a:t>
            </a:r>
            <a:endParaRPr lang="zh-CN" altLang="en-US" sz="2700" b="1" dirty="0">
              <a:solidFill>
                <a:srgbClr val="F8F8F8"/>
              </a:solidFill>
              <a:latin typeface="+mn-ea"/>
            </a:endParaRPr>
          </a:p>
        </p:txBody>
      </p:sp>
      <p:sp>
        <p:nvSpPr>
          <p:cNvPr id="35" name="TextBox 34"/>
          <p:cNvSpPr txBox="1"/>
          <p:nvPr/>
        </p:nvSpPr>
        <p:spPr>
          <a:xfrm>
            <a:off x="3341610" y="2488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4</a:t>
            </a:r>
            <a:endParaRPr lang="zh-CN" altLang="en-US" sz="2700" b="1" dirty="0">
              <a:solidFill>
                <a:srgbClr val="F8F8F8"/>
              </a:solidFill>
              <a:latin typeface="+mn-ea"/>
            </a:endParaRPr>
          </a:p>
        </p:txBody>
      </p:sp>
      <p:sp>
        <p:nvSpPr>
          <p:cNvPr id="36" name="TextBox 35"/>
          <p:cNvSpPr txBox="1"/>
          <p:nvPr/>
        </p:nvSpPr>
        <p:spPr>
          <a:xfrm>
            <a:off x="3219530" y="3127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5</a:t>
            </a:r>
            <a:endParaRPr lang="zh-CN" altLang="en-US" sz="2700" b="1" dirty="0">
              <a:solidFill>
                <a:srgbClr val="F8F8F8"/>
              </a:solidFill>
              <a:latin typeface="+mn-ea"/>
            </a:endParaRPr>
          </a:p>
        </p:txBody>
      </p:sp>
      <p:sp>
        <p:nvSpPr>
          <p:cNvPr id="37" name="TextBox 36"/>
          <p:cNvSpPr txBox="1"/>
          <p:nvPr/>
        </p:nvSpPr>
        <p:spPr>
          <a:xfrm>
            <a:off x="2969878" y="3741725"/>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6</a:t>
            </a:r>
            <a:endParaRPr lang="zh-CN" altLang="en-US" sz="2700" b="1" dirty="0">
              <a:solidFill>
                <a:srgbClr val="F8F8F8"/>
              </a:solidFill>
              <a:latin typeface="+mn-ea"/>
            </a:endParaRPr>
          </a:p>
        </p:txBody>
      </p:sp>
      <p:sp>
        <p:nvSpPr>
          <p:cNvPr id="22" name="Oval 14"/>
          <p:cNvSpPr>
            <a:spLocks noChangeArrowheads="1"/>
          </p:cNvSpPr>
          <p:nvPr/>
        </p:nvSpPr>
        <p:spPr bwMode="auto">
          <a:xfrm>
            <a:off x="943185" y="1496279"/>
            <a:ext cx="1853878" cy="1812622"/>
          </a:xfrm>
          <a:prstGeom prst="ellipse">
            <a:avLst/>
          </a:prstGeom>
          <a:solidFill>
            <a:srgbClr val="314865"/>
          </a:solidFill>
          <a:ln>
            <a:noFill/>
          </a:ln>
          <a:extLst/>
        </p:spPr>
        <p:txBody>
          <a:bodyPr vert="horz" wrap="square" lIns="81614" tIns="40807" rIns="81614" bIns="40807" numCol="1" anchor="t" anchorCtr="0" compatLnSpc="1">
            <a:prstTxWarp prst="textNoShape">
              <a:avLst/>
            </a:prstTxWarp>
          </a:bodyPr>
          <a:lstStyle/>
          <a:p>
            <a:endParaRPr lang="zh-CN" altLang="en-US"/>
          </a:p>
        </p:txBody>
      </p:sp>
      <p:sp>
        <p:nvSpPr>
          <p:cNvPr id="23" name="Freeform 15"/>
          <p:cNvSpPr>
            <a:spLocks noEditPoints="1"/>
          </p:cNvSpPr>
          <p:nvPr/>
        </p:nvSpPr>
        <p:spPr bwMode="auto">
          <a:xfrm>
            <a:off x="1375799" y="1717803"/>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sp>
        <p:nvSpPr>
          <p:cNvPr id="38" name="TextBox 37"/>
          <p:cNvSpPr txBox="1"/>
          <p:nvPr/>
        </p:nvSpPr>
        <p:spPr>
          <a:xfrm>
            <a:off x="1360465" y="2614951"/>
            <a:ext cx="913633" cy="405576"/>
          </a:xfrm>
          <a:prstGeom prst="rect">
            <a:avLst/>
          </a:prstGeom>
          <a:noFill/>
        </p:spPr>
        <p:txBody>
          <a:bodyPr wrap="square" lIns="81614" tIns="40807" rIns="81614" bIns="40807" rtlCol="0">
            <a:spAutoFit/>
          </a:bodyPr>
          <a:lstStyle/>
          <a:p>
            <a:pPr algn="dist"/>
            <a:r>
              <a:rPr lang="zh-CN" altLang="en-US" sz="2100" b="1" dirty="0">
                <a:solidFill>
                  <a:srgbClr val="F8F8F8"/>
                </a:solidFill>
                <a:latin typeface="+mn-ea"/>
              </a:rPr>
              <a:t>目录</a:t>
            </a:r>
          </a:p>
        </p:txBody>
      </p:sp>
      <p:sp>
        <p:nvSpPr>
          <p:cNvPr id="39" name="TextBox 38"/>
          <p:cNvSpPr txBox="1"/>
          <p:nvPr/>
        </p:nvSpPr>
        <p:spPr>
          <a:xfrm>
            <a:off x="1390087" y="2908017"/>
            <a:ext cx="882967" cy="297855"/>
          </a:xfrm>
          <a:prstGeom prst="rect">
            <a:avLst/>
          </a:prstGeom>
          <a:noFill/>
        </p:spPr>
        <p:txBody>
          <a:bodyPr wrap="none" lIns="81614" tIns="40807" rIns="81614" bIns="40807" rtlCol="0">
            <a:spAutoFit/>
          </a:bodyPr>
          <a:lstStyle/>
          <a:p>
            <a:r>
              <a:rPr lang="en-US" altLang="zh-CN" sz="1400" dirty="0">
                <a:solidFill>
                  <a:srgbClr val="F8F8F8"/>
                </a:solidFill>
                <a:latin typeface="+mn-ea"/>
              </a:rPr>
              <a:t>Contents</a:t>
            </a:r>
            <a:endParaRPr lang="zh-CN" altLang="en-US" sz="1400" dirty="0">
              <a:solidFill>
                <a:srgbClr val="F8F8F8"/>
              </a:solidFill>
              <a:latin typeface="+mn-ea"/>
            </a:endParaRPr>
          </a:p>
        </p:txBody>
      </p:sp>
    </p:spTree>
    <p:extLst>
      <p:ext uri="{BB962C8B-B14F-4D97-AF65-F5344CB8AC3E}">
        <p14:creationId xmlns:p14="http://schemas.microsoft.com/office/powerpoint/2010/main" val="3007742642"/>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 calcmode="lin" valueType="num">
                                      <p:cBhvr>
                                        <p:cTn id="17" dur="500" fill="hold"/>
                                        <p:tgtEl>
                                          <p:spTgt spid="38"/>
                                        </p:tgtEl>
                                        <p:attrNameLst>
                                          <p:attrName>style.rotation</p:attrName>
                                        </p:attrNameLst>
                                      </p:cBhvr>
                                      <p:tavLst>
                                        <p:tav tm="0">
                                          <p:val>
                                            <p:fltVal val="90"/>
                                          </p:val>
                                        </p:tav>
                                        <p:tav tm="100000">
                                          <p:val>
                                            <p:fltVal val="0"/>
                                          </p:val>
                                        </p:tav>
                                      </p:tavLst>
                                    </p:anim>
                                    <p:animEffect transition="in" filter="fade">
                                      <p:cBhvr>
                                        <p:cTn id="18" dur="500"/>
                                        <p:tgtEl>
                                          <p:spTgt spid="38"/>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 calcmode="lin" valueType="num">
                                      <p:cBhvr>
                                        <p:cTn id="23" dur="500" fill="hold"/>
                                        <p:tgtEl>
                                          <p:spTgt spid="39"/>
                                        </p:tgtEl>
                                        <p:attrNameLst>
                                          <p:attrName>style.rotation</p:attrName>
                                        </p:attrNameLst>
                                      </p:cBhvr>
                                      <p:tavLst>
                                        <p:tav tm="0">
                                          <p:val>
                                            <p:fltVal val="90"/>
                                          </p:val>
                                        </p:tav>
                                        <p:tav tm="100000">
                                          <p:val>
                                            <p:fltVal val="0"/>
                                          </p:val>
                                        </p:tav>
                                      </p:tavLst>
                                    </p:anim>
                                    <p:animEffect transition="in" filter="fade">
                                      <p:cBhvr>
                                        <p:cTn id="24" dur="500"/>
                                        <p:tgtEl>
                                          <p:spTgt spid="3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90"/>
                                          </p:val>
                                        </p:tav>
                                        <p:tav tm="100000">
                                          <p:val>
                                            <p:fltVal val="0"/>
                                          </p:val>
                                        </p:tav>
                                      </p:tavLst>
                                    </p:anim>
                                    <p:animEffect transition="in" filter="fade">
                                      <p:cBhvr>
                                        <p:cTn id="30" dur="500"/>
                                        <p:tgtEl>
                                          <p:spTgt spid="22"/>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 calcmode="lin" valueType="num">
                                      <p:cBhvr>
                                        <p:cTn id="35" dur="500" fill="hold"/>
                                        <p:tgtEl>
                                          <p:spTgt spid="23"/>
                                        </p:tgtEl>
                                        <p:attrNameLst>
                                          <p:attrName>style.rotation</p:attrName>
                                        </p:attrNameLst>
                                      </p:cBhvr>
                                      <p:tavLst>
                                        <p:tav tm="0">
                                          <p:val>
                                            <p:fltVal val="90"/>
                                          </p:val>
                                        </p:tav>
                                        <p:tav tm="100000">
                                          <p:val>
                                            <p:fltVal val="0"/>
                                          </p:val>
                                        </p:tav>
                                      </p:tavLst>
                                    </p:anim>
                                    <p:animEffect transition="in" filter="fade">
                                      <p:cBhvr>
                                        <p:cTn id="36" dur="500"/>
                                        <p:tgtEl>
                                          <p:spTgt spid="23"/>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1000"/>
                                        <p:tgtEl>
                                          <p:spTgt spid="28"/>
                                        </p:tgtEl>
                                      </p:cBhvr>
                                    </p:animEffect>
                                  </p:childTnLst>
                                </p:cTn>
                              </p:par>
                            </p:childTnLst>
                          </p:cTn>
                        </p:par>
                        <p:par>
                          <p:cTn id="41" fill="hold">
                            <p:stCondLst>
                              <p:cond delay="3000"/>
                            </p:stCondLst>
                            <p:childTnLst>
                              <p:par>
                                <p:cTn id="42" presetID="1" presetClass="entr"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par>
                          <p:cTn id="44" fill="hold">
                            <p:stCondLst>
                              <p:cond delay="3000"/>
                            </p:stCondLst>
                            <p:childTnLst>
                              <p:par>
                                <p:cTn id="45" presetID="56" presetClass="path" presetSubtype="0" accel="50000" decel="50000" fill="hold" grpId="0" nodeType="afterEffect">
                                  <p:stCondLst>
                                    <p:cond delay="0"/>
                                  </p:stCondLst>
                                  <p:childTnLst>
                                    <p:animMotion origin="layout" path="M -0.1033 0.3321 L 4.44444E-6 4.75486E-6 " pathEditMode="relative" rAng="0" ptsTypes="AA">
                                      <p:cBhvr>
                                        <p:cTn id="46" dur="500" fill="hold"/>
                                        <p:tgtEl>
                                          <p:spTgt spid="29"/>
                                        </p:tgtEl>
                                        <p:attrNameLst>
                                          <p:attrName>ppt_x</p:attrName>
                                          <p:attrName>ppt_y</p:attrName>
                                        </p:attrNameLst>
                                      </p:cBhvr>
                                      <p:rCtr x="5156" y="-16605"/>
                                    </p:animMotion>
                                  </p:childTnLst>
                                </p:cTn>
                              </p:par>
                              <p:par>
                                <p:cTn id="47" presetID="1" presetClass="entr" presetSubtype="0" fill="hold" grpId="1" nodeType="withEffect">
                                  <p:stCondLst>
                                    <p:cond delay="200"/>
                                  </p:stCondLst>
                                  <p:childTnLst>
                                    <p:set>
                                      <p:cBhvr>
                                        <p:cTn id="48" dur="1" fill="hold">
                                          <p:stCondLst>
                                            <p:cond delay="0"/>
                                          </p:stCondLst>
                                        </p:cTn>
                                        <p:tgtEl>
                                          <p:spTgt spid="67"/>
                                        </p:tgtEl>
                                        <p:attrNameLst>
                                          <p:attrName>style.visibility</p:attrName>
                                        </p:attrNameLst>
                                      </p:cBhvr>
                                      <p:to>
                                        <p:strVal val="visible"/>
                                      </p:to>
                                    </p:set>
                                  </p:childTnLst>
                                </p:cTn>
                              </p:par>
                              <p:par>
                                <p:cTn id="49" presetID="56" presetClass="path" presetSubtype="0" accel="50000" decel="50000" fill="hold" grpId="0" nodeType="withEffect">
                                  <p:stCondLst>
                                    <p:cond delay="200"/>
                                  </p:stCondLst>
                                  <p:childTnLst>
                                    <p:animMotion origin="layout" path="M -0.14427 0.2174 L 2.22222E-6 -3.84829E-6 " pathEditMode="relative" rAng="0" ptsTypes="AA">
                                      <p:cBhvr>
                                        <p:cTn id="50" dur="500" fill="hold"/>
                                        <p:tgtEl>
                                          <p:spTgt spid="67"/>
                                        </p:tgtEl>
                                        <p:attrNameLst>
                                          <p:attrName>ppt_x</p:attrName>
                                          <p:attrName>ppt_y</p:attrName>
                                        </p:attrNameLst>
                                      </p:cBhvr>
                                      <p:rCtr x="7205" y="-10870"/>
                                    </p:animMotion>
                                  </p:childTnLst>
                                </p:cTn>
                              </p:par>
                              <p:par>
                                <p:cTn id="51" presetID="1" presetClass="entr" presetSubtype="0" fill="hold" grpId="1" nodeType="withEffect">
                                  <p:stCondLst>
                                    <p:cond delay="400"/>
                                  </p:stCondLst>
                                  <p:childTnLst>
                                    <p:set>
                                      <p:cBhvr>
                                        <p:cTn id="52" dur="1" fill="hold">
                                          <p:stCondLst>
                                            <p:cond delay="0"/>
                                          </p:stCondLst>
                                        </p:cTn>
                                        <p:tgtEl>
                                          <p:spTgt spid="68"/>
                                        </p:tgtEl>
                                        <p:attrNameLst>
                                          <p:attrName>style.visibility</p:attrName>
                                        </p:attrNameLst>
                                      </p:cBhvr>
                                      <p:to>
                                        <p:strVal val="visible"/>
                                      </p:to>
                                    </p:set>
                                  </p:childTnLst>
                                </p:cTn>
                              </p:par>
                              <p:par>
                                <p:cTn id="53" presetID="56" presetClass="path" presetSubtype="0" accel="50000" decel="50000" fill="hold" grpId="0" nodeType="withEffect">
                                  <p:stCondLst>
                                    <p:cond delay="400"/>
                                  </p:stCondLst>
                                  <p:childTnLst>
                                    <p:animMotion origin="layout" path="M -0.16632 0.09506 L 3.61111E-6 -4.27382E-6 " pathEditMode="relative" rAng="0" ptsTypes="AA">
                                      <p:cBhvr>
                                        <p:cTn id="54" dur="500" fill="hold"/>
                                        <p:tgtEl>
                                          <p:spTgt spid="68"/>
                                        </p:tgtEl>
                                        <p:attrNameLst>
                                          <p:attrName>ppt_x</p:attrName>
                                          <p:attrName>ppt_y</p:attrName>
                                        </p:attrNameLst>
                                      </p:cBhvr>
                                      <p:rCtr x="8316" y="-4764"/>
                                    </p:animMotion>
                                  </p:childTnLst>
                                </p:cTn>
                              </p:par>
                              <p:par>
                                <p:cTn id="55" presetID="1" presetClass="entr" presetSubtype="0" fill="hold" grpId="1" nodeType="withEffect">
                                  <p:stCondLst>
                                    <p:cond delay="600"/>
                                  </p:stCondLst>
                                  <p:childTnLst>
                                    <p:set>
                                      <p:cBhvr>
                                        <p:cTn id="56" dur="1" fill="hold">
                                          <p:stCondLst>
                                            <p:cond delay="0"/>
                                          </p:stCondLst>
                                        </p:cTn>
                                        <p:tgtEl>
                                          <p:spTgt spid="69"/>
                                        </p:tgtEl>
                                        <p:attrNameLst>
                                          <p:attrName>style.visibility</p:attrName>
                                        </p:attrNameLst>
                                      </p:cBhvr>
                                      <p:to>
                                        <p:strVal val="visible"/>
                                      </p:to>
                                    </p:set>
                                  </p:childTnLst>
                                </p:cTn>
                              </p:par>
                              <p:par>
                                <p:cTn id="57" presetID="56" presetClass="path" presetSubtype="0" accel="50000" decel="50000" fill="hold" grpId="0" nodeType="withEffect">
                                  <p:stCondLst>
                                    <p:cond delay="600"/>
                                  </p:stCondLst>
                                  <p:childTnLst>
                                    <p:animMotion origin="layout" path="M -0.16632 -0.02752 L 1.11111E-6 4.0333E-6 " pathEditMode="relative" rAng="0" ptsTypes="AA">
                                      <p:cBhvr>
                                        <p:cTn id="58" dur="500" fill="hold"/>
                                        <p:tgtEl>
                                          <p:spTgt spid="69"/>
                                        </p:tgtEl>
                                        <p:attrNameLst>
                                          <p:attrName>ppt_x</p:attrName>
                                          <p:attrName>ppt_y</p:attrName>
                                        </p:attrNameLst>
                                      </p:cBhvr>
                                      <p:rCtr x="8316" y="1364"/>
                                    </p:animMotion>
                                  </p:childTnLst>
                                </p:cTn>
                              </p:par>
                              <p:par>
                                <p:cTn id="59" presetID="1" presetClass="entr" presetSubtype="0" fill="hold" grpId="1" nodeType="withEffect">
                                  <p:stCondLst>
                                    <p:cond delay="800"/>
                                  </p:stCondLst>
                                  <p:childTnLst>
                                    <p:set>
                                      <p:cBhvr>
                                        <p:cTn id="60" dur="1" fill="hold">
                                          <p:stCondLst>
                                            <p:cond delay="0"/>
                                          </p:stCondLst>
                                        </p:cTn>
                                        <p:tgtEl>
                                          <p:spTgt spid="70"/>
                                        </p:tgtEl>
                                        <p:attrNameLst>
                                          <p:attrName>style.visibility</p:attrName>
                                        </p:attrNameLst>
                                      </p:cBhvr>
                                      <p:to>
                                        <p:strVal val="visible"/>
                                      </p:to>
                                    </p:set>
                                  </p:childTnLst>
                                </p:cTn>
                              </p:par>
                              <p:par>
                                <p:cTn id="61" presetID="56" presetClass="path" presetSubtype="0" accel="50000" decel="50000" fill="hold" grpId="0" nodeType="withEffect">
                                  <p:stCondLst>
                                    <p:cond delay="800"/>
                                  </p:stCondLst>
                                  <p:childTnLst>
                                    <p:animMotion origin="layout" path="M -0.1467 -0.15171 L 1.66667E-6 3.46901E-6 " pathEditMode="relative" rAng="0" ptsTypes="AA">
                                      <p:cBhvr>
                                        <p:cTn id="62" dur="500" fill="hold"/>
                                        <p:tgtEl>
                                          <p:spTgt spid="70"/>
                                        </p:tgtEl>
                                        <p:attrNameLst>
                                          <p:attrName>ppt_x</p:attrName>
                                          <p:attrName>ppt_y</p:attrName>
                                        </p:attrNameLst>
                                      </p:cBhvr>
                                      <p:rCtr x="7326" y="7586"/>
                                    </p:animMotion>
                                  </p:childTnLst>
                                </p:cTn>
                              </p:par>
                              <p:par>
                                <p:cTn id="63" presetID="1" presetClass="entr" presetSubtype="0" fill="hold" grpId="1" nodeType="withEffect">
                                  <p:stCondLst>
                                    <p:cond delay="1000"/>
                                  </p:stCondLst>
                                  <p:childTnLst>
                                    <p:set>
                                      <p:cBhvr>
                                        <p:cTn id="64" dur="1" fill="hold">
                                          <p:stCondLst>
                                            <p:cond delay="0"/>
                                          </p:stCondLst>
                                        </p:cTn>
                                        <p:tgtEl>
                                          <p:spTgt spid="71"/>
                                        </p:tgtEl>
                                        <p:attrNameLst>
                                          <p:attrName>style.visibility</p:attrName>
                                        </p:attrNameLst>
                                      </p:cBhvr>
                                      <p:to>
                                        <p:strVal val="visible"/>
                                      </p:to>
                                    </p:set>
                                  </p:childTnLst>
                                </p:cTn>
                              </p:par>
                              <p:par>
                                <p:cTn id="65" presetID="56" presetClass="path" presetSubtype="0" accel="50000" decel="50000" fill="hold" grpId="0" nodeType="withEffect">
                                  <p:stCondLst>
                                    <p:cond delay="1000"/>
                                  </p:stCondLst>
                                  <p:childTnLst>
                                    <p:animMotion origin="layout" path="M -0.11024 -0.27127 L -2.5E-6 -1.74838E-6 " pathEditMode="relative" rAng="0" ptsTypes="AA">
                                      <p:cBhvr>
                                        <p:cTn id="66" dur="500" fill="hold"/>
                                        <p:tgtEl>
                                          <p:spTgt spid="71"/>
                                        </p:tgtEl>
                                        <p:attrNameLst>
                                          <p:attrName>ppt_x</p:attrName>
                                          <p:attrName>ppt_y</p:attrName>
                                        </p:attrNameLst>
                                      </p:cBhvr>
                                      <p:rCtr x="5503" y="13552"/>
                                    </p:animMotion>
                                  </p:childTnLst>
                                </p:cTn>
                              </p:par>
                            </p:childTnLst>
                          </p:cTn>
                        </p:par>
                        <p:par>
                          <p:cTn id="67" fill="hold">
                            <p:stCondLst>
                              <p:cond delay="4500"/>
                            </p:stCondLst>
                            <p:childTnLst>
                              <p:par>
                                <p:cTn id="68" presetID="31" presetClass="entr" presetSubtype="0" fill="hold" grpId="0" nodeType="after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300" fill="hold"/>
                                        <p:tgtEl>
                                          <p:spTgt spid="4"/>
                                        </p:tgtEl>
                                        <p:attrNameLst>
                                          <p:attrName>ppt_w</p:attrName>
                                        </p:attrNameLst>
                                      </p:cBhvr>
                                      <p:tavLst>
                                        <p:tav tm="0">
                                          <p:val>
                                            <p:fltVal val="0"/>
                                          </p:val>
                                        </p:tav>
                                        <p:tav tm="100000">
                                          <p:val>
                                            <p:strVal val="#ppt_w"/>
                                          </p:val>
                                        </p:tav>
                                      </p:tavLst>
                                    </p:anim>
                                    <p:anim calcmode="lin" valueType="num">
                                      <p:cBhvr>
                                        <p:cTn id="71" dur="300" fill="hold"/>
                                        <p:tgtEl>
                                          <p:spTgt spid="4"/>
                                        </p:tgtEl>
                                        <p:attrNameLst>
                                          <p:attrName>ppt_h</p:attrName>
                                        </p:attrNameLst>
                                      </p:cBhvr>
                                      <p:tavLst>
                                        <p:tav tm="0">
                                          <p:val>
                                            <p:fltVal val="0"/>
                                          </p:val>
                                        </p:tav>
                                        <p:tav tm="100000">
                                          <p:val>
                                            <p:strVal val="#ppt_h"/>
                                          </p:val>
                                        </p:tav>
                                      </p:tavLst>
                                    </p:anim>
                                    <p:anim calcmode="lin" valueType="num">
                                      <p:cBhvr>
                                        <p:cTn id="72" dur="300" fill="hold"/>
                                        <p:tgtEl>
                                          <p:spTgt spid="4"/>
                                        </p:tgtEl>
                                        <p:attrNameLst>
                                          <p:attrName>style.rotation</p:attrName>
                                        </p:attrNameLst>
                                      </p:cBhvr>
                                      <p:tavLst>
                                        <p:tav tm="0">
                                          <p:val>
                                            <p:fltVal val="90"/>
                                          </p:val>
                                        </p:tav>
                                        <p:tav tm="100000">
                                          <p:val>
                                            <p:fltVal val="0"/>
                                          </p:val>
                                        </p:tav>
                                      </p:tavLst>
                                    </p:anim>
                                    <p:animEffect transition="in" filter="fade">
                                      <p:cBhvr>
                                        <p:cTn id="73" dur="300"/>
                                        <p:tgtEl>
                                          <p:spTgt spid="4"/>
                                        </p:tgtEl>
                                      </p:cBhvr>
                                    </p:animEffect>
                                  </p:childTnLst>
                                </p:cTn>
                              </p:par>
                            </p:childTnLst>
                          </p:cTn>
                        </p:par>
                        <p:par>
                          <p:cTn id="74" fill="hold">
                            <p:stCondLst>
                              <p:cond delay="4800"/>
                            </p:stCondLst>
                            <p:childTnLst>
                              <p:par>
                                <p:cTn id="75" presetID="22" presetClass="entr" presetSubtype="8"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childTnLst>
                          </p:cTn>
                        </p:par>
                        <p:par>
                          <p:cTn id="81" fill="hold">
                            <p:stCondLst>
                              <p:cond delay="5300"/>
                            </p:stCondLst>
                            <p:childTnLst>
                              <p:par>
                                <p:cTn id="82" presetID="31"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300" fill="hold"/>
                                        <p:tgtEl>
                                          <p:spTgt spid="33"/>
                                        </p:tgtEl>
                                        <p:attrNameLst>
                                          <p:attrName>ppt_w</p:attrName>
                                        </p:attrNameLst>
                                      </p:cBhvr>
                                      <p:tavLst>
                                        <p:tav tm="0">
                                          <p:val>
                                            <p:fltVal val="0"/>
                                          </p:val>
                                        </p:tav>
                                        <p:tav tm="100000">
                                          <p:val>
                                            <p:strVal val="#ppt_w"/>
                                          </p:val>
                                        </p:tav>
                                      </p:tavLst>
                                    </p:anim>
                                    <p:anim calcmode="lin" valueType="num">
                                      <p:cBhvr>
                                        <p:cTn id="85" dur="300" fill="hold"/>
                                        <p:tgtEl>
                                          <p:spTgt spid="33"/>
                                        </p:tgtEl>
                                        <p:attrNameLst>
                                          <p:attrName>ppt_h</p:attrName>
                                        </p:attrNameLst>
                                      </p:cBhvr>
                                      <p:tavLst>
                                        <p:tav tm="0">
                                          <p:val>
                                            <p:fltVal val="0"/>
                                          </p:val>
                                        </p:tav>
                                        <p:tav tm="100000">
                                          <p:val>
                                            <p:strVal val="#ppt_h"/>
                                          </p:val>
                                        </p:tav>
                                      </p:tavLst>
                                    </p:anim>
                                    <p:anim calcmode="lin" valueType="num">
                                      <p:cBhvr>
                                        <p:cTn id="86" dur="300" fill="hold"/>
                                        <p:tgtEl>
                                          <p:spTgt spid="33"/>
                                        </p:tgtEl>
                                        <p:attrNameLst>
                                          <p:attrName>style.rotation</p:attrName>
                                        </p:attrNameLst>
                                      </p:cBhvr>
                                      <p:tavLst>
                                        <p:tav tm="0">
                                          <p:val>
                                            <p:fltVal val="90"/>
                                          </p:val>
                                        </p:tav>
                                        <p:tav tm="100000">
                                          <p:val>
                                            <p:fltVal val="0"/>
                                          </p:val>
                                        </p:tav>
                                      </p:tavLst>
                                    </p:anim>
                                    <p:animEffect transition="in" filter="fade">
                                      <p:cBhvr>
                                        <p:cTn id="87" dur="300"/>
                                        <p:tgtEl>
                                          <p:spTgt spid="33"/>
                                        </p:tgtEl>
                                      </p:cBhvr>
                                    </p:animEffect>
                                  </p:childTnLst>
                                </p:cTn>
                              </p:par>
                            </p:childTnLst>
                          </p:cTn>
                        </p:par>
                        <p:par>
                          <p:cTn id="88" fill="hold">
                            <p:stCondLst>
                              <p:cond delay="56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childTnLst>
                          </p:cTn>
                        </p:par>
                        <p:par>
                          <p:cTn id="95" fill="hold">
                            <p:stCondLst>
                              <p:cond delay="6100"/>
                            </p:stCondLst>
                            <p:childTnLst>
                              <p:par>
                                <p:cTn id="96" presetID="31"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 calcmode="lin" valueType="num">
                                      <p:cBhvr>
                                        <p:cTn id="100" dur="300" fill="hold"/>
                                        <p:tgtEl>
                                          <p:spTgt spid="34"/>
                                        </p:tgtEl>
                                        <p:attrNameLst>
                                          <p:attrName>style.rotation</p:attrName>
                                        </p:attrNameLst>
                                      </p:cBhvr>
                                      <p:tavLst>
                                        <p:tav tm="0">
                                          <p:val>
                                            <p:fltVal val="90"/>
                                          </p:val>
                                        </p:tav>
                                        <p:tav tm="100000">
                                          <p:val>
                                            <p:fltVal val="0"/>
                                          </p:val>
                                        </p:tav>
                                      </p:tavLst>
                                    </p:anim>
                                    <p:animEffect transition="in" filter="fade">
                                      <p:cBhvr>
                                        <p:cTn id="101" dur="300"/>
                                        <p:tgtEl>
                                          <p:spTgt spid="34"/>
                                        </p:tgtEl>
                                      </p:cBhvr>
                                    </p:animEffect>
                                  </p:childTnLst>
                                </p:cTn>
                              </p:par>
                            </p:childTnLst>
                          </p:cTn>
                        </p:par>
                        <p:par>
                          <p:cTn id="102" fill="hold">
                            <p:stCondLst>
                              <p:cond delay="6400"/>
                            </p:stCondLst>
                            <p:childTnLst>
                              <p:par>
                                <p:cTn id="103" presetID="22" presetClass="entr" presetSubtype="8"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left)">
                                      <p:cBhvr>
                                        <p:cTn id="108" dur="500"/>
                                        <p:tgtEl>
                                          <p:spTgt spid="74"/>
                                        </p:tgtEl>
                                      </p:cBhvr>
                                    </p:animEffect>
                                  </p:childTnLst>
                                </p:cTn>
                              </p:par>
                            </p:childTnLst>
                          </p:cTn>
                        </p:par>
                        <p:par>
                          <p:cTn id="109" fill="hold">
                            <p:stCondLst>
                              <p:cond delay="6900"/>
                            </p:stCondLst>
                            <p:childTnLst>
                              <p:par>
                                <p:cTn id="110" presetID="31" presetClass="entr" presetSubtype="0" fill="hold" grpId="0" nodeType="after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300" fill="hold"/>
                                        <p:tgtEl>
                                          <p:spTgt spid="35"/>
                                        </p:tgtEl>
                                        <p:attrNameLst>
                                          <p:attrName>ppt_w</p:attrName>
                                        </p:attrNameLst>
                                      </p:cBhvr>
                                      <p:tavLst>
                                        <p:tav tm="0">
                                          <p:val>
                                            <p:fltVal val="0"/>
                                          </p:val>
                                        </p:tav>
                                        <p:tav tm="100000">
                                          <p:val>
                                            <p:strVal val="#ppt_w"/>
                                          </p:val>
                                        </p:tav>
                                      </p:tavLst>
                                    </p:anim>
                                    <p:anim calcmode="lin" valueType="num">
                                      <p:cBhvr>
                                        <p:cTn id="113" dur="300" fill="hold"/>
                                        <p:tgtEl>
                                          <p:spTgt spid="35"/>
                                        </p:tgtEl>
                                        <p:attrNameLst>
                                          <p:attrName>ppt_h</p:attrName>
                                        </p:attrNameLst>
                                      </p:cBhvr>
                                      <p:tavLst>
                                        <p:tav tm="0">
                                          <p:val>
                                            <p:fltVal val="0"/>
                                          </p:val>
                                        </p:tav>
                                        <p:tav tm="100000">
                                          <p:val>
                                            <p:strVal val="#ppt_h"/>
                                          </p:val>
                                        </p:tav>
                                      </p:tavLst>
                                    </p:anim>
                                    <p:anim calcmode="lin" valueType="num">
                                      <p:cBhvr>
                                        <p:cTn id="114" dur="300" fill="hold"/>
                                        <p:tgtEl>
                                          <p:spTgt spid="35"/>
                                        </p:tgtEl>
                                        <p:attrNameLst>
                                          <p:attrName>style.rotation</p:attrName>
                                        </p:attrNameLst>
                                      </p:cBhvr>
                                      <p:tavLst>
                                        <p:tav tm="0">
                                          <p:val>
                                            <p:fltVal val="90"/>
                                          </p:val>
                                        </p:tav>
                                        <p:tav tm="100000">
                                          <p:val>
                                            <p:fltVal val="0"/>
                                          </p:val>
                                        </p:tav>
                                      </p:tavLst>
                                    </p:anim>
                                    <p:animEffect transition="in" filter="fade">
                                      <p:cBhvr>
                                        <p:cTn id="115" dur="300"/>
                                        <p:tgtEl>
                                          <p:spTgt spid="35"/>
                                        </p:tgtEl>
                                      </p:cBhvr>
                                    </p:animEffect>
                                  </p:childTnLst>
                                </p:cTn>
                              </p:par>
                            </p:childTnLst>
                          </p:cTn>
                        </p:par>
                        <p:par>
                          <p:cTn id="116" fill="hold">
                            <p:stCondLst>
                              <p:cond delay="7200"/>
                            </p:stCondLst>
                            <p:childTnLst>
                              <p:par>
                                <p:cTn id="117" presetID="22" presetClass="entr" presetSubtype="8" fill="hold" grpId="0"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childTnLst>
                          </p:cTn>
                        </p:par>
                        <p:par>
                          <p:cTn id="123" fill="hold">
                            <p:stCondLst>
                              <p:cond delay="7700"/>
                            </p:stCondLst>
                            <p:childTnLst>
                              <p:par>
                                <p:cTn id="124" presetID="31" presetClass="entr" presetSubtype="0" fill="hold" grpId="0" nodeType="after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p:cTn id="126" dur="300" fill="hold"/>
                                        <p:tgtEl>
                                          <p:spTgt spid="36"/>
                                        </p:tgtEl>
                                        <p:attrNameLst>
                                          <p:attrName>ppt_w</p:attrName>
                                        </p:attrNameLst>
                                      </p:cBhvr>
                                      <p:tavLst>
                                        <p:tav tm="0">
                                          <p:val>
                                            <p:fltVal val="0"/>
                                          </p:val>
                                        </p:tav>
                                        <p:tav tm="100000">
                                          <p:val>
                                            <p:strVal val="#ppt_w"/>
                                          </p:val>
                                        </p:tav>
                                      </p:tavLst>
                                    </p:anim>
                                    <p:anim calcmode="lin" valueType="num">
                                      <p:cBhvr>
                                        <p:cTn id="127" dur="300" fill="hold"/>
                                        <p:tgtEl>
                                          <p:spTgt spid="36"/>
                                        </p:tgtEl>
                                        <p:attrNameLst>
                                          <p:attrName>ppt_h</p:attrName>
                                        </p:attrNameLst>
                                      </p:cBhvr>
                                      <p:tavLst>
                                        <p:tav tm="0">
                                          <p:val>
                                            <p:fltVal val="0"/>
                                          </p:val>
                                        </p:tav>
                                        <p:tav tm="100000">
                                          <p:val>
                                            <p:strVal val="#ppt_h"/>
                                          </p:val>
                                        </p:tav>
                                      </p:tavLst>
                                    </p:anim>
                                    <p:anim calcmode="lin" valueType="num">
                                      <p:cBhvr>
                                        <p:cTn id="128" dur="300" fill="hold"/>
                                        <p:tgtEl>
                                          <p:spTgt spid="36"/>
                                        </p:tgtEl>
                                        <p:attrNameLst>
                                          <p:attrName>style.rotation</p:attrName>
                                        </p:attrNameLst>
                                      </p:cBhvr>
                                      <p:tavLst>
                                        <p:tav tm="0">
                                          <p:val>
                                            <p:fltVal val="90"/>
                                          </p:val>
                                        </p:tav>
                                        <p:tav tm="100000">
                                          <p:val>
                                            <p:fltVal val="0"/>
                                          </p:val>
                                        </p:tav>
                                      </p:tavLst>
                                    </p:anim>
                                    <p:animEffect transition="in" filter="fade">
                                      <p:cBhvr>
                                        <p:cTn id="129" dur="300"/>
                                        <p:tgtEl>
                                          <p:spTgt spid="36"/>
                                        </p:tgtEl>
                                      </p:cBhvr>
                                    </p:animEffect>
                                  </p:childTnLst>
                                </p:cTn>
                              </p:par>
                            </p:childTnLst>
                          </p:cTn>
                        </p:par>
                        <p:par>
                          <p:cTn id="130" fill="hold">
                            <p:stCondLst>
                              <p:cond delay="8000"/>
                            </p:stCondLst>
                            <p:childTnLst>
                              <p:par>
                                <p:cTn id="131" presetID="22" presetClass="entr" presetSubtype="8"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wipe(left)">
                                      <p:cBhvr>
                                        <p:cTn id="133" dur="500"/>
                                        <p:tgtEl>
                                          <p:spTgt spid="31"/>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500"/>
                                        <p:tgtEl>
                                          <p:spTgt spid="76"/>
                                        </p:tgtEl>
                                      </p:cBhvr>
                                    </p:animEffect>
                                  </p:childTnLst>
                                </p:cTn>
                              </p:par>
                            </p:childTnLst>
                          </p:cTn>
                        </p:par>
                        <p:par>
                          <p:cTn id="137" fill="hold">
                            <p:stCondLst>
                              <p:cond delay="8500"/>
                            </p:stCondLst>
                            <p:childTnLst>
                              <p:par>
                                <p:cTn id="138" presetID="31" presetClass="entr" presetSubtype="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 calcmode="lin" valueType="num">
                                      <p:cBhvr>
                                        <p:cTn id="140" dur="300" fill="hold"/>
                                        <p:tgtEl>
                                          <p:spTgt spid="37"/>
                                        </p:tgtEl>
                                        <p:attrNameLst>
                                          <p:attrName>ppt_w</p:attrName>
                                        </p:attrNameLst>
                                      </p:cBhvr>
                                      <p:tavLst>
                                        <p:tav tm="0">
                                          <p:val>
                                            <p:fltVal val="0"/>
                                          </p:val>
                                        </p:tav>
                                        <p:tav tm="100000">
                                          <p:val>
                                            <p:strVal val="#ppt_w"/>
                                          </p:val>
                                        </p:tav>
                                      </p:tavLst>
                                    </p:anim>
                                    <p:anim calcmode="lin" valueType="num">
                                      <p:cBhvr>
                                        <p:cTn id="141" dur="300" fill="hold"/>
                                        <p:tgtEl>
                                          <p:spTgt spid="37"/>
                                        </p:tgtEl>
                                        <p:attrNameLst>
                                          <p:attrName>ppt_h</p:attrName>
                                        </p:attrNameLst>
                                      </p:cBhvr>
                                      <p:tavLst>
                                        <p:tav tm="0">
                                          <p:val>
                                            <p:fltVal val="0"/>
                                          </p:val>
                                        </p:tav>
                                        <p:tav tm="100000">
                                          <p:val>
                                            <p:strVal val="#ppt_h"/>
                                          </p:val>
                                        </p:tav>
                                      </p:tavLst>
                                    </p:anim>
                                    <p:anim calcmode="lin" valueType="num">
                                      <p:cBhvr>
                                        <p:cTn id="142" dur="300" fill="hold"/>
                                        <p:tgtEl>
                                          <p:spTgt spid="37"/>
                                        </p:tgtEl>
                                        <p:attrNameLst>
                                          <p:attrName>style.rotation</p:attrName>
                                        </p:attrNameLst>
                                      </p:cBhvr>
                                      <p:tavLst>
                                        <p:tav tm="0">
                                          <p:val>
                                            <p:fltVal val="90"/>
                                          </p:val>
                                        </p:tav>
                                        <p:tav tm="100000">
                                          <p:val>
                                            <p:fltVal val="0"/>
                                          </p:val>
                                        </p:tav>
                                      </p:tavLst>
                                    </p:anim>
                                    <p:animEffect transition="in" filter="fade">
                                      <p:cBhvr>
                                        <p:cTn id="143" dur="300"/>
                                        <p:tgtEl>
                                          <p:spTgt spid="37"/>
                                        </p:tgtEl>
                                      </p:cBhvr>
                                    </p:animEffect>
                                  </p:childTnLst>
                                </p:cTn>
                              </p:par>
                            </p:childTnLst>
                          </p:cTn>
                        </p:par>
                        <p:par>
                          <p:cTn id="144" fill="hold">
                            <p:stCondLst>
                              <p:cond delay="8800"/>
                            </p:stCondLst>
                            <p:childTnLst>
                              <p:par>
                                <p:cTn id="145" presetID="22" presetClass="entr" presetSubtype="8" fill="hold" grpId="0" nodeType="after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left)">
                                      <p:cBhvr>
                                        <p:cTn id="147" dur="500"/>
                                        <p:tgtEl>
                                          <p:spTgt spid="32"/>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wipe(left)">
                                      <p:cBhvr>
                                        <p:cTn id="15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29" grpId="0" animBg="1"/>
      <p:bldP spid="29"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30" grpId="0" animBg="1"/>
      <p:bldP spid="73" grpId="0" animBg="1"/>
      <p:bldP spid="74" grpId="0" animBg="1"/>
      <p:bldP spid="75" grpId="0" animBg="1"/>
      <p:bldP spid="76" grpId="0" animBg="1"/>
      <p:bldP spid="77" grpId="0" animBg="1"/>
      <p:bldP spid="2" grpId="0"/>
      <p:bldP spid="25" grpId="0"/>
      <p:bldP spid="26" grpId="0"/>
      <p:bldP spid="27" grpId="0"/>
      <p:bldP spid="31" grpId="0"/>
      <p:bldP spid="32" grpId="0"/>
      <p:bldP spid="4" grpId="0"/>
      <p:bldP spid="33" grpId="0"/>
      <p:bldP spid="34" grpId="0"/>
      <p:bldP spid="35" grpId="0"/>
      <p:bldP spid="36" grpId="0"/>
      <p:bldP spid="37" grpId="0"/>
      <p:bldP spid="22" grpId="0" animBg="1"/>
      <p:bldP spid="23"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8"/>
          <p:cNvGrpSpPr>
            <a:grpSpLocks/>
          </p:cNvGrpSpPr>
          <p:nvPr/>
        </p:nvGrpSpPr>
        <p:grpSpPr bwMode="auto">
          <a:xfrm>
            <a:off x="1750216" y="1716444"/>
            <a:ext cx="1307306" cy="1981200"/>
            <a:chOff x="91992" y="2371460"/>
            <a:chExt cx="1743512" cy="2641716"/>
          </a:xfrm>
        </p:grpSpPr>
        <p:grpSp>
          <p:nvGrpSpPr>
            <p:cNvPr id="54" name="组合 12"/>
            <p:cNvGrpSpPr>
              <a:grpSpLocks/>
            </p:cNvGrpSpPr>
            <p:nvPr/>
          </p:nvGrpSpPr>
          <p:grpSpPr bwMode="auto">
            <a:xfrm>
              <a:off x="91992" y="2371460"/>
              <a:ext cx="1743512" cy="2641716"/>
              <a:chOff x="91992" y="2371460"/>
              <a:chExt cx="1743512" cy="2641716"/>
            </a:xfrm>
          </p:grpSpPr>
          <p:sp>
            <p:nvSpPr>
              <p:cNvPr id="56" name="矩形 55"/>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57" name="椭圆 56"/>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8" name="TextBox 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9" name="TextBox 19"/>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0" name="TextBox 11"/>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55" name="任意多边形 54"/>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82" name="组合 81"/>
          <p:cNvGrpSpPr/>
          <p:nvPr/>
        </p:nvGrpSpPr>
        <p:grpSpPr>
          <a:xfrm>
            <a:off x="3089669" y="1716444"/>
            <a:ext cx="1296590" cy="1981200"/>
            <a:chOff x="2551511" y="1778794"/>
            <a:chExt cx="1296590" cy="1981200"/>
          </a:xfrm>
          <a:solidFill>
            <a:srgbClr val="E2E9E9"/>
          </a:solidFill>
        </p:grpSpPr>
        <p:grpSp>
          <p:nvGrpSpPr>
            <p:cNvPr id="41" name="组合 7"/>
            <p:cNvGrpSpPr>
              <a:grpSpLocks/>
            </p:cNvGrpSpPr>
            <p:nvPr/>
          </p:nvGrpSpPr>
          <p:grpSpPr bwMode="auto">
            <a:xfrm>
              <a:off x="2551511" y="1778794"/>
              <a:ext cx="1296590" cy="1981200"/>
              <a:chOff x="1907704" y="2371460"/>
              <a:chExt cx="1728000" cy="2641716"/>
            </a:xfrm>
            <a:grpFill/>
          </p:grpSpPr>
          <p:sp>
            <p:nvSpPr>
              <p:cNvPr id="42" name="矩形 41"/>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43" name="TextBox 1"/>
              <p:cNvSpPr txBox="1">
                <a:spLocks noChangeArrowheads="1"/>
              </p:cNvSpPr>
              <p:nvPr/>
            </p:nvSpPr>
            <p:spPr bwMode="auto">
              <a:xfrm>
                <a:off x="1907704" y="2478038"/>
                <a:ext cx="1728000" cy="325916"/>
              </a:xfrm>
              <a:prstGeom prst="rect">
                <a:avLst/>
              </a:prstGeom>
              <a:grpFill/>
              <a:ln w="9525">
                <a:noFill/>
                <a:miter lim="800000"/>
                <a:headEnd/>
                <a:tailEnd/>
              </a:ln>
            </p:spPr>
            <p:txBody>
              <a:bodyPr>
                <a:spAutoFit/>
              </a:bodyPr>
              <a:lstStyle/>
              <a:p>
                <a:pPr algn="ctr">
                  <a:lnSpc>
                    <a:spcPct val="120000"/>
                  </a:lnSpc>
                  <a:defRPr/>
                </a:pPr>
                <a:r>
                  <a:rPr lang="zh-CN" altLang="en-US" sz="900" b="1" kern="0" dirty="0">
                    <a:solidFill>
                      <a:srgbClr val="314865"/>
                    </a:solidFill>
                    <a:latin typeface="微软雅黑" pitchFamily="34" charset="-122"/>
                    <a:ea typeface="微软雅黑" pitchFamily="34" charset="-122"/>
                  </a:rPr>
                  <a:t>单击此处添加标题</a:t>
                </a:r>
              </a:p>
            </p:txBody>
          </p:sp>
          <p:sp>
            <p:nvSpPr>
              <p:cNvPr id="44" name="TextBox 4"/>
              <p:cNvSpPr txBox="1"/>
              <p:nvPr/>
            </p:nvSpPr>
            <p:spPr>
              <a:xfrm>
                <a:off x="1907704" y="2801692"/>
                <a:ext cx="1728000" cy="1093339"/>
              </a:xfrm>
              <a:prstGeom prst="rect">
                <a:avLst/>
              </a:prstGeom>
              <a:grp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5" name="TextBox 5"/>
              <p:cNvSpPr txBox="1">
                <a:spLocks noChangeArrowheads="1"/>
              </p:cNvSpPr>
              <p:nvPr/>
            </p:nvSpPr>
            <p:spPr bwMode="auto">
              <a:xfrm>
                <a:off x="2437151" y="3977784"/>
                <a:ext cx="669111" cy="369348"/>
              </a:xfrm>
              <a:prstGeom prst="rect">
                <a:avLst/>
              </a:prstGeom>
              <a:grp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46" name="椭圆 45"/>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61" name="乘号 60"/>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grpSp>
        <p:nvGrpSpPr>
          <p:cNvPr id="62" name="组合 37"/>
          <p:cNvGrpSpPr>
            <a:grpSpLocks/>
          </p:cNvGrpSpPr>
          <p:nvPr/>
        </p:nvGrpSpPr>
        <p:grpSpPr bwMode="auto">
          <a:xfrm>
            <a:off x="4418407" y="1716444"/>
            <a:ext cx="1307306" cy="1981200"/>
            <a:chOff x="3649272" y="2371460"/>
            <a:chExt cx="1743512" cy="2641716"/>
          </a:xfrm>
          <a:effectLst/>
        </p:grpSpPr>
        <p:grpSp>
          <p:nvGrpSpPr>
            <p:cNvPr id="63" name="组合 20"/>
            <p:cNvGrpSpPr>
              <a:grpSpLocks/>
            </p:cNvGrpSpPr>
            <p:nvPr/>
          </p:nvGrpSpPr>
          <p:grpSpPr bwMode="auto">
            <a:xfrm>
              <a:off x="3649272" y="2371460"/>
              <a:ext cx="1743512" cy="2641716"/>
              <a:chOff x="91992" y="2371460"/>
              <a:chExt cx="1743512" cy="2641716"/>
            </a:xfrm>
          </p:grpSpPr>
          <p:sp>
            <p:nvSpPr>
              <p:cNvPr id="65" name="矩形 64"/>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66" name="椭圆 6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67" name="TextBox 23"/>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68" name="TextBox 28"/>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9" name="TextBox 25"/>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64" name="乘号 63"/>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70" name="组合 34"/>
          <p:cNvGrpSpPr>
            <a:grpSpLocks/>
          </p:cNvGrpSpPr>
          <p:nvPr/>
        </p:nvGrpSpPr>
        <p:grpSpPr bwMode="auto">
          <a:xfrm>
            <a:off x="5757858" y="1716444"/>
            <a:ext cx="1296591" cy="1981200"/>
            <a:chOff x="5435668" y="2371460"/>
            <a:chExt cx="1728000" cy="2641716"/>
          </a:xfrm>
        </p:grpSpPr>
        <p:grpSp>
          <p:nvGrpSpPr>
            <p:cNvPr id="71" name="组合 14"/>
            <p:cNvGrpSpPr>
              <a:grpSpLocks/>
            </p:cNvGrpSpPr>
            <p:nvPr/>
          </p:nvGrpSpPr>
          <p:grpSpPr bwMode="auto">
            <a:xfrm>
              <a:off x="5435668" y="2371460"/>
              <a:ext cx="1728000" cy="2641716"/>
              <a:chOff x="1907704" y="2371460"/>
              <a:chExt cx="1728000" cy="2641716"/>
            </a:xfrm>
          </p:grpSpPr>
          <p:sp>
            <p:nvSpPr>
              <p:cNvPr id="74" name="TextBox 16"/>
              <p:cNvSpPr txBox="1">
                <a:spLocks noChangeArrowheads="1"/>
              </p:cNvSpPr>
              <p:nvPr/>
            </p:nvSpPr>
            <p:spPr bwMode="auto">
              <a:xfrm>
                <a:off x="1907704" y="2478038"/>
                <a:ext cx="1728000" cy="344724"/>
              </a:xfrm>
              <a:prstGeom prst="rect">
                <a:avLst/>
              </a:prstGeom>
              <a:noFill/>
              <a:ln w="9525">
                <a:noFill/>
                <a:miter lim="800000"/>
                <a:headEnd/>
                <a:tailEnd/>
              </a:ln>
            </p:spPr>
            <p:txBody>
              <a:bodyPr>
                <a:spAutoFit/>
              </a:bodyPr>
              <a:lstStyle/>
              <a:p>
                <a:pPr algn="ctr">
                  <a:lnSpc>
                    <a:spcPct val="120000"/>
                  </a:lnSpc>
                  <a:defRPr/>
                </a:pPr>
                <a:r>
                  <a:rPr lang="zh-CN" altLang="en-US" sz="900" b="1" kern="0">
                    <a:solidFill>
                      <a:srgbClr val="FFFFFF"/>
                    </a:solidFill>
                    <a:latin typeface="微软雅黑" pitchFamily="34" charset="-122"/>
                    <a:ea typeface="微软雅黑" pitchFamily="34" charset="-122"/>
                  </a:rPr>
                  <a:t>单击此处添加标题</a:t>
                </a:r>
              </a:p>
            </p:txBody>
          </p:sp>
          <p:sp>
            <p:nvSpPr>
              <p:cNvPr id="73" name="矩形 72"/>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75" name="TextBox 35"/>
              <p:cNvSpPr txBox="1"/>
              <p:nvPr/>
            </p:nvSpPr>
            <p:spPr>
              <a:xfrm>
                <a:off x="1907704" y="2801692"/>
                <a:ext cx="1728000" cy="1093339"/>
              </a:xfrm>
              <a:prstGeom prst="rect">
                <a:avLst/>
              </a:prstGeom>
              <a:no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76" name="TextBox 18"/>
              <p:cNvSpPr txBox="1">
                <a:spLocks noChangeArrowheads="1"/>
              </p:cNvSpPr>
              <p:nvPr/>
            </p:nvSpPr>
            <p:spPr bwMode="auto">
              <a:xfrm>
                <a:off x="2437152" y="3977784"/>
                <a:ext cx="669111" cy="369348"/>
              </a:xfrm>
              <a:prstGeom prst="rect">
                <a:avLst/>
              </a:prstGeom>
              <a:no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77" name="椭圆 76"/>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72" name="任意多边形 71"/>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grpSp>
        <p:nvGrpSpPr>
          <p:cNvPr id="83" name="组合 82"/>
          <p:cNvGrpSpPr/>
          <p:nvPr/>
        </p:nvGrpSpPr>
        <p:grpSpPr>
          <a:xfrm>
            <a:off x="7086597" y="1716444"/>
            <a:ext cx="1307306" cy="1981200"/>
            <a:chOff x="6548439" y="1778794"/>
            <a:chExt cx="1307306" cy="1981200"/>
          </a:xfrm>
        </p:grpSpPr>
        <p:grpSp>
          <p:nvGrpSpPr>
            <p:cNvPr id="47" name="组合 26"/>
            <p:cNvGrpSpPr>
              <a:grpSpLocks/>
            </p:cNvGrpSpPr>
            <p:nvPr/>
          </p:nvGrpSpPr>
          <p:grpSpPr bwMode="auto">
            <a:xfrm>
              <a:off x="6548439" y="1778794"/>
              <a:ext cx="1307306" cy="1981200"/>
              <a:chOff x="91992" y="2371460"/>
              <a:chExt cx="1743512" cy="2641716"/>
            </a:xfrm>
          </p:grpSpPr>
          <p:sp>
            <p:nvSpPr>
              <p:cNvPr id="48" name="矩形 47"/>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49" name="椭圆 48"/>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0" name="TextBox 2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1" name="TextBox 11"/>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2" name="TextBox 31"/>
              <p:cNvSpPr txBox="1">
                <a:spLocks noChangeArrowheads="1"/>
              </p:cNvSpPr>
              <p:nvPr/>
            </p:nvSpPr>
            <p:spPr bwMode="auto">
              <a:xfrm>
                <a:off x="636717"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81" name="乘号 80"/>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7642361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extLst mod="1">
    <p:ext uri="{E180D4A7-C9FB-4DFB-919C-405C955672EB}">
      <p14:showEvtLst xmlns:p14="http://schemas.microsoft.com/office/powerpoint/2010/main">
        <p14:playEvt time="0" objId="2"/>
        <p14:stopEvt time="5836"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
          <p:cNvSpPr/>
          <p:nvPr/>
        </p:nvSpPr>
        <p:spPr>
          <a:xfrm>
            <a:off x="3222732" y="101448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4" name="椭圆 1"/>
          <p:cNvSpPr/>
          <p:nvPr/>
        </p:nvSpPr>
        <p:spPr>
          <a:xfrm>
            <a:off x="3109239" y="2102277"/>
            <a:ext cx="623599"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314865"/>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5" name="椭圆 1"/>
          <p:cNvSpPr/>
          <p:nvPr/>
        </p:nvSpPr>
        <p:spPr>
          <a:xfrm rot="5400000">
            <a:off x="3024595" y="3201745"/>
            <a:ext cx="1234584" cy="124719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6" name="椭圆 1"/>
          <p:cNvSpPr/>
          <p:nvPr/>
        </p:nvSpPr>
        <p:spPr>
          <a:xfrm rot="10800000">
            <a:off x="2113297" y="84355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7" name="椭圆 1"/>
          <p:cNvSpPr/>
          <p:nvPr/>
        </p:nvSpPr>
        <p:spPr>
          <a:xfrm rot="6199008">
            <a:off x="2347890" y="2717816"/>
            <a:ext cx="620227" cy="117504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8" name="圆角矩形 14"/>
          <p:cNvSpPr/>
          <p:nvPr/>
        </p:nvSpPr>
        <p:spPr>
          <a:xfrm>
            <a:off x="4348554" y="1314533"/>
            <a:ext cx="2982430"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314865"/>
          </a:solidFill>
          <a:ln w="25400" cap="flat" cmpd="sng" algn="ctr">
            <a:noFill/>
            <a:prstDash val="solid"/>
          </a:ln>
          <a:effectLst/>
        </p:spPr>
        <p:txBody>
          <a:bodyPr rtlCol="0" anchor="ctr"/>
          <a:lstStyle/>
          <a:p>
            <a:pPr algn="ctr">
              <a:defRPr/>
            </a:pPr>
            <a:r>
              <a:rPr lang="zh-CN" altLang="en-US" b="1" kern="0" dirty="0">
                <a:solidFill>
                  <a:sysClr val="window" lastClr="FFFFFF"/>
                </a:solidFill>
                <a:latin typeface="微软雅黑" pitchFamily="34" charset="-122"/>
                <a:ea typeface="微软雅黑" pitchFamily="34" charset="-122"/>
              </a:rPr>
              <a:t>您的标题写在这里</a:t>
            </a:r>
          </a:p>
        </p:txBody>
      </p:sp>
      <p:sp>
        <p:nvSpPr>
          <p:cNvPr id="19" name="圆角矩形 14"/>
          <p:cNvSpPr/>
          <p:nvPr/>
        </p:nvSpPr>
        <p:spPr>
          <a:xfrm>
            <a:off x="4098623" y="3419709"/>
            <a:ext cx="3037294"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314865"/>
          </a:solidFill>
          <a:ln w="25400" cap="flat" cmpd="sng" algn="ctr">
            <a:noFill/>
            <a:prstDash val="solid"/>
          </a:ln>
          <a:effectLst/>
        </p:spPr>
        <p:txBody>
          <a:bodyPr rtlCol="0" anchor="ctr"/>
          <a:lstStyle/>
          <a:p>
            <a:pPr algn="ctr"/>
            <a:r>
              <a:rPr lang="zh-CN" altLang="en-US" b="1" kern="0" dirty="0">
                <a:solidFill>
                  <a:sysClr val="window" lastClr="FFFFFF"/>
                </a:solidFill>
                <a:latin typeface="微软雅黑" pitchFamily="34" charset="-122"/>
                <a:ea typeface="微软雅黑" pitchFamily="34" charset="-122"/>
              </a:rPr>
              <a:t>您的标题写在这里</a:t>
            </a:r>
          </a:p>
        </p:txBody>
      </p:sp>
      <p:sp>
        <p:nvSpPr>
          <p:cNvPr id="20" name="TextBox 45"/>
          <p:cNvSpPr txBox="1"/>
          <p:nvPr/>
        </p:nvSpPr>
        <p:spPr>
          <a:xfrm>
            <a:off x="3540392" y="1283850"/>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A</a:t>
            </a:r>
            <a:endParaRPr lang="zh-CN" altLang="en-US" sz="3960" b="1" kern="0" dirty="0">
              <a:solidFill>
                <a:schemeClr val="bg1">
                  <a:lumMod val="50000"/>
                </a:schemeClr>
              </a:solidFill>
              <a:latin typeface="Arial Black" pitchFamily="34" charset="0"/>
              <a:ea typeface="微软雅黑" pitchFamily="34" charset="-122"/>
            </a:endParaRPr>
          </a:p>
        </p:txBody>
      </p:sp>
      <p:sp>
        <p:nvSpPr>
          <p:cNvPr id="21" name="TextBox 46"/>
          <p:cNvSpPr txBox="1"/>
          <p:nvPr/>
        </p:nvSpPr>
        <p:spPr>
          <a:xfrm>
            <a:off x="3339935" y="3481621"/>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B</a:t>
            </a:r>
            <a:endParaRPr lang="zh-CN" altLang="en-US" sz="3960" b="1" kern="0" dirty="0">
              <a:solidFill>
                <a:schemeClr val="bg1">
                  <a:lumMod val="50000"/>
                </a:schemeClr>
              </a:solidFill>
              <a:latin typeface="Arial Black" pitchFamily="34" charset="0"/>
              <a:ea typeface="微软雅黑" pitchFamily="34" charset="-122"/>
            </a:endParaRPr>
          </a:p>
        </p:txBody>
      </p:sp>
      <p:sp>
        <p:nvSpPr>
          <p:cNvPr id="22" name="TextBox 47"/>
          <p:cNvSpPr txBox="1"/>
          <p:nvPr/>
        </p:nvSpPr>
        <p:spPr>
          <a:xfrm>
            <a:off x="4438642" y="1907794"/>
            <a:ext cx="3340488" cy="956609"/>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您的内容打在这里，或通过复制您的文本后在此框中选择粘贴并选择只保留文字您的内容打在这里</a:t>
            </a:r>
            <a:endParaRPr lang="en-US" altLang="zh-CN" sz="1440" kern="0" dirty="0">
              <a:solidFill>
                <a:schemeClr val="tx1">
                  <a:lumMod val="95000"/>
                  <a:lumOff val="5000"/>
                </a:schemeClr>
              </a:solidFill>
              <a:latin typeface="微软雅黑" pitchFamily="34" charset="-122"/>
              <a:ea typeface="微软雅黑" pitchFamily="34" charset="-122"/>
            </a:endParaRPr>
          </a:p>
        </p:txBody>
      </p:sp>
      <p:sp>
        <p:nvSpPr>
          <p:cNvPr id="23" name="TextBox 48"/>
          <p:cNvSpPr txBox="1"/>
          <p:nvPr/>
        </p:nvSpPr>
        <p:spPr>
          <a:xfrm>
            <a:off x="4348553" y="3905104"/>
            <a:ext cx="3589799" cy="380425"/>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您的内容打在这里，或通过复制您的文本</a:t>
            </a:r>
            <a:endParaRPr lang="en-US" altLang="zh-CN" sz="1440" kern="0" dirty="0">
              <a:solidFill>
                <a:schemeClr val="tx1">
                  <a:lumMod val="95000"/>
                  <a:lumOff val="5000"/>
                </a:schemeClr>
              </a:solidFill>
              <a:latin typeface="微软雅黑" pitchFamily="34" charset="-122"/>
              <a:ea typeface="微软雅黑" pitchFamily="34" charset="-122"/>
            </a:endParaRPr>
          </a:p>
        </p:txBody>
      </p:sp>
      <p:cxnSp>
        <p:nvCxnSpPr>
          <p:cNvPr id="24" name="直接连接符 2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51287529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14:bounceEnd="52000">
                                          <p:cBhvr additive="base">
                                            <p:cTn id="16" dur="500" fill="hold"/>
                                            <p:tgtEl>
                                              <p:spTgt spid="2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Fallback>
  </mc:AlternateContent>
  <p:extLst mod="1">
    <p:ext uri="{E180D4A7-C9FB-4DFB-919C-405C955672EB}">
      <p14:showEvtLst xmlns:p14="http://schemas.microsoft.com/office/powerpoint/2010/main">
        <p14:playEvt time="0" objId="2"/>
        <p14:stopEvt time="5802"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grpSp>
        <p:nvGrpSpPr>
          <p:cNvPr id="53" name="文本1"/>
          <p:cNvGrpSpPr/>
          <p:nvPr/>
        </p:nvGrpSpPr>
        <p:grpSpPr>
          <a:xfrm>
            <a:off x="2188370" y="1105961"/>
            <a:ext cx="4770835" cy="772716"/>
            <a:chOff x="1393825" y="1474614"/>
            <a:chExt cx="6361113" cy="1030288"/>
          </a:xfrm>
          <a:solidFill>
            <a:srgbClr val="E2E9E9"/>
          </a:solidFill>
        </p:grpSpPr>
        <p:sp>
          <p:nvSpPr>
            <p:cNvPr id="54" name="AutoShape 45"/>
            <p:cNvSpPr>
              <a:spLocks noChangeArrowheads="1"/>
            </p:cNvSpPr>
            <p:nvPr/>
          </p:nvSpPr>
          <p:spPr bwMode="gray">
            <a:xfrm>
              <a:off x="1393825" y="1474614"/>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55" name="Text Box 64"/>
            <p:cNvSpPr txBox="1">
              <a:spLocks noChangeArrowheads="1"/>
            </p:cNvSpPr>
            <p:nvPr/>
          </p:nvSpPr>
          <p:spPr bwMode="black">
            <a:xfrm>
              <a:off x="1452564" y="1749253"/>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56" name="深色1"/>
          <p:cNvGrpSpPr/>
          <p:nvPr/>
        </p:nvGrpSpPr>
        <p:grpSpPr>
          <a:xfrm>
            <a:off x="2812256" y="939273"/>
            <a:ext cx="3514725" cy="347663"/>
            <a:chOff x="2225675" y="1524000"/>
            <a:chExt cx="4686300" cy="463550"/>
          </a:xfrm>
          <a:solidFill>
            <a:srgbClr val="0071C1"/>
          </a:solidFill>
        </p:grpSpPr>
        <p:sp>
          <p:nvSpPr>
            <p:cNvPr id="57"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a:ex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59" name="Rectangle 61"/>
            <p:cNvSpPr>
              <a:spLocks noChangeArrowheads="1"/>
            </p:cNvSpPr>
            <p:nvPr/>
          </p:nvSpPr>
          <p:spPr bwMode="gray">
            <a:xfrm>
              <a:off x="3520796" y="1568451"/>
              <a:ext cx="2092881" cy="3693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0" name="文本2"/>
          <p:cNvGrpSpPr/>
          <p:nvPr/>
        </p:nvGrpSpPr>
        <p:grpSpPr>
          <a:xfrm>
            <a:off x="2188370" y="2268736"/>
            <a:ext cx="4770835" cy="772716"/>
            <a:chOff x="1393825" y="3024981"/>
            <a:chExt cx="6361113" cy="1030288"/>
          </a:xfrm>
          <a:solidFill>
            <a:srgbClr val="E2E9E9"/>
          </a:solidFill>
        </p:grpSpPr>
        <p:sp>
          <p:nvSpPr>
            <p:cNvPr id="61" name="AutoShape 45"/>
            <p:cNvSpPr>
              <a:spLocks noChangeArrowheads="1"/>
            </p:cNvSpPr>
            <p:nvPr/>
          </p:nvSpPr>
          <p:spPr bwMode="gray">
            <a:xfrm>
              <a:off x="1393825" y="3024981"/>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2" name="Text Box 64"/>
            <p:cNvSpPr txBox="1">
              <a:spLocks noChangeArrowheads="1"/>
            </p:cNvSpPr>
            <p:nvPr/>
          </p:nvSpPr>
          <p:spPr bwMode="black">
            <a:xfrm>
              <a:off x="1452564" y="3299620"/>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63" name="深色2"/>
          <p:cNvGrpSpPr/>
          <p:nvPr/>
        </p:nvGrpSpPr>
        <p:grpSpPr>
          <a:xfrm>
            <a:off x="2812256" y="2102048"/>
            <a:ext cx="3514725" cy="347663"/>
            <a:chOff x="2225675" y="1524000"/>
            <a:chExt cx="4686300" cy="463550"/>
          </a:xfrm>
        </p:grpSpPr>
        <p:sp>
          <p:nvSpPr>
            <p:cNvPr id="64"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a:ex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66" name="Rectangle 61"/>
            <p:cNvSpPr>
              <a:spLocks noChangeArrowheads="1"/>
            </p:cNvSpPr>
            <p:nvPr/>
          </p:nvSpPr>
          <p:spPr bwMode="gray">
            <a:xfrm>
              <a:off x="3520796" y="1568451"/>
              <a:ext cx="2092881" cy="3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7" name="文本3"/>
          <p:cNvGrpSpPr/>
          <p:nvPr/>
        </p:nvGrpSpPr>
        <p:grpSpPr>
          <a:xfrm>
            <a:off x="2188370" y="3431511"/>
            <a:ext cx="4770835" cy="772716"/>
            <a:chOff x="1393825" y="4575348"/>
            <a:chExt cx="6361113" cy="1030288"/>
          </a:xfrm>
          <a:solidFill>
            <a:srgbClr val="E2E9E9"/>
          </a:solidFill>
        </p:grpSpPr>
        <p:sp>
          <p:nvSpPr>
            <p:cNvPr id="68" name="AutoShape 45"/>
            <p:cNvSpPr>
              <a:spLocks noChangeArrowheads="1"/>
            </p:cNvSpPr>
            <p:nvPr/>
          </p:nvSpPr>
          <p:spPr bwMode="gray">
            <a:xfrm>
              <a:off x="1393825" y="4575348"/>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9" name="Text Box 64"/>
            <p:cNvSpPr txBox="1">
              <a:spLocks noChangeArrowheads="1"/>
            </p:cNvSpPr>
            <p:nvPr/>
          </p:nvSpPr>
          <p:spPr bwMode="black">
            <a:xfrm>
              <a:off x="1452564" y="4849987"/>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70" name="深色3"/>
          <p:cNvGrpSpPr/>
          <p:nvPr/>
        </p:nvGrpSpPr>
        <p:grpSpPr>
          <a:xfrm>
            <a:off x="2812256" y="3264823"/>
            <a:ext cx="3514725" cy="347663"/>
            <a:chOff x="2225675" y="1524000"/>
            <a:chExt cx="4686300" cy="463550"/>
          </a:xfrm>
          <a:solidFill>
            <a:srgbClr val="314865"/>
          </a:solidFill>
        </p:grpSpPr>
        <p:sp>
          <p:nvSpPr>
            <p:cNvPr id="71" name="AutoShape 57"/>
            <p:cNvSpPr>
              <a:spLocks noChangeArrowheads="1"/>
            </p:cNvSpPr>
            <p:nvPr/>
          </p:nvSpPr>
          <p:spPr bwMode="gray">
            <a:xfrm>
              <a:off x="2225675" y="1524000"/>
              <a:ext cx="4686300" cy="463550"/>
            </a:xfrm>
            <a:prstGeom prst="roundRect">
              <a:avLst>
                <a:gd name="adj" fmla="val 24658"/>
              </a:avLst>
            </a:prstGeom>
            <a:grpFill/>
            <a:ln>
              <a:noFill/>
            </a:ln>
            <a:effectLst/>
            <a:ex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73" name="Rectangle 61"/>
            <p:cNvSpPr>
              <a:spLocks noChangeArrowheads="1"/>
            </p:cNvSpPr>
            <p:nvPr/>
          </p:nvSpPr>
          <p:spPr bwMode="gray">
            <a:xfrm>
              <a:off x="3520796" y="1568451"/>
              <a:ext cx="2092881" cy="369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spTree>
    <p:custDataLst>
      <p:tags r:id="rId1"/>
    </p:custDataLst>
    <p:extLst>
      <p:ext uri="{BB962C8B-B14F-4D97-AF65-F5344CB8AC3E}">
        <p14:creationId xmlns:p14="http://schemas.microsoft.com/office/powerpoint/2010/main" val="309240354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mod="1">
    <p:ext uri="{E180D4A7-C9FB-4DFB-919C-405C955672EB}">
      <p14:showEvtLst xmlns:p14="http://schemas.microsoft.com/office/powerpoint/2010/main">
        <p14:playEvt time="0" objId="2"/>
        <p14:stopEvt time="7628"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385889" y="657225"/>
            <a:ext cx="7324764" cy="516207"/>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10000"/>
              </a:lnSpc>
            </a:pPr>
            <a:r>
              <a:rPr lang="zh-CN" altLang="en-US" sz="1400" dirty="0">
                <a:solidFill>
                  <a:srgbClr val="314865"/>
                </a:solidFill>
              </a:rPr>
              <a:t>单击此处添加文本单击此处添加文本单击此处添加文本</a:t>
            </a:r>
            <a:endParaRPr lang="en-US" altLang="zh-CN" sz="1400" dirty="0">
              <a:solidFill>
                <a:srgbClr val="314865"/>
              </a:solidFill>
            </a:endParaRPr>
          </a:p>
          <a:p>
            <a:pPr algn="ctr">
              <a:lnSpc>
                <a:spcPct val="110000"/>
              </a:lnSpc>
            </a:pPr>
            <a:r>
              <a:rPr lang="zh-CN" altLang="en-US" sz="1400" dirty="0">
                <a:solidFill>
                  <a:srgbClr val="314865"/>
                </a:solidFill>
              </a:rPr>
              <a:t>单击此处添加文本</a:t>
            </a:r>
            <a:endParaRPr lang="en-US" altLang="zh-CN" sz="1400" dirty="0">
              <a:solidFill>
                <a:srgbClr val="314865"/>
              </a:solidFill>
            </a:endParaRPr>
          </a:p>
        </p:txBody>
      </p:sp>
      <p:cxnSp>
        <p:nvCxnSpPr>
          <p:cNvPr id="54" name="Straight Connector 53"/>
          <p:cNvCxnSpPr/>
          <p:nvPr/>
        </p:nvCxnSpPr>
        <p:spPr>
          <a:xfrm>
            <a:off x="3213352"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982528"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58777" y="1471661"/>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61589" y="1471661"/>
            <a:ext cx="1375625" cy="2748679"/>
            <a:chOff x="575409" y="1482031"/>
            <a:chExt cx="1375625" cy="2748679"/>
          </a:xfrm>
        </p:grpSpPr>
        <p:sp>
          <p:nvSpPr>
            <p:cNvPr id="77" name="Content Placeholder 2"/>
            <p:cNvSpPr txBox="1">
              <a:spLocks/>
            </p:cNvSpPr>
            <p:nvPr/>
          </p:nvSpPr>
          <p:spPr>
            <a:xfrm>
              <a:off x="582219" y="3088824"/>
              <a:ext cx="1368815" cy="11418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2" name="Rectangle 1"/>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70" name="Group 69"/>
          <p:cNvGrpSpPr/>
          <p:nvPr/>
        </p:nvGrpSpPr>
        <p:grpSpPr>
          <a:xfrm>
            <a:off x="3406173" y="1482032"/>
            <a:ext cx="1376287" cy="2684284"/>
            <a:chOff x="574747" y="1482031"/>
            <a:chExt cx="1376287" cy="2684284"/>
          </a:xfrm>
        </p:grpSpPr>
        <p:sp>
          <p:nvSpPr>
            <p:cNvPr id="72" name="Content Placeholder 2"/>
            <p:cNvSpPr txBox="1">
              <a:spLocks/>
            </p:cNvSpPr>
            <p:nvPr/>
          </p:nvSpPr>
          <p:spPr>
            <a:xfrm>
              <a:off x="574747" y="3105594"/>
              <a:ext cx="1368815" cy="10607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rPr>
                <a:t>单击此处添加文本单击此处添加文本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endParaRPr lang="en-US" altLang="zh-CN" sz="1100" dirty="0">
                <a:solidFill>
                  <a:srgbClr val="314865"/>
                </a:solidFill>
                <a:latin typeface="+mj-ea"/>
              </a:endParaRPr>
            </a:p>
          </p:txBody>
        </p:sp>
        <p:sp>
          <p:nvSpPr>
            <p:cNvPr id="74" name="Rectangle 73"/>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69"/>
                <a:ext cx="576064" cy="544908"/>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97" name="Group 96"/>
          <p:cNvGrpSpPr/>
          <p:nvPr/>
        </p:nvGrpSpPr>
        <p:grpSpPr>
          <a:xfrm>
            <a:off x="5161128" y="1482032"/>
            <a:ext cx="1381069" cy="2684284"/>
            <a:chOff x="575409" y="1482031"/>
            <a:chExt cx="1381069" cy="2684284"/>
          </a:xfrm>
        </p:grpSpPr>
        <p:sp>
          <p:nvSpPr>
            <p:cNvPr id="99" name="Content Placeholder 2"/>
            <p:cNvSpPr txBox="1">
              <a:spLocks/>
            </p:cNvSpPr>
            <p:nvPr/>
          </p:nvSpPr>
          <p:spPr>
            <a:xfrm>
              <a:off x="587663" y="3088824"/>
              <a:ext cx="1368815" cy="1077491"/>
            </a:xfrm>
            <a:prstGeom prst="rect">
              <a:avLst/>
            </a:prstGeom>
          </p:spPr>
          <p:txBody>
            <a:bodyPr vert="horz" lIns="91440" tIns="45720" rIns="91440" bIns="45720" rtlCol="0">
              <a:noAutofit/>
            </a:bodyPr>
            <a:lstStyle>
              <a:defPPr>
                <a:defRPr lang="zh-CN"/>
              </a:defPPr>
              <a:lvl1pPr indent="0" defTabSz="914400">
                <a:spcBef>
                  <a:spcPct val="20000"/>
                </a:spcBef>
                <a:buFont typeface="Arial" pitchFamily="34" charset="0"/>
                <a:buNone/>
                <a:defRPr sz="1100">
                  <a:solidFill>
                    <a:srgbClr val="314865"/>
                  </a:solidFill>
                  <a:latin typeface="+mj-ea"/>
                  <a:ea typeface="+mj-ea"/>
                </a:defRPr>
              </a:lvl1pPr>
              <a:lvl2pPr marL="742950" indent="-285750" defTabSz="914400">
                <a:spcBef>
                  <a:spcPct val="20000"/>
                </a:spcBef>
                <a:buFont typeface="Arial" pitchFamily="34" charset="0"/>
                <a:buChar char="–"/>
                <a:defRPr sz="1200">
                  <a:solidFill>
                    <a:schemeClr val="bg1">
                      <a:lumMod val="65000"/>
                    </a:schemeClr>
                  </a:solidFill>
                </a:defRPr>
              </a:lvl2pPr>
              <a:lvl3pPr marL="1143000" indent="-228600" defTabSz="914400">
                <a:spcBef>
                  <a:spcPct val="20000"/>
                </a:spcBef>
                <a:buFont typeface="Arial" pitchFamily="34" charset="0"/>
                <a:buChar char="•"/>
                <a:defRPr sz="1100">
                  <a:solidFill>
                    <a:schemeClr val="bg1">
                      <a:lumMod val="65000"/>
                    </a:schemeClr>
                  </a:solidFill>
                </a:defRPr>
              </a:lvl3pPr>
              <a:lvl4pPr marL="1600200" indent="-228600" defTabSz="914400">
                <a:spcBef>
                  <a:spcPct val="20000"/>
                </a:spcBef>
                <a:buFont typeface="Arial" pitchFamily="34" charset="0"/>
                <a:buChar char="–"/>
                <a:defRPr sz="1050">
                  <a:solidFill>
                    <a:schemeClr val="bg1">
                      <a:lumMod val="65000"/>
                    </a:schemeClr>
                  </a:solidFill>
                </a:defRPr>
              </a:lvl4pPr>
              <a:lvl5pPr marL="2057400" indent="-228600" defTabSz="914400">
                <a:spcBef>
                  <a:spcPct val="20000"/>
                </a:spcBef>
                <a:buFont typeface="Arial" pitchFamily="34" charset="0"/>
                <a:buChar char="»"/>
                <a:defRPr sz="1050">
                  <a:solidFill>
                    <a:schemeClr val="bg1">
                      <a:lumMod val="65000"/>
                    </a:schemeClr>
                  </a:solidFill>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zh-CN" altLang="en-US" dirty="0"/>
                <a:t>单击此处添加文本单击此处添加文本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endParaRPr lang="en-US" altLang="zh-CN" dirty="0"/>
            </a:p>
          </p:txBody>
        </p:sp>
        <p:sp>
          <p:nvSpPr>
            <p:cNvPr id="101" name="Rectangle 100"/>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108" name="Group 107"/>
          <p:cNvGrpSpPr/>
          <p:nvPr/>
        </p:nvGrpSpPr>
        <p:grpSpPr>
          <a:xfrm>
            <a:off x="6955100" y="1482031"/>
            <a:ext cx="1378646" cy="2684285"/>
            <a:chOff x="575409" y="1482031"/>
            <a:chExt cx="1378646" cy="2684285"/>
          </a:xfrm>
        </p:grpSpPr>
        <p:sp>
          <p:nvSpPr>
            <p:cNvPr id="110" name="Content Placeholder 2"/>
            <p:cNvSpPr txBox="1">
              <a:spLocks/>
            </p:cNvSpPr>
            <p:nvPr/>
          </p:nvSpPr>
          <p:spPr>
            <a:xfrm>
              <a:off x="585240" y="3088824"/>
              <a:ext cx="1368815" cy="10774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112" name="Rectangle 111"/>
            <p:cNvSpPr/>
            <p:nvPr/>
          </p:nvSpPr>
          <p:spPr>
            <a:xfrm flipH="1">
              <a:off x="575410" y="1482031"/>
              <a:ext cx="1368152" cy="1368152"/>
            </a:xfrm>
            <a:prstGeom prst="rect">
              <a:avLst/>
            </a:prstGeom>
            <a:blipFill dpi="0" rotWithShape="0">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cxnSp>
        <p:nvCxnSpPr>
          <p:cNvPr id="59" name="直接连接符 5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1"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38263097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14:bounceEnd="52000">
                                          <p:cBhvr additive="base">
                                            <p:cTn id="16" dur="500" fill="hold"/>
                                            <p:tgtEl>
                                              <p:spTgt spid="6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4" y="2097909"/>
            <a:ext cx="4783137"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研究成果与实践运用</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218047769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mod="1">
    <p:ext uri="{E180D4A7-C9FB-4DFB-919C-405C955672EB}">
      <p14:showEvtLst xmlns:p14="http://schemas.microsoft.com/office/powerpoint/2010/main">
        <p14:playEvt time="0" objId="2"/>
        <p14:stopEvt time="5282"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323520" y="1839185"/>
            <a:ext cx="2300639" cy="2167744"/>
            <a:chOff x="3868719" y="1776670"/>
            <a:chExt cx="2628619" cy="2628031"/>
          </a:xfrm>
        </p:grpSpPr>
        <p:sp>
          <p:nvSpPr>
            <p:cNvPr id="70" name="Freeform 4"/>
            <p:cNvSpPr>
              <a:spLocks/>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314865"/>
            </a:solidFill>
            <a:ln w="3175" cap="flat" cmpd="sng" algn="ctr">
              <a:solidFill>
                <a:srgbClr val="D7D7D7"/>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1" name="Oval 5"/>
            <p:cNvSpPr>
              <a:spLocks noChangeArrowheads="1"/>
            </p:cNvSpPr>
            <p:nvPr/>
          </p:nvSpPr>
          <p:spPr bwMode="auto">
            <a:xfrm>
              <a:off x="4274765" y="2177285"/>
              <a:ext cx="1821868" cy="1826802"/>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5A5959"/>
                  </a:solidFill>
                  <a:effectLst/>
                  <a:uLnTx/>
                  <a:uFillTx/>
                  <a:latin typeface="Calibri"/>
                  <a:ea typeface="微软雅黑"/>
                </a:rPr>
                <a:t>单击此处添加文本</a:t>
              </a:r>
              <a:endParaRPr kumimoji="0" lang="en-US" sz="1800" b="0" i="0" u="none" strike="noStrike" kern="0" cap="none" spc="0" normalizeH="0" baseline="0" noProof="0" dirty="0">
                <a:ln>
                  <a:noFill/>
                </a:ln>
                <a:solidFill>
                  <a:srgbClr val="5A5959"/>
                </a:solidFill>
                <a:effectLst/>
                <a:uLnTx/>
                <a:uFillTx/>
                <a:latin typeface="Calibri"/>
                <a:ea typeface="微软雅黑"/>
              </a:endParaRPr>
            </a:p>
          </p:txBody>
        </p:sp>
      </p:grpSp>
      <p:grpSp>
        <p:nvGrpSpPr>
          <p:cNvPr id="72" name="组合 71"/>
          <p:cNvGrpSpPr/>
          <p:nvPr/>
        </p:nvGrpSpPr>
        <p:grpSpPr>
          <a:xfrm>
            <a:off x="5327900" y="1441223"/>
            <a:ext cx="1566994" cy="1476477"/>
            <a:chOff x="6012485" y="1170407"/>
            <a:chExt cx="1487948" cy="1487615"/>
          </a:xfrm>
        </p:grpSpPr>
        <p:sp>
          <p:nvSpPr>
            <p:cNvPr id="73" name="Freeform 6"/>
            <p:cNvSpPr>
              <a:spLocks/>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314865"/>
            </a:solidFill>
            <a:ln w="3175" cap="flat" cmpd="sng" algn="ctr">
              <a:solidFill>
                <a:srgbClr val="D7D7D7"/>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4"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kern="0" dirty="0">
                  <a:solidFill>
                    <a:srgbClr val="5A5959"/>
                  </a:solidFill>
                  <a:latin typeface="Calibri"/>
                  <a:ea typeface="微软雅黑" pitchFamily="34" charset="-122"/>
                </a:rPr>
                <a:t>单击此处添加文本</a:t>
              </a:r>
              <a:endParaRPr lang="en-US" altLang="zh-CN" sz="1200" kern="0" dirty="0">
                <a:solidFill>
                  <a:srgbClr val="5A5959"/>
                </a:solidFill>
                <a:latin typeface="Calibri"/>
                <a:ea typeface="微软雅黑" pitchFamily="34" charset="-122"/>
              </a:endParaRPr>
            </a:p>
          </p:txBody>
        </p:sp>
      </p:grpSp>
      <p:grpSp>
        <p:nvGrpSpPr>
          <p:cNvPr id="75" name="组合 74"/>
          <p:cNvGrpSpPr/>
          <p:nvPr/>
        </p:nvGrpSpPr>
        <p:grpSpPr>
          <a:xfrm>
            <a:off x="1742789" y="1355095"/>
            <a:ext cx="1816663" cy="1716131"/>
            <a:chOff x="2057536" y="1194444"/>
            <a:chExt cx="2075647" cy="2080525"/>
          </a:xfrm>
        </p:grpSpPr>
        <p:sp>
          <p:nvSpPr>
            <p:cNvPr id="76"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7"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78" name="Freeform 10"/>
          <p:cNvSpPr>
            <a:spLocks/>
          </p:cNvSpPr>
          <p:nvPr/>
        </p:nvSpPr>
        <p:spPr bwMode="auto">
          <a:xfrm>
            <a:off x="2489781" y="4017729"/>
            <a:ext cx="4309021" cy="27978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bg1">
              <a:lumMod val="50000"/>
            </a:schemeClr>
          </a:solidFill>
          <a:ln w="9525" cap="rnd">
            <a:solidFill>
              <a:srgbClr val="E6E6E6"/>
            </a:solidFill>
            <a:prstDash val="solid"/>
            <a:round/>
            <a:headEnd/>
            <a:tailEnd/>
          </a:ln>
          <a:extLst/>
        </p:spPr>
        <p:txBody>
          <a:bodyPr vert="eaVert"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79" name="TextBox 53"/>
          <p:cNvSpPr txBox="1">
            <a:spLocks noChangeArrowheads="1"/>
          </p:cNvSpPr>
          <p:nvPr/>
        </p:nvSpPr>
        <p:spPr bwMode="auto">
          <a:xfrm>
            <a:off x="1802211" y="985195"/>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0" name="TextBox 53"/>
          <p:cNvSpPr txBox="1">
            <a:spLocks noChangeArrowheads="1"/>
          </p:cNvSpPr>
          <p:nvPr/>
        </p:nvSpPr>
        <p:spPr bwMode="auto">
          <a:xfrm>
            <a:off x="3683560" y="1491052"/>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1" name="TextBox 53"/>
          <p:cNvSpPr txBox="1">
            <a:spLocks noChangeArrowheads="1"/>
          </p:cNvSpPr>
          <p:nvPr/>
        </p:nvSpPr>
        <p:spPr bwMode="auto">
          <a:xfrm>
            <a:off x="6834522" y="1476763"/>
            <a:ext cx="13234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grpSp>
        <p:nvGrpSpPr>
          <p:cNvPr id="82" name="组合 81"/>
          <p:cNvGrpSpPr/>
          <p:nvPr/>
        </p:nvGrpSpPr>
        <p:grpSpPr>
          <a:xfrm>
            <a:off x="6723099" y="1979845"/>
            <a:ext cx="1449537" cy="1369322"/>
            <a:chOff x="2034960" y="1230375"/>
            <a:chExt cx="2075647" cy="2080525"/>
          </a:xfrm>
        </p:grpSpPr>
        <p:sp>
          <p:nvSpPr>
            <p:cNvPr id="83" name="Freeform 8"/>
            <p:cNvSpPr>
              <a:spLocks/>
            </p:cNvSpPr>
            <p:nvPr/>
          </p:nvSpPr>
          <p:spPr bwMode="auto">
            <a:xfrm>
              <a:off x="2034960" y="1230375"/>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84"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85" name="TextBox 53"/>
          <p:cNvSpPr txBox="1">
            <a:spLocks noChangeArrowheads="1"/>
          </p:cNvSpPr>
          <p:nvPr/>
        </p:nvSpPr>
        <p:spPr bwMode="auto">
          <a:xfrm>
            <a:off x="5359431" y="1047318"/>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32373564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Fallback>
  </mc:AlternateContent>
  <p:extLst mod="1">
    <p:ext uri="{E180D4A7-C9FB-4DFB-919C-405C955672EB}">
      <p14:showEvtLst xmlns:p14="http://schemas.microsoft.com/office/powerpoint/2010/main">
        <p14:playEvt time="0" objId="2"/>
        <p14:stopEvt time="6062"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1"/>
          <p:cNvSpPr/>
          <p:nvPr/>
        </p:nvSpPr>
        <p:spPr>
          <a:xfrm>
            <a:off x="3382646" y="934605"/>
            <a:ext cx="4284655" cy="739798"/>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3" name="深色1"/>
          <p:cNvSpPr/>
          <p:nvPr/>
        </p:nvSpPr>
        <p:spPr>
          <a:xfrm>
            <a:off x="2231420" y="934606"/>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314865"/>
          </a:solidFill>
          <a:ln w="25400" cap="flat" cmpd="sng" algn="ctr">
            <a:noFill/>
            <a:prstDash val="solid"/>
          </a:ln>
          <a:effectLst/>
        </p:spPr>
        <p:txBody>
          <a:bodyPr bIns="243000"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1</a:t>
            </a:r>
            <a:endParaRPr lang="zh-CN" altLang="en-US" sz="1600" b="1" kern="0" dirty="0">
              <a:solidFill>
                <a:schemeClr val="bg1"/>
              </a:solidFill>
              <a:latin typeface="微软雅黑" pitchFamily="34" charset="-122"/>
              <a:ea typeface="微软雅黑" pitchFamily="34" charset="-122"/>
            </a:endParaRPr>
          </a:p>
        </p:txBody>
      </p:sp>
      <p:sp>
        <p:nvSpPr>
          <p:cNvPr id="4" name="文本2"/>
          <p:cNvSpPr/>
          <p:nvPr/>
        </p:nvSpPr>
        <p:spPr>
          <a:xfrm>
            <a:off x="3382644" y="1799383"/>
            <a:ext cx="4302515" cy="738481"/>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5" name="深色2"/>
          <p:cNvSpPr/>
          <p:nvPr/>
        </p:nvSpPr>
        <p:spPr>
          <a:xfrm>
            <a:off x="2231420" y="1798024"/>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2</a:t>
            </a:r>
            <a:endParaRPr lang="zh-CN" altLang="en-US" sz="1600" b="1" kern="0" dirty="0">
              <a:solidFill>
                <a:schemeClr val="bg1"/>
              </a:solidFill>
              <a:latin typeface="微软雅黑" pitchFamily="34" charset="-122"/>
              <a:ea typeface="微软雅黑" pitchFamily="34" charset="-122"/>
            </a:endParaRPr>
          </a:p>
        </p:txBody>
      </p:sp>
      <p:sp>
        <p:nvSpPr>
          <p:cNvPr id="6" name="文本3"/>
          <p:cNvSpPr/>
          <p:nvPr/>
        </p:nvSpPr>
        <p:spPr>
          <a:xfrm>
            <a:off x="3369047" y="2661442"/>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7" name="深色3"/>
          <p:cNvSpPr/>
          <p:nvPr/>
        </p:nvSpPr>
        <p:spPr>
          <a:xfrm>
            <a:off x="2231420" y="2670924"/>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3</a:t>
            </a:r>
            <a:endParaRPr lang="zh-CN" altLang="en-US" sz="1600" b="1" kern="0" dirty="0">
              <a:solidFill>
                <a:schemeClr val="bg1"/>
              </a:solidFill>
              <a:latin typeface="微软雅黑" pitchFamily="34" charset="-122"/>
              <a:ea typeface="微软雅黑" pitchFamily="34" charset="-122"/>
            </a:endParaRPr>
          </a:p>
        </p:txBody>
      </p:sp>
      <p:sp>
        <p:nvSpPr>
          <p:cNvPr id="8" name="文本4"/>
          <p:cNvSpPr/>
          <p:nvPr/>
        </p:nvSpPr>
        <p:spPr>
          <a:xfrm>
            <a:off x="3369047" y="3514037"/>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9" name="深色4"/>
          <p:cNvSpPr/>
          <p:nvPr/>
        </p:nvSpPr>
        <p:spPr>
          <a:xfrm>
            <a:off x="2231420" y="3523520"/>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lIns="0" rIns="0" anchor="ctr"/>
          <a:lstStyle/>
          <a:p>
            <a:pPr algn="ctr">
              <a:lnSpc>
                <a:spcPct val="120000"/>
              </a:lnSpc>
              <a:spcBef>
                <a:spcPts val="450"/>
              </a:spcBef>
              <a:spcAft>
                <a:spcPts val="450"/>
              </a:spcAft>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4</a:t>
            </a:r>
            <a:endParaRPr lang="zh-CN" altLang="en-US" sz="1600" b="1" kern="0" dirty="0">
              <a:solidFill>
                <a:schemeClr val="bg1"/>
              </a:solidFill>
              <a:latin typeface="微软雅黑" pitchFamily="34" charset="-122"/>
              <a:ea typeface="微软雅黑" pitchFamily="34" charset="-122"/>
            </a:endParaRPr>
          </a:p>
        </p:txBody>
      </p:sp>
      <p:cxnSp>
        <p:nvCxnSpPr>
          <p:cNvPr id="26" name="直接连接符 2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187349020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14:bounceEnd="52000">
                                          <p:cBhvr additive="base">
                                            <p:cTn id="16" dur="500" fill="hold"/>
                                            <p:tgtEl>
                                              <p:spTgt spid="2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Fallback>
  </mc:AlternateContent>
  <p:extLst mod="1">
    <p:ext uri="{E180D4A7-C9FB-4DFB-919C-405C955672EB}">
      <p14:showEvtLst xmlns:p14="http://schemas.microsoft.com/office/powerpoint/2010/main">
        <p14:playEvt time="0" objId="2"/>
        <p14:stopEvt time="6327" objId="2"/>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5084677" y="1451726"/>
            <a:ext cx="2977753" cy="2795587"/>
          </a:xfrm>
          <a:prstGeom prst="roundRect">
            <a:avLst>
              <a:gd name="adj" fmla="val 2259"/>
            </a:avLst>
          </a:prstGeom>
          <a:solidFill>
            <a:srgbClr val="E2E9E9"/>
          </a:solidFill>
          <a:ln w="3175" cap="flat" cmpd="sng" algn="ctr">
            <a:solidFill>
              <a:srgbClr val="D7D7D7"/>
            </a:solidFill>
            <a:prstDash val="solid"/>
          </a:ln>
          <a:effectLst/>
          <a:extLst/>
        </p:spPr>
        <p:txBody>
          <a:bodyPr lIns="135000" anchor="ctr"/>
          <a:lstStyle/>
          <a:p>
            <a:pPr>
              <a:lnSpc>
                <a:spcPct val="150000"/>
              </a:lnSpc>
              <a:defRPr/>
            </a:pPr>
            <a:endParaRPr lang="zh-CN" altLang="en-US" sz="900" kern="0" dirty="0">
              <a:solidFill>
                <a:schemeClr val="bg1"/>
              </a:solidFill>
              <a:latin typeface="微软雅黑" pitchFamily="34" charset="-122"/>
              <a:ea typeface="微软雅黑" pitchFamily="34" charset="-122"/>
            </a:endParaRPr>
          </a:p>
        </p:txBody>
      </p:sp>
      <p:grpSp>
        <p:nvGrpSpPr>
          <p:cNvPr id="22" name="组合 21"/>
          <p:cNvGrpSpPr/>
          <p:nvPr/>
        </p:nvGrpSpPr>
        <p:grpSpPr>
          <a:xfrm>
            <a:off x="2623725" y="2104697"/>
            <a:ext cx="1490523" cy="1335373"/>
            <a:chOff x="2621939" y="2104697"/>
            <a:chExt cx="1490523" cy="1335373"/>
          </a:xfrm>
        </p:grpSpPr>
        <p:cxnSp>
          <p:nvCxnSpPr>
            <p:cNvPr id="11" name="AutoShape 11"/>
            <p:cNvCxnSpPr>
              <a:cxnSpLocks noChangeShapeType="1"/>
              <a:stCxn id="7" idx="0"/>
            </p:cNvCxnSpPr>
            <p:nvPr/>
          </p:nvCxnSpPr>
          <p:spPr bwMode="gray">
            <a:xfrm flipH="1" flipV="1">
              <a:off x="3398752" y="3086454"/>
              <a:ext cx="7144" cy="353616"/>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gray">
            <a:xfrm flipH="1">
              <a:off x="3803566" y="2104697"/>
              <a:ext cx="308896"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gray">
            <a:xfrm>
              <a:off x="2621939" y="2104697"/>
              <a:ext cx="372001"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grpSp>
      <p:sp>
        <p:nvSpPr>
          <p:cNvPr id="14" name="AutoShape 22"/>
          <p:cNvSpPr>
            <a:spLocks noChangeArrowheads="1"/>
          </p:cNvSpPr>
          <p:nvPr/>
        </p:nvSpPr>
        <p:spPr bwMode="gray">
          <a:xfrm>
            <a:off x="5190643" y="1243367"/>
            <a:ext cx="2764631" cy="376237"/>
          </a:xfrm>
          <a:prstGeom prst="roundRect">
            <a:avLst>
              <a:gd name="adj" fmla="val 0"/>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200" b="1" kern="0" dirty="0">
                <a:solidFill>
                  <a:srgbClr val="FFFFFF"/>
                </a:solidFill>
                <a:latin typeface="微软雅黑" pitchFamily="34" charset="-122"/>
                <a:ea typeface="微软雅黑" pitchFamily="34" charset="-122"/>
              </a:rPr>
              <a:t>单击此处添加文本</a:t>
            </a:r>
          </a:p>
        </p:txBody>
      </p:sp>
      <p:sp>
        <p:nvSpPr>
          <p:cNvPr id="15" name="Oval 16"/>
          <p:cNvSpPr>
            <a:spLocks noChangeArrowheads="1"/>
          </p:cNvSpPr>
          <p:nvPr/>
        </p:nvSpPr>
        <p:spPr bwMode="gray">
          <a:xfrm>
            <a:off x="2831233" y="2019468"/>
            <a:ext cx="1104266" cy="1080120"/>
          </a:xfrm>
          <a:prstGeom prst="ellipse">
            <a:avLst/>
          </a:prstGeom>
          <a:solidFill>
            <a:srgbClr val="314865"/>
          </a:solidFill>
          <a:ln w="38100" algn="ctr">
            <a:noFill/>
            <a:round/>
            <a:headEnd/>
            <a:tailEnd/>
          </a:ln>
          <a:effectLst/>
        </p:spPr>
        <p:txBody>
          <a:bodyPr wrap="none" anchor="ctr"/>
          <a:lstStyle/>
          <a:p>
            <a:pPr algn="ctr">
              <a:defRPr/>
            </a:pPr>
            <a:r>
              <a:rPr lang="zh-CN" altLang="en-US" sz="1800" b="1" kern="0" dirty="0">
                <a:solidFill>
                  <a:srgbClr val="FFFFFF"/>
                </a:solidFill>
                <a:latin typeface="Impact" pitchFamily="34" charset="0"/>
                <a:ea typeface="微软雅黑" pitchFamily="34" charset="-122"/>
              </a:rPr>
              <a:t>标题</a:t>
            </a:r>
            <a:endParaRPr lang="zh-CN" altLang="en-US" b="1" kern="0" dirty="0">
              <a:solidFill>
                <a:srgbClr val="FFFFFF"/>
              </a:solidFill>
              <a:latin typeface="Impact" pitchFamily="34" charset="0"/>
              <a:ea typeface="微软雅黑" pitchFamily="34" charset="-122"/>
            </a:endParaRP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grpSp>
        <p:nvGrpSpPr>
          <p:cNvPr id="24" name="组合 23"/>
          <p:cNvGrpSpPr/>
          <p:nvPr/>
        </p:nvGrpSpPr>
        <p:grpSpPr>
          <a:xfrm>
            <a:off x="1890230" y="1113589"/>
            <a:ext cx="2953941" cy="3183731"/>
            <a:chOff x="1655676" y="1113589"/>
            <a:chExt cx="2953941" cy="3183731"/>
          </a:xfrm>
        </p:grpSpPr>
        <p:grpSp>
          <p:nvGrpSpPr>
            <p:cNvPr id="23" name="组合 22"/>
            <p:cNvGrpSpPr/>
            <p:nvPr/>
          </p:nvGrpSpPr>
          <p:grpSpPr>
            <a:xfrm>
              <a:off x="1655676" y="1113589"/>
              <a:ext cx="2953941" cy="2772965"/>
              <a:chOff x="1655676" y="1113589"/>
              <a:chExt cx="2953941" cy="2772965"/>
            </a:xfrm>
          </p:grpSpPr>
          <p:sp>
            <p:nvSpPr>
              <p:cNvPr id="4" name="Oval 4"/>
              <p:cNvSpPr>
                <a:spLocks noChangeArrowheads="1"/>
              </p:cNvSpPr>
              <p:nvPr/>
            </p:nvSpPr>
            <p:spPr bwMode="gray">
              <a:xfrm>
                <a:off x="1890230" y="1369573"/>
                <a:ext cx="2516981" cy="2516981"/>
              </a:xfrm>
              <a:prstGeom prst="ellipse">
                <a:avLst/>
              </a:prstGeom>
              <a:noFill/>
              <a:ln w="12700" algn="ctr">
                <a:solidFill>
                  <a:srgbClr val="2B2E3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kern="0" dirty="0">
                  <a:solidFill>
                    <a:sysClr val="windowText" lastClr="000000"/>
                  </a:solidFill>
                  <a:latin typeface="Impact" pitchFamily="34" charset="0"/>
                  <a:ea typeface="微软雅黑" pitchFamily="34" charset="-122"/>
                </a:endParaRPr>
              </a:p>
            </p:txBody>
          </p:sp>
          <p:sp>
            <p:nvSpPr>
              <p:cNvPr id="5" name="Oval 5"/>
              <p:cNvSpPr>
                <a:spLocks noChangeArrowheads="1"/>
              </p:cNvSpPr>
              <p:nvPr/>
            </p:nvSpPr>
            <p:spPr bwMode="gray">
              <a:xfrm>
                <a:off x="1655676" y="1555310"/>
                <a:ext cx="857250" cy="857250"/>
              </a:xfrm>
              <a:prstGeom prst="ellipse">
                <a:avLst/>
              </a:prstGeom>
              <a:solidFill>
                <a:srgbClr val="314865"/>
              </a:solidFill>
              <a:ln w="38100" algn="ctr">
                <a:noFill/>
                <a:round/>
                <a:headEnd/>
                <a:tailEnd/>
              </a:ln>
              <a:effectLst/>
            </p:spPr>
            <p:txBody>
              <a:bodyPr wrap="square" anchor="ctr"/>
              <a:lstStyle/>
              <a:p>
                <a:pPr algn="ctr">
                  <a:defRPr/>
                </a:pPr>
                <a:r>
                  <a:rPr lang="zh-CN" altLang="en-US" sz="900" kern="0" dirty="0">
                    <a:solidFill>
                      <a:srgbClr val="FFFFFF"/>
                    </a:solidFill>
                    <a:latin typeface="Impact" pitchFamily="34" charset="0"/>
                    <a:ea typeface="微软雅黑" pitchFamily="34" charset="-122"/>
                  </a:rPr>
                  <a:t>添加文本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sp>
            <p:nvSpPr>
              <p:cNvPr id="6" name="Oval 6"/>
              <p:cNvSpPr>
                <a:spLocks noChangeArrowheads="1"/>
              </p:cNvSpPr>
              <p:nvPr/>
            </p:nvSpPr>
            <p:spPr bwMode="gray">
              <a:xfrm>
                <a:off x="3752367" y="155531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1</a:t>
                </a:r>
                <a:endParaRPr lang="zh-CN" altLang="en-US" sz="1013" kern="0" dirty="0">
                  <a:solidFill>
                    <a:srgbClr val="FFFFFF"/>
                  </a:solidFill>
                  <a:latin typeface="Impact" pitchFamily="34" charset="0"/>
                  <a:ea typeface="微软雅黑" pitchFamily="34" charset="-122"/>
                </a:endParaRPr>
              </a:p>
            </p:txBody>
          </p:sp>
          <p:sp>
            <p:nvSpPr>
              <p:cNvPr id="8" name="Oval 8"/>
              <p:cNvSpPr>
                <a:spLocks noChangeArrowheads="1"/>
              </p:cNvSpPr>
              <p:nvPr/>
            </p:nvSpPr>
            <p:spPr bwMode="gray">
              <a:xfrm>
                <a:off x="2842730" y="1113589"/>
                <a:ext cx="583406" cy="583406"/>
              </a:xfrm>
              <a:prstGeom prst="ellipse">
                <a:avLst/>
              </a:prstGeom>
              <a:solidFill>
                <a:srgbClr val="314865"/>
              </a:solidFill>
              <a:ln w="38100" algn="ctr">
                <a:noFill/>
                <a:round/>
                <a:headEnd/>
                <a:tailEnd/>
              </a:ln>
              <a:effectLst/>
            </p:spPr>
            <p:txBody>
              <a:bodyPr wrap="none" anchor="ctr"/>
              <a:lstStyle/>
              <a:p>
                <a:pPr algn="ctr">
                  <a:defRPr/>
                </a:pP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1</a:t>
                </a:r>
                <a:endParaRPr lang="zh-CN" altLang="en-US" sz="900" kern="0" dirty="0">
                  <a:solidFill>
                    <a:srgbClr val="FFFFFF"/>
                  </a:solidFill>
                  <a:latin typeface="Impact" pitchFamily="34" charset="0"/>
                  <a:ea typeface="微软雅黑" pitchFamily="34" charset="-122"/>
                </a:endParaRPr>
              </a:p>
            </p:txBody>
          </p:sp>
          <p:sp>
            <p:nvSpPr>
              <p:cNvPr id="9" name="Oval 9"/>
              <p:cNvSpPr>
                <a:spLocks noChangeArrowheads="1"/>
              </p:cNvSpPr>
              <p:nvPr/>
            </p:nvSpPr>
            <p:spPr bwMode="gray">
              <a:xfrm>
                <a:off x="3935723" y="2892383"/>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2</a:t>
                </a:r>
                <a:endParaRPr lang="zh-CN" altLang="en-US" sz="900" kern="0" dirty="0">
                  <a:solidFill>
                    <a:srgbClr val="FFFFFF"/>
                  </a:solidFill>
                  <a:latin typeface="Impact" pitchFamily="34" charset="0"/>
                  <a:ea typeface="微软雅黑" pitchFamily="34" charset="-122"/>
                </a:endParaRPr>
              </a:p>
            </p:txBody>
          </p:sp>
          <p:sp>
            <p:nvSpPr>
              <p:cNvPr id="10" name="Oval 10"/>
              <p:cNvSpPr>
                <a:spLocks noChangeArrowheads="1"/>
              </p:cNvSpPr>
              <p:nvPr/>
            </p:nvSpPr>
            <p:spPr bwMode="gray">
              <a:xfrm>
                <a:off x="1743782" y="2920958"/>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grpSp>
        <p:sp>
          <p:nvSpPr>
            <p:cNvPr id="7" name="Oval 7"/>
            <p:cNvSpPr>
              <a:spLocks noChangeArrowheads="1"/>
            </p:cNvSpPr>
            <p:nvPr/>
          </p:nvSpPr>
          <p:spPr bwMode="gray">
            <a:xfrm>
              <a:off x="2742717" y="344007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2</a:t>
              </a:r>
              <a:endParaRPr lang="zh-CN" altLang="en-US" sz="1013" kern="0" dirty="0">
                <a:solidFill>
                  <a:srgbClr val="FFFFFF"/>
                </a:solidFill>
                <a:latin typeface="Impact" pitchFamily="34" charset="0"/>
                <a:ea typeface="微软雅黑" pitchFamily="34" charset="-122"/>
              </a:endParaRPr>
            </a:p>
          </p:txBody>
        </p:sp>
      </p:grpSp>
      <p:grpSp>
        <p:nvGrpSpPr>
          <p:cNvPr id="31" name="组合 30"/>
          <p:cNvGrpSpPr/>
          <p:nvPr/>
        </p:nvGrpSpPr>
        <p:grpSpPr>
          <a:xfrm>
            <a:off x="5275699" y="1696995"/>
            <a:ext cx="2699207" cy="2211364"/>
            <a:chOff x="5041145" y="1696995"/>
            <a:chExt cx="2699207" cy="2211364"/>
          </a:xfrm>
        </p:grpSpPr>
        <p:grpSp>
          <p:nvGrpSpPr>
            <p:cNvPr id="27" name="组合 26"/>
            <p:cNvGrpSpPr/>
            <p:nvPr/>
          </p:nvGrpSpPr>
          <p:grpSpPr>
            <a:xfrm>
              <a:off x="5061571" y="1696995"/>
              <a:ext cx="2678781" cy="1150813"/>
              <a:chOff x="5061571" y="1696995"/>
              <a:chExt cx="2678781" cy="1150813"/>
            </a:xfrm>
          </p:grpSpPr>
          <p:sp>
            <p:nvSpPr>
              <p:cNvPr id="25" name="矩形 24"/>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26" name="矩形 25"/>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nvGrpSpPr>
            <p:cNvPr id="28" name="组合 27"/>
            <p:cNvGrpSpPr/>
            <p:nvPr/>
          </p:nvGrpSpPr>
          <p:grpSpPr>
            <a:xfrm>
              <a:off x="5041145" y="2757546"/>
              <a:ext cx="2678781" cy="1150813"/>
              <a:chOff x="5061571" y="1696995"/>
              <a:chExt cx="2678781" cy="1150813"/>
            </a:xfrm>
          </p:grpSpPr>
          <p:sp>
            <p:nvSpPr>
              <p:cNvPr id="29" name="矩形 28"/>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30" name="矩形 29"/>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spTree>
    <p:extLst>
      <p:ext uri="{BB962C8B-B14F-4D97-AF65-F5344CB8AC3E}">
        <p14:creationId xmlns:p14="http://schemas.microsoft.com/office/powerpoint/2010/main" val="52449845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14:bounceEnd="52000">
                                          <p:cBhvr additive="base">
                                            <p:cTn id="16" dur="500" fill="hold"/>
                                            <p:tgtEl>
                                              <p:spTgt spid="2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Fallback>
  </mc:AlternateContent>
  <p:extLst mod="1">
    <p:ext uri="{E180D4A7-C9FB-4DFB-919C-405C955672EB}">
      <p14:showEvtLst xmlns:p14="http://schemas.microsoft.com/office/powerpoint/2010/main">
        <p14:playEvt time="0" objId="2"/>
        <p14:stopEvt time="7808" objId="2"/>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gray">
          <a:xfrm>
            <a:off x="1955006" y="1212652"/>
            <a:ext cx="4124325" cy="3371850"/>
          </a:xfrm>
          <a:prstGeom prst="rightArrow">
            <a:avLst>
              <a:gd name="adj1" fmla="val 79306"/>
              <a:gd name="adj2" fmla="val 30296"/>
            </a:avLst>
          </a:prstGeom>
          <a:solidFill>
            <a:srgbClr val="314865"/>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1500" kern="0">
              <a:solidFill>
                <a:srgbClr val="4D4D4D"/>
              </a:solidFill>
              <a:latin typeface="微软雅黑" pitchFamily="34" charset="-122"/>
              <a:ea typeface="微软雅黑" pitchFamily="34" charset="-122"/>
            </a:endParaRPr>
          </a:p>
        </p:txBody>
      </p:sp>
      <p:sp>
        <p:nvSpPr>
          <p:cNvPr id="3" name="AutoShape 8"/>
          <p:cNvSpPr>
            <a:spLocks noChangeArrowheads="1"/>
          </p:cNvSpPr>
          <p:nvPr/>
        </p:nvSpPr>
        <p:spPr bwMode="gray">
          <a:xfrm>
            <a:off x="6241256" y="1669852"/>
            <a:ext cx="1714500" cy="2482454"/>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algn="ctr" fontAlgn="base">
              <a:lnSpc>
                <a:spcPct val="150000"/>
              </a:lnSpc>
              <a:spcBef>
                <a:spcPct val="0"/>
              </a:spcBef>
              <a:spcAft>
                <a:spcPct val="0"/>
              </a:spcAft>
              <a:defRPr/>
            </a:pPr>
            <a:r>
              <a:rPr lang="zh-CN" altLang="en-US" sz="788" kern="0" dirty="0">
                <a:solidFill>
                  <a:schemeClr val="bg1"/>
                </a:solidFill>
                <a:latin typeface="微软雅黑" pitchFamily="34" charset="-122"/>
                <a:ea typeface="微软雅黑" pitchFamily="34" charset="-122"/>
              </a:rPr>
              <a:t>单击此处添加文本</a:t>
            </a:r>
            <a:r>
              <a:rPr lang="en-US" altLang="zh-CN" sz="788" kern="0" dirty="0">
                <a:solidFill>
                  <a:schemeClr val="bg1"/>
                </a:solidFill>
                <a:latin typeface="微软雅黑" pitchFamily="34" charset="-122"/>
                <a:ea typeface="微软雅黑" pitchFamily="34" charset="-122"/>
              </a:rPr>
              <a:t>1
</a:t>
            </a:r>
            <a:r>
              <a:rPr lang="zh-CN" altLang="en-US" sz="788" kern="0" dirty="0">
                <a:solidFill>
                  <a:schemeClr val="bg1"/>
                </a:solidFill>
                <a:latin typeface="微软雅黑" pitchFamily="34" charset="-122"/>
                <a:ea typeface="微软雅黑" pitchFamily="34" charset="-122"/>
              </a:rPr>
              <a:t>此处添加文本
此处添加文本
此处添加文本
此处添加文本
此处添加文本
此处添加文本
此处添加文本</a:t>
            </a:r>
            <a:endParaRPr lang="zh-CN" altLang="zh-CN" sz="788" kern="0" dirty="0">
              <a:solidFill>
                <a:schemeClr val="bg1"/>
              </a:solidFill>
              <a:latin typeface="微软雅黑" pitchFamily="34" charset="-122"/>
              <a:ea typeface="微软雅黑" pitchFamily="34" charset="-122"/>
            </a:endParaRPr>
          </a:p>
        </p:txBody>
      </p:sp>
      <p:sp>
        <p:nvSpPr>
          <p:cNvPr id="5" name="AutoShape 4"/>
          <p:cNvSpPr>
            <a:spLocks noChangeArrowheads="1"/>
          </p:cNvSpPr>
          <p:nvPr/>
        </p:nvSpPr>
        <p:spPr bwMode="gray">
          <a:xfrm>
            <a:off x="2069306" y="16698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1</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17" name="AutoShape 5"/>
          <p:cNvSpPr>
            <a:spLocks noChangeArrowheads="1"/>
          </p:cNvSpPr>
          <p:nvPr/>
        </p:nvSpPr>
        <p:spPr bwMode="gray">
          <a:xfrm>
            <a:off x="2069306" y="252710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2</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29" name="AutoShape 6"/>
          <p:cNvSpPr>
            <a:spLocks noChangeArrowheads="1"/>
          </p:cNvSpPr>
          <p:nvPr/>
        </p:nvSpPr>
        <p:spPr bwMode="gray">
          <a:xfrm>
            <a:off x="2069306" y="33843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3</a:t>
            </a:r>
            <a:endParaRPr lang="zh-CN" altLang="zh-CN" sz="2000" b="1" kern="0" dirty="0">
              <a:solidFill>
                <a:srgbClr val="314865"/>
              </a:solidFill>
              <a:latin typeface="微软雅黑" pitchFamily="34" charset="-122"/>
              <a:ea typeface="微软雅黑" pitchFamily="34" charset="-122"/>
              <a:cs typeface="宋体" pitchFamily="2" charset="-122"/>
            </a:endParaRPr>
          </a:p>
        </p:txBody>
      </p:sp>
      <p:cxnSp>
        <p:nvCxnSpPr>
          <p:cNvPr id="40" name="直接连接符 39"/>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67409866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52000">
                                          <p:cBhvr additive="base">
                                            <p:cTn id="16" dur="5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Fallback>
  </mc:AlternateContent>
  <p:extLst mod="1">
    <p:ext uri="{E180D4A7-C9FB-4DFB-919C-405C955672EB}">
      <p14:showEvtLst xmlns:p14="http://schemas.microsoft.com/office/powerpoint/2010/main">
        <p14:playEvt time="0" objId="2"/>
        <p14:stopEvt time="4756" objId="2"/>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455411" y="1148728"/>
            <a:ext cx="3116589" cy="819455"/>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添加文本说明内容添加文本说明内容添加文本说明内容添加文本说明内容添加文本说明内容添加文本说明内容添加</a:t>
            </a:r>
          </a:p>
        </p:txBody>
      </p:sp>
      <p:sp>
        <p:nvSpPr>
          <p:cNvPr id="3" name="TextBox 6"/>
          <p:cNvSpPr txBox="1"/>
          <p:nvPr/>
        </p:nvSpPr>
        <p:spPr>
          <a:xfrm>
            <a:off x="1455411" y="2605998"/>
            <a:ext cx="3116589" cy="674031"/>
          </a:xfrm>
          <a:prstGeom prst="rect">
            <a:avLst/>
          </a:prstGeom>
          <a:noFill/>
        </p:spPr>
        <p:txBody>
          <a:bodyPr wrap="square" rtlCol="0">
            <a:spAutoFit/>
          </a:bodyPr>
          <a:lstStyle/>
          <a:p>
            <a:pPr>
              <a:lnSpc>
                <a:spcPct val="150000"/>
              </a:lnSpc>
            </a:pPr>
            <a:r>
              <a:rPr lang="zh-CN" altLang="en-US" sz="1260" dirty="0">
                <a:solidFill>
                  <a:schemeClr val="bg2">
                    <a:lumMod val="10000"/>
                  </a:schemeClr>
                </a:solidFill>
                <a:latin typeface="Calibri"/>
                <a:ea typeface="微软雅黑"/>
              </a:rPr>
              <a:t>添加文本说明内容添加文本说明内容添加文本</a:t>
            </a:r>
          </a:p>
        </p:txBody>
      </p:sp>
      <p:sp>
        <p:nvSpPr>
          <p:cNvPr id="4" name="对角圆角矩形 3"/>
          <p:cNvSpPr/>
          <p:nvPr/>
        </p:nvSpPr>
        <p:spPr>
          <a:xfrm>
            <a:off x="1520218" y="82468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标题一</a:t>
            </a:r>
          </a:p>
        </p:txBody>
      </p:sp>
      <p:sp>
        <p:nvSpPr>
          <p:cNvPr id="5" name="对角圆角矩形 4"/>
          <p:cNvSpPr/>
          <p:nvPr/>
        </p:nvSpPr>
        <p:spPr>
          <a:xfrm>
            <a:off x="1520218" y="2303486"/>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标题二</a:t>
            </a:r>
          </a:p>
        </p:txBody>
      </p:sp>
      <p:sp>
        <p:nvSpPr>
          <p:cNvPr id="6" name="对角圆角矩形 5"/>
          <p:cNvSpPr/>
          <p:nvPr/>
        </p:nvSpPr>
        <p:spPr>
          <a:xfrm>
            <a:off x="1520218" y="3494227"/>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标题三</a:t>
            </a:r>
          </a:p>
        </p:txBody>
      </p:sp>
      <p:sp>
        <p:nvSpPr>
          <p:cNvPr id="7" name="TextBox 6"/>
          <p:cNvSpPr txBox="1"/>
          <p:nvPr/>
        </p:nvSpPr>
        <p:spPr>
          <a:xfrm>
            <a:off x="1501220" y="3924559"/>
            <a:ext cx="3116589" cy="577081"/>
          </a:xfrm>
          <a:prstGeom prst="rect">
            <a:avLst/>
          </a:prstGeom>
          <a:noFill/>
        </p:spPr>
        <p:txBody>
          <a:bodyPr wrap="square" rtlCol="0">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r>
              <a:rPr lang="zh-CN" altLang="en-US" sz="1260" dirty="0">
                <a:solidFill>
                  <a:schemeClr val="bg2">
                    <a:lumMod val="10000"/>
                  </a:schemeClr>
                </a:solidFill>
              </a:rPr>
              <a:t>添加文本说明内容添加文本说明内容添加文本说明内容添加文本说明内容添加内容</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1384" y="1148728"/>
            <a:ext cx="2684933" cy="1783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422593">
            <a:off x="5955717" y="1706114"/>
            <a:ext cx="2812831" cy="188124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854817">
            <a:off x="5085056" y="2873044"/>
            <a:ext cx="2306092" cy="1537042"/>
          </a:xfrm>
          <a:prstGeom prst="rect">
            <a:avLst/>
          </a:prstGeom>
          <a:solidFill>
            <a:srgbClr val="0071C1"/>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cxnSp>
        <p:nvCxnSpPr>
          <p:cNvPr id="11" name="直接连接符 10"/>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50266014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14:bounceEnd="52000">
                                          <p:cBhvr additive="base">
                                            <p:cTn id="16" dur="500" fill="hold"/>
                                            <p:tgtEl>
                                              <p:spTgt spid="1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Fallback>
  </mc:AlternateContent>
  <p:extLst mod="1">
    <p:ext uri="{E180D4A7-C9FB-4DFB-919C-405C955672EB}">
      <p14:showEvtLst xmlns:p14="http://schemas.microsoft.com/office/powerpoint/2010/main">
        <p14:playEvt time="0" objId="2"/>
        <p14:stopEvt time="12237"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1</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424847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绪   论</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08000259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mod="1">
    <p:ext uri="{E180D4A7-C9FB-4DFB-919C-405C955672EB}">
      <p14:showEvtLst xmlns:p14="http://schemas.microsoft.com/office/powerpoint/2010/main">
        <p14:playEvt time="0" objId="2"/>
        <p14:stopEvt time="5293"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graphicFrame>
        <p:nvGraphicFramePr>
          <p:cNvPr id="84" name="Chart 2"/>
          <p:cNvGraphicFramePr/>
          <p:nvPr>
            <p:extLst>
              <p:ext uri="{D42A27DB-BD31-4B8C-83A1-F6EECF244321}">
                <p14:modId xmlns:p14="http://schemas.microsoft.com/office/powerpoint/2010/main" val="3518990899"/>
              </p:ext>
            </p:extLst>
          </p:nvPr>
        </p:nvGraphicFramePr>
        <p:xfrm>
          <a:off x="1675191" y="901521"/>
          <a:ext cx="1534298" cy="2176432"/>
        </p:xfrm>
        <a:graphic>
          <a:graphicData uri="http://schemas.openxmlformats.org/drawingml/2006/chart">
            <c:chart xmlns:c="http://schemas.openxmlformats.org/drawingml/2006/chart" xmlns:r="http://schemas.openxmlformats.org/officeDocument/2006/relationships" r:id="rId3"/>
          </a:graphicData>
        </a:graphic>
      </p:graphicFrame>
      <p:sp>
        <p:nvSpPr>
          <p:cNvPr id="85" name="Content Placeholder 2"/>
          <p:cNvSpPr txBox="1">
            <a:spLocks/>
          </p:cNvSpPr>
          <p:nvPr/>
        </p:nvSpPr>
        <p:spPr>
          <a:xfrm>
            <a:off x="1862295" y="1754839"/>
            <a:ext cx="1216693" cy="9432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73%</a:t>
            </a:r>
          </a:p>
        </p:txBody>
      </p:sp>
      <p:graphicFrame>
        <p:nvGraphicFramePr>
          <p:cNvPr id="86" name="Chart 39"/>
          <p:cNvGraphicFramePr/>
          <p:nvPr>
            <p:extLst>
              <p:ext uri="{D42A27DB-BD31-4B8C-83A1-F6EECF244321}">
                <p14:modId xmlns:p14="http://schemas.microsoft.com/office/powerpoint/2010/main" val="1505189661"/>
              </p:ext>
            </p:extLst>
          </p:nvPr>
        </p:nvGraphicFramePr>
        <p:xfrm>
          <a:off x="3456151" y="901521"/>
          <a:ext cx="1534298" cy="2176432"/>
        </p:xfrm>
        <a:graphic>
          <a:graphicData uri="http://schemas.openxmlformats.org/drawingml/2006/chart">
            <c:chart xmlns:c="http://schemas.openxmlformats.org/drawingml/2006/chart" xmlns:r="http://schemas.openxmlformats.org/officeDocument/2006/relationships" r:id="rId4"/>
          </a:graphicData>
        </a:graphic>
      </p:graphicFrame>
      <p:sp>
        <p:nvSpPr>
          <p:cNvPr id="87" name="Content Placeholder 2"/>
          <p:cNvSpPr txBox="1">
            <a:spLocks/>
          </p:cNvSpPr>
          <p:nvPr/>
        </p:nvSpPr>
        <p:spPr>
          <a:xfrm>
            <a:off x="3648176" y="1754839"/>
            <a:ext cx="1205547"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87%</a:t>
            </a:r>
          </a:p>
        </p:txBody>
      </p:sp>
      <p:graphicFrame>
        <p:nvGraphicFramePr>
          <p:cNvPr id="88" name="Chart 47"/>
          <p:cNvGraphicFramePr/>
          <p:nvPr>
            <p:extLst>
              <p:ext uri="{D42A27DB-BD31-4B8C-83A1-F6EECF244321}">
                <p14:modId xmlns:p14="http://schemas.microsoft.com/office/powerpoint/2010/main" val="1249603647"/>
              </p:ext>
            </p:extLst>
          </p:nvPr>
        </p:nvGraphicFramePr>
        <p:xfrm>
          <a:off x="5201804" y="916726"/>
          <a:ext cx="1534298" cy="2176432"/>
        </p:xfrm>
        <a:graphic>
          <a:graphicData uri="http://schemas.openxmlformats.org/drawingml/2006/chart">
            <c:chart xmlns:c="http://schemas.openxmlformats.org/drawingml/2006/chart" xmlns:r="http://schemas.openxmlformats.org/officeDocument/2006/relationships" r:id="rId5"/>
          </a:graphicData>
        </a:graphic>
      </p:graphicFrame>
      <p:sp>
        <p:nvSpPr>
          <p:cNvPr id="89" name="Content Placeholder 2"/>
          <p:cNvSpPr txBox="1">
            <a:spLocks/>
          </p:cNvSpPr>
          <p:nvPr/>
        </p:nvSpPr>
        <p:spPr>
          <a:xfrm>
            <a:off x="5402109" y="1754838"/>
            <a:ext cx="1183823"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35%</a:t>
            </a:r>
          </a:p>
        </p:txBody>
      </p:sp>
      <p:graphicFrame>
        <p:nvGraphicFramePr>
          <p:cNvPr id="90" name="Chart 51"/>
          <p:cNvGraphicFramePr/>
          <p:nvPr>
            <p:extLst>
              <p:ext uri="{D42A27DB-BD31-4B8C-83A1-F6EECF244321}">
                <p14:modId xmlns:p14="http://schemas.microsoft.com/office/powerpoint/2010/main" val="1730935006"/>
              </p:ext>
            </p:extLst>
          </p:nvPr>
        </p:nvGraphicFramePr>
        <p:xfrm>
          <a:off x="6978570" y="920925"/>
          <a:ext cx="1534298" cy="2176432"/>
        </p:xfrm>
        <a:graphic>
          <a:graphicData uri="http://schemas.openxmlformats.org/drawingml/2006/chart">
            <c:chart xmlns:c="http://schemas.openxmlformats.org/drawingml/2006/chart" xmlns:r="http://schemas.openxmlformats.org/officeDocument/2006/relationships" r:id="rId6"/>
          </a:graphicData>
        </a:graphic>
      </p:graphicFrame>
      <p:sp>
        <p:nvSpPr>
          <p:cNvPr id="91" name="Content Placeholder 2"/>
          <p:cNvSpPr txBox="1">
            <a:spLocks/>
          </p:cNvSpPr>
          <p:nvPr/>
        </p:nvSpPr>
        <p:spPr>
          <a:xfrm>
            <a:off x="7173903" y="1754839"/>
            <a:ext cx="1208638"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36%</a:t>
            </a:r>
          </a:p>
        </p:txBody>
      </p:sp>
      <p:cxnSp>
        <p:nvCxnSpPr>
          <p:cNvPr id="92" name="Straight Connector 53"/>
          <p:cNvCxnSpPr/>
          <p:nvPr/>
        </p:nvCxnSpPr>
        <p:spPr>
          <a:xfrm>
            <a:off x="3199844"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54"/>
          <p:cNvCxnSpPr/>
          <p:nvPr/>
        </p:nvCxnSpPr>
        <p:spPr>
          <a:xfrm>
            <a:off x="4984695" y="573793"/>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55"/>
          <p:cNvCxnSpPr/>
          <p:nvPr/>
        </p:nvCxnSpPr>
        <p:spPr>
          <a:xfrm>
            <a:off x="6777478"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1"/>
          <p:cNvGrpSpPr/>
          <p:nvPr/>
        </p:nvGrpSpPr>
        <p:grpSpPr>
          <a:xfrm>
            <a:off x="1916672" y="2867433"/>
            <a:ext cx="1032424" cy="1500761"/>
            <a:chOff x="643212" y="3277200"/>
            <a:chExt cx="1480516" cy="1176357"/>
          </a:xfrm>
        </p:grpSpPr>
        <p:cxnSp>
          <p:nvCxnSpPr>
            <p:cNvPr id="96"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7" name="Content Placeholder 2"/>
            <p:cNvSpPr txBox="1">
              <a:spLocks/>
            </p:cNvSpPr>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grpSp>
          <p:nvGrpSpPr>
            <p:cNvPr id="98" name="Group 75"/>
            <p:cNvGrpSpPr/>
            <p:nvPr/>
          </p:nvGrpSpPr>
          <p:grpSpPr>
            <a:xfrm>
              <a:off x="643212" y="3277200"/>
              <a:ext cx="1480516" cy="711968"/>
              <a:chOff x="2343409" y="3530596"/>
              <a:chExt cx="1480516" cy="711968"/>
            </a:xfrm>
          </p:grpSpPr>
          <p:sp>
            <p:nvSpPr>
              <p:cNvPr id="99" name="Content Placeholder 2"/>
              <p:cNvSpPr txBox="1">
                <a:spLocks/>
              </p:cNvSpPr>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$96,453</a:t>
                </a:r>
              </a:p>
            </p:txBody>
          </p:sp>
          <p:sp>
            <p:nvSpPr>
              <p:cNvPr id="100" name="Content Placeholder 2"/>
              <p:cNvSpPr txBox="1">
                <a:spLocks/>
              </p:cNvSpPr>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1100" b="1" dirty="0">
                  <a:solidFill>
                    <a:schemeClr val="bg1">
                      <a:lumMod val="50000"/>
                    </a:schemeClr>
                  </a:solidFill>
                  <a:latin typeface="+mj-ea"/>
                  <a:ea typeface="+mj-ea"/>
                </a:endParaRPr>
              </a:p>
            </p:txBody>
          </p:sp>
        </p:grpSp>
      </p:grpSp>
      <p:grpSp>
        <p:nvGrpSpPr>
          <p:cNvPr id="101" name="Group 3"/>
          <p:cNvGrpSpPr/>
          <p:nvPr/>
        </p:nvGrpSpPr>
        <p:grpSpPr>
          <a:xfrm>
            <a:off x="3726662" y="2867433"/>
            <a:ext cx="956682" cy="1500761"/>
            <a:chOff x="2824562" y="3277200"/>
            <a:chExt cx="1371900" cy="1176357"/>
          </a:xfrm>
        </p:grpSpPr>
        <p:cxnSp>
          <p:nvCxnSpPr>
            <p:cNvPr id="102"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Content Placeholder 2"/>
            <p:cNvSpPr txBox="1">
              <a:spLocks/>
            </p:cNvSpPr>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05" name="Content Placeholder 2"/>
            <p:cNvSpPr txBox="1">
              <a:spLocks/>
            </p:cNvSpPr>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$46,200</a:t>
              </a:r>
            </a:p>
          </p:txBody>
        </p:sp>
      </p:grpSp>
      <p:grpSp>
        <p:nvGrpSpPr>
          <p:cNvPr id="107" name="Group 4"/>
          <p:cNvGrpSpPr/>
          <p:nvPr/>
        </p:nvGrpSpPr>
        <p:grpSpPr>
          <a:xfrm>
            <a:off x="5524956" y="2871456"/>
            <a:ext cx="956682" cy="1520907"/>
            <a:chOff x="4940455" y="3261409"/>
            <a:chExt cx="1371900" cy="1192148"/>
          </a:xfrm>
        </p:grpSpPr>
        <p:cxnSp>
          <p:nvCxnSpPr>
            <p:cNvPr id="108"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Content Placeholder 2"/>
            <p:cNvSpPr txBox="1">
              <a:spLocks/>
            </p:cNvSpPr>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1" name="Content Placeholder 2"/>
            <p:cNvSpPr txBox="1">
              <a:spLocks/>
            </p:cNvSpPr>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$14,321</a:t>
              </a:r>
            </a:p>
          </p:txBody>
        </p:sp>
      </p:grpSp>
      <p:grpSp>
        <p:nvGrpSpPr>
          <p:cNvPr id="113" name="Group 5"/>
          <p:cNvGrpSpPr/>
          <p:nvPr/>
        </p:nvGrpSpPr>
        <p:grpSpPr>
          <a:xfrm>
            <a:off x="7307921" y="2848115"/>
            <a:ext cx="956682" cy="1539482"/>
            <a:chOff x="7052689" y="3246848"/>
            <a:chExt cx="1371900" cy="1206708"/>
          </a:xfrm>
        </p:grpSpPr>
        <p:cxnSp>
          <p:nvCxnSpPr>
            <p:cNvPr id="114"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Content Placeholder 2"/>
            <p:cNvSpPr txBox="1">
              <a:spLocks/>
            </p:cNvSpPr>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7" name="Content Placeholder 2"/>
            <p:cNvSpPr txBox="1">
              <a:spLocks/>
            </p:cNvSpPr>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$16,567</a:t>
              </a:r>
            </a:p>
          </p:txBody>
        </p:sp>
      </p:grpSp>
    </p:spTree>
    <p:extLst>
      <p:ext uri="{BB962C8B-B14F-4D97-AF65-F5344CB8AC3E}">
        <p14:creationId xmlns:p14="http://schemas.microsoft.com/office/powerpoint/2010/main" val="254929744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Fallback>
  </mc:AlternateContent>
  <p:extLst mod="1">
    <p:ext uri="{E180D4A7-C9FB-4DFB-919C-405C955672EB}">
      <p14:showEvtLst xmlns:p14="http://schemas.microsoft.com/office/powerpoint/2010/main">
        <p14:playEvt time="0" objId="2"/>
        <p14:stopEvt time="5836" objId="2"/>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3" y="2097909"/>
            <a:ext cx="4804569"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论文建议与总结</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97862181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mod="1">
    <p:ext uri="{E180D4A7-C9FB-4DFB-919C-405C955672EB}">
      <p14:showEvtLst xmlns:p14="http://schemas.microsoft.com/office/powerpoint/2010/main">
        <p14:playEvt time="0" objId="2"/>
        <p14:stopEvt time="4256" objId="2"/>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13886" y="912822"/>
            <a:ext cx="2990794" cy="3474412"/>
            <a:chOff x="769789" y="1427263"/>
            <a:chExt cx="3168352" cy="3657921"/>
          </a:xfrm>
          <a:solidFill>
            <a:srgbClr val="F8F8F8"/>
          </a:solidFill>
        </p:grpSpPr>
        <p:sp>
          <p:nvSpPr>
            <p:cNvPr id="6" name="圆角矩形 5"/>
            <p:cNvSpPr/>
            <p:nvPr/>
          </p:nvSpPr>
          <p:spPr bwMode="auto">
            <a:xfrm>
              <a:off x="769789" y="1427263"/>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7" name="Rectangle 11"/>
            <p:cNvSpPr>
              <a:spLocks noChangeArrowheads="1"/>
            </p:cNvSpPr>
            <p:nvPr/>
          </p:nvSpPr>
          <p:spPr bwMode="auto">
            <a:xfrm>
              <a:off x="984751" y="2039395"/>
              <a:ext cx="2762740" cy="2775939"/>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单击添加段落文字内容单击添加段落文字内容单击添加段落文字内容单击添加段落文字内容单击添加段落文字内容单击添加段落文字内容</a:t>
              </a:r>
            </a:p>
          </p:txBody>
        </p:sp>
      </p:grpSp>
      <p:grpSp>
        <p:nvGrpSpPr>
          <p:cNvPr id="11" name="组合 10"/>
          <p:cNvGrpSpPr/>
          <p:nvPr/>
        </p:nvGrpSpPr>
        <p:grpSpPr>
          <a:xfrm>
            <a:off x="5364088" y="909215"/>
            <a:ext cx="2990794" cy="3474412"/>
            <a:chOff x="263887" y="1423465"/>
            <a:chExt cx="3168352" cy="3657921"/>
          </a:xfrm>
          <a:solidFill>
            <a:srgbClr val="F8F8F8"/>
          </a:solidFill>
        </p:grpSpPr>
        <p:sp>
          <p:nvSpPr>
            <p:cNvPr id="12" name="圆角矩形 11"/>
            <p:cNvSpPr/>
            <p:nvPr/>
          </p:nvSpPr>
          <p:spPr bwMode="auto">
            <a:xfrm>
              <a:off x="263887" y="1423465"/>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13" name="Rectangle 11"/>
            <p:cNvSpPr>
              <a:spLocks noChangeArrowheads="1"/>
            </p:cNvSpPr>
            <p:nvPr/>
          </p:nvSpPr>
          <p:spPr bwMode="auto">
            <a:xfrm>
              <a:off x="500140" y="2094824"/>
              <a:ext cx="2762740" cy="2231564"/>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a:t>
              </a:r>
            </a:p>
          </p:txBody>
        </p:sp>
      </p:grpSp>
      <p:sp>
        <p:nvSpPr>
          <p:cNvPr id="20" name="Freeform 5"/>
          <p:cNvSpPr>
            <a:spLocks/>
          </p:cNvSpPr>
          <p:nvPr/>
        </p:nvSpPr>
        <p:spPr bwMode="auto">
          <a:xfrm rot="10800000">
            <a:off x="1726400" y="1210214"/>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1" name="Freeform 8"/>
          <p:cNvSpPr>
            <a:spLocks/>
          </p:cNvSpPr>
          <p:nvPr/>
        </p:nvSpPr>
        <p:spPr bwMode="auto">
          <a:xfrm rot="10800000">
            <a:off x="2233318" y="834126"/>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2" name="Freeform 9"/>
          <p:cNvSpPr>
            <a:spLocks/>
          </p:cNvSpPr>
          <p:nvPr/>
        </p:nvSpPr>
        <p:spPr bwMode="auto">
          <a:xfrm rot="10800000">
            <a:off x="1726401" y="834125"/>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TextBox 22"/>
          <p:cNvSpPr txBox="1"/>
          <p:nvPr/>
        </p:nvSpPr>
        <p:spPr>
          <a:xfrm rot="19200000">
            <a:off x="1628239" y="991136"/>
            <a:ext cx="99435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收获成绩</a:t>
            </a:r>
          </a:p>
        </p:txBody>
      </p:sp>
      <p:sp>
        <p:nvSpPr>
          <p:cNvPr id="24" name="Freeform 5"/>
          <p:cNvSpPr>
            <a:spLocks/>
          </p:cNvSpPr>
          <p:nvPr/>
        </p:nvSpPr>
        <p:spPr bwMode="auto">
          <a:xfrm rot="10800000">
            <a:off x="5275091" y="1204891"/>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5" name="Freeform 8"/>
          <p:cNvSpPr>
            <a:spLocks/>
          </p:cNvSpPr>
          <p:nvPr/>
        </p:nvSpPr>
        <p:spPr bwMode="auto">
          <a:xfrm rot="10800000">
            <a:off x="5782008" y="828803"/>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6" name="Freeform 9"/>
          <p:cNvSpPr>
            <a:spLocks/>
          </p:cNvSpPr>
          <p:nvPr/>
        </p:nvSpPr>
        <p:spPr bwMode="auto">
          <a:xfrm rot="10800000">
            <a:off x="5275094" y="828802"/>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7" name="TextBox 26"/>
          <p:cNvSpPr txBox="1"/>
          <p:nvPr/>
        </p:nvSpPr>
        <p:spPr>
          <a:xfrm rot="19200000">
            <a:off x="5192678" y="1005959"/>
            <a:ext cx="91448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不足之处</a:t>
            </a: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亮点与不足</a:t>
            </a:r>
          </a:p>
        </p:txBody>
      </p:sp>
    </p:spTree>
    <p:extLst>
      <p:ext uri="{BB962C8B-B14F-4D97-AF65-F5344CB8AC3E}">
        <p14:creationId xmlns:p14="http://schemas.microsoft.com/office/powerpoint/2010/main" val="38579326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52000">
                                          <p:cBhvr additive="base">
                                            <p:cTn id="16" dur="500" fill="hold"/>
                                            <p:tgtEl>
                                              <p:spTgt spid="2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a:spLocks/>
          </p:cNvSpPr>
          <p:nvPr/>
        </p:nvSpPr>
        <p:spPr bwMode="gray">
          <a:xfrm flipV="1">
            <a:off x="2449933" y="2573243"/>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3" name="箭头2"/>
          <p:cNvSpPr>
            <a:spLocks/>
          </p:cNvSpPr>
          <p:nvPr/>
        </p:nvSpPr>
        <p:spPr bwMode="gray">
          <a:xfrm rot="16200000">
            <a:off x="2768168" y="1874344"/>
            <a:ext cx="358379" cy="14347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314865"/>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4" name="箭头1"/>
          <p:cNvSpPr>
            <a:spLocks/>
          </p:cNvSpPr>
          <p:nvPr/>
        </p:nvSpPr>
        <p:spPr bwMode="gray">
          <a:xfrm>
            <a:off x="2442171" y="1276652"/>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5" name="文本1"/>
          <p:cNvSpPr>
            <a:spLocks noChangeArrowheads="1"/>
          </p:cNvSpPr>
          <p:nvPr/>
        </p:nvSpPr>
        <p:spPr bwMode="gray">
          <a:xfrm>
            <a:off x="4850606" y="1020669"/>
            <a:ext cx="3412299" cy="960508"/>
          </a:xfrm>
          <a:prstGeom prst="roundRect">
            <a:avLst>
              <a:gd name="adj" fmla="val 11505"/>
            </a:avLst>
          </a:prstGeom>
          <a:solidFill>
            <a:srgbClr val="E2E9E9"/>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endParaRPr lang="zh-CN" altLang="zh-CN" sz="1400" dirty="0">
              <a:solidFill>
                <a:srgbClr val="314865"/>
              </a:solidFill>
              <a:latin typeface="微软雅黑" pitchFamily="34" charset="-122"/>
              <a:ea typeface="微软雅黑" pitchFamily="34" charset="-122"/>
            </a:endParaRPr>
          </a:p>
        </p:txBody>
      </p:sp>
      <p:sp>
        <p:nvSpPr>
          <p:cNvPr id="6" name="标题1"/>
          <p:cNvSpPr>
            <a:spLocks noChangeArrowheads="1"/>
          </p:cNvSpPr>
          <p:nvPr/>
        </p:nvSpPr>
        <p:spPr bwMode="gray">
          <a:xfrm>
            <a:off x="3732575" y="100876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1</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7" name="文本2"/>
          <p:cNvSpPr>
            <a:spLocks noChangeArrowheads="1"/>
          </p:cNvSpPr>
          <p:nvPr/>
        </p:nvSpPr>
        <p:spPr bwMode="gray">
          <a:xfrm>
            <a:off x="4850606" y="2142238"/>
            <a:ext cx="3412298" cy="967190"/>
          </a:xfrm>
          <a:prstGeom prst="roundRect">
            <a:avLst>
              <a:gd name="adj" fmla="val 11505"/>
            </a:avLst>
          </a:prstGeom>
          <a:solidFill>
            <a:srgbClr val="E2E9E9"/>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endParaRPr lang="zh-CN" altLang="zh-CN" sz="1400" dirty="0">
              <a:solidFill>
                <a:srgbClr val="314865"/>
              </a:solidFill>
              <a:latin typeface="微软雅黑" pitchFamily="34" charset="-122"/>
              <a:ea typeface="微软雅黑" pitchFamily="34" charset="-122"/>
            </a:endParaRPr>
          </a:p>
        </p:txBody>
      </p:sp>
      <p:sp>
        <p:nvSpPr>
          <p:cNvPr id="8" name="标题2"/>
          <p:cNvSpPr>
            <a:spLocks noChangeArrowheads="1"/>
          </p:cNvSpPr>
          <p:nvPr/>
        </p:nvSpPr>
        <p:spPr bwMode="gray">
          <a:xfrm>
            <a:off x="3742100" y="2135094"/>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2</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9" name="文本3"/>
          <p:cNvSpPr>
            <a:spLocks noChangeArrowheads="1"/>
          </p:cNvSpPr>
          <p:nvPr/>
        </p:nvSpPr>
        <p:spPr bwMode="ltGray">
          <a:xfrm>
            <a:off x="4850606" y="3284047"/>
            <a:ext cx="3414678" cy="964694"/>
          </a:xfrm>
          <a:prstGeom prst="roundRect">
            <a:avLst>
              <a:gd name="adj" fmla="val 11505"/>
            </a:avLst>
          </a:prstGeom>
          <a:solidFill>
            <a:srgbClr val="E2E9E9"/>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endParaRPr lang="zh-CN" altLang="zh-CN" sz="1400" dirty="0">
              <a:solidFill>
                <a:srgbClr val="314865"/>
              </a:solidFill>
              <a:latin typeface="微软雅黑" pitchFamily="34" charset="-122"/>
              <a:ea typeface="微软雅黑" pitchFamily="34" charset="-122"/>
            </a:endParaRPr>
          </a:p>
        </p:txBody>
      </p:sp>
      <p:sp>
        <p:nvSpPr>
          <p:cNvPr id="10" name="标题3"/>
          <p:cNvSpPr>
            <a:spLocks noChangeArrowheads="1"/>
          </p:cNvSpPr>
          <p:nvPr/>
        </p:nvSpPr>
        <p:spPr bwMode="gray">
          <a:xfrm>
            <a:off x="3727813" y="327690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3</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12" name="Oval 19"/>
          <p:cNvSpPr>
            <a:spLocks noChangeArrowheads="1"/>
          </p:cNvSpPr>
          <p:nvPr/>
        </p:nvSpPr>
        <p:spPr bwMode="auto">
          <a:xfrm>
            <a:off x="1831642" y="1915122"/>
            <a:ext cx="1314717" cy="1315014"/>
          </a:xfrm>
          <a:prstGeom prst="ellipse">
            <a:avLst/>
          </a:prstGeom>
          <a:solidFill>
            <a:srgbClr val="314865"/>
          </a:solidFill>
          <a:ln w="9525">
            <a:noFill/>
            <a:round/>
            <a:headEnd/>
            <a:tailEnd/>
          </a:ln>
          <a:effectLst/>
        </p:spPr>
        <p:txBody>
          <a:bodyPr anchor="ctr"/>
          <a:lstStyle/>
          <a:p>
            <a:pPr algn="ctr">
              <a:lnSpc>
                <a:spcPct val="120000"/>
              </a:lnSpc>
              <a:defRPr/>
            </a:pPr>
            <a:r>
              <a:rPr lang="zh-CN" altLang="en-US" sz="1400" b="1" kern="0" dirty="0">
                <a:solidFill>
                  <a:schemeClr val="bg1"/>
                </a:solidFill>
                <a:latin typeface="Arial" pitchFamily="34" charset="0"/>
                <a:ea typeface="微软雅黑" pitchFamily="34" charset="-122"/>
              </a:rPr>
              <a:t>点击此处添加文本</a:t>
            </a:r>
          </a:p>
        </p:txBody>
      </p:sp>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spTree>
    <p:extLst>
      <p:ext uri="{BB962C8B-B14F-4D97-AF65-F5344CB8AC3E}">
        <p14:creationId xmlns:p14="http://schemas.microsoft.com/office/powerpoint/2010/main" val="59058510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Fallback>
  </mc:AlternateContent>
  <p:extLst mod="1">
    <p:ext uri="{E180D4A7-C9FB-4DFB-919C-405C955672EB}">
      <p14:showEvtLst xmlns:p14="http://schemas.microsoft.com/office/powerpoint/2010/main">
        <p14:playEvt time="0" objId="2"/>
        <p14:stopEvt time="7102" objId="2"/>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grpSp>
        <p:nvGrpSpPr>
          <p:cNvPr id="5" name="组合 4"/>
          <p:cNvGrpSpPr/>
          <p:nvPr/>
        </p:nvGrpSpPr>
        <p:grpSpPr>
          <a:xfrm>
            <a:off x="4031940" y="1379883"/>
            <a:ext cx="1080120" cy="931138"/>
            <a:chOff x="3851920" y="1839843"/>
            <a:chExt cx="1440160" cy="1241517"/>
          </a:xfrm>
          <a:effectLst/>
        </p:grpSpPr>
        <p:sp>
          <p:nvSpPr>
            <p:cNvPr id="6" name="六边形 5"/>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7" name="TextBox 53"/>
            <p:cNvSpPr txBox="1">
              <a:spLocks noChangeArrowheads="1"/>
            </p:cNvSpPr>
            <p:nvPr/>
          </p:nvSpPr>
          <p:spPr bwMode="auto">
            <a:xfrm>
              <a:off x="3977935" y="2137435"/>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8" name="组合 13"/>
          <p:cNvGrpSpPr/>
          <p:nvPr/>
        </p:nvGrpSpPr>
        <p:grpSpPr>
          <a:xfrm>
            <a:off x="3167844" y="2832482"/>
            <a:ext cx="1080120" cy="931138"/>
            <a:chOff x="2699792" y="3776641"/>
            <a:chExt cx="1440160" cy="1241517"/>
          </a:xfrm>
          <a:effectLst/>
        </p:grpSpPr>
        <p:sp>
          <p:nvSpPr>
            <p:cNvPr id="9" name="六边形 8"/>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0" name="TextBox 53"/>
            <p:cNvSpPr txBox="1">
              <a:spLocks noChangeArrowheads="1"/>
            </p:cNvSpPr>
            <p:nvPr/>
          </p:nvSpPr>
          <p:spPr bwMode="auto">
            <a:xfrm>
              <a:off x="2825807"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1" name="组合 11"/>
          <p:cNvGrpSpPr/>
          <p:nvPr/>
        </p:nvGrpSpPr>
        <p:grpSpPr>
          <a:xfrm>
            <a:off x="4896036" y="2832482"/>
            <a:ext cx="1080120" cy="931138"/>
            <a:chOff x="5004048" y="3776641"/>
            <a:chExt cx="1440160" cy="1241517"/>
          </a:xfrm>
          <a:effectLst/>
        </p:grpSpPr>
        <p:sp>
          <p:nvSpPr>
            <p:cNvPr id="12" name="六边形 11"/>
            <p:cNvSpPr/>
            <p:nvPr/>
          </p:nvSpPr>
          <p:spPr>
            <a:xfrm>
              <a:off x="5004048"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3" name="TextBox 53"/>
            <p:cNvSpPr txBox="1">
              <a:spLocks noChangeArrowheads="1"/>
            </p:cNvSpPr>
            <p:nvPr/>
          </p:nvSpPr>
          <p:spPr bwMode="auto">
            <a:xfrm>
              <a:off x="5130063"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4" name="组合 12"/>
          <p:cNvGrpSpPr/>
          <p:nvPr/>
        </p:nvGrpSpPr>
        <p:grpSpPr>
          <a:xfrm>
            <a:off x="4031940" y="2340269"/>
            <a:ext cx="1080120" cy="931138"/>
            <a:chOff x="3851920" y="3120357"/>
            <a:chExt cx="1440160" cy="1241517"/>
          </a:xfrm>
          <a:effectLst/>
        </p:grpSpPr>
        <p:sp>
          <p:nvSpPr>
            <p:cNvPr id="15" name="六边形 14"/>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16" name="TextBox 53"/>
            <p:cNvSpPr txBox="1">
              <a:spLocks noChangeArrowheads="1"/>
            </p:cNvSpPr>
            <p:nvPr/>
          </p:nvSpPr>
          <p:spPr bwMode="auto">
            <a:xfrm>
              <a:off x="3977935" y="3417950"/>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314865"/>
                  </a:solidFill>
                  <a:latin typeface="微软雅黑" pitchFamily="34" charset="-122"/>
                  <a:ea typeface="微软雅黑" pitchFamily="34" charset="-122"/>
                  <a:cs typeface="宋体" pitchFamily="2" charset="-122"/>
                </a:rPr>
                <a:t>单击此处添加标题</a:t>
              </a:r>
              <a:endParaRPr lang="zh-CN" altLang="en-US" sz="2100" kern="0" dirty="0">
                <a:solidFill>
                  <a:srgbClr val="314865"/>
                </a:solidFill>
                <a:latin typeface="微软雅黑" pitchFamily="34" charset="-122"/>
                <a:ea typeface="微软雅黑" pitchFamily="34" charset="-122"/>
                <a:cs typeface="宋体" pitchFamily="2" charset="-122"/>
              </a:endParaRPr>
            </a:p>
          </p:txBody>
        </p:sp>
      </p:grpSp>
    </p:spTree>
    <p:extLst>
      <p:ext uri="{BB962C8B-B14F-4D97-AF65-F5344CB8AC3E}">
        <p14:creationId xmlns:p14="http://schemas.microsoft.com/office/powerpoint/2010/main" val="74519139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mod="1">
    <p:ext uri="{E180D4A7-C9FB-4DFB-919C-405C955672EB}">
      <p14:showEvtLst xmlns:p14="http://schemas.microsoft.com/office/powerpoint/2010/main">
        <p14:playEvt time="0" objId="2"/>
        <p14:stopEvt time="4470" objId="2"/>
      </p14:showEvt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p:nvPr/>
        </p:nvSpPr>
        <p:spPr>
          <a:xfrm>
            <a:off x="1908095" y="1086651"/>
            <a:ext cx="3132535"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3" name="深色2"/>
          <p:cNvSpPr/>
          <p:nvPr/>
        </p:nvSpPr>
        <p:spPr>
          <a:xfrm>
            <a:off x="5202553" y="1086651"/>
            <a:ext cx="3132534"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4" name="深色3"/>
          <p:cNvSpPr/>
          <p:nvPr/>
        </p:nvSpPr>
        <p:spPr>
          <a:xfrm>
            <a:off x="1908095" y="2760669"/>
            <a:ext cx="3132535"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5" name="深色4"/>
          <p:cNvSpPr/>
          <p:nvPr/>
        </p:nvSpPr>
        <p:spPr>
          <a:xfrm>
            <a:off x="5202553" y="2760669"/>
            <a:ext cx="3132534"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6" name="文本1"/>
          <p:cNvSpPr>
            <a:spLocks noChangeArrowheads="1"/>
          </p:cNvSpPr>
          <p:nvPr/>
        </p:nvSpPr>
        <p:spPr bwMode="auto">
          <a:xfrm>
            <a:off x="1908095" y="1355733"/>
            <a:ext cx="3132535" cy="129659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7" name="文本2"/>
          <p:cNvSpPr>
            <a:spLocks noChangeArrowheads="1"/>
          </p:cNvSpPr>
          <p:nvPr/>
        </p:nvSpPr>
        <p:spPr bwMode="auto">
          <a:xfrm>
            <a:off x="5202553" y="1355733"/>
            <a:ext cx="3132534" cy="129659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8" name="文本3"/>
          <p:cNvSpPr>
            <a:spLocks noChangeArrowheads="1"/>
          </p:cNvSpPr>
          <p:nvPr/>
        </p:nvSpPr>
        <p:spPr bwMode="auto">
          <a:xfrm>
            <a:off x="1908095" y="3030940"/>
            <a:ext cx="3132535" cy="129540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9" name="文本4"/>
          <p:cNvSpPr>
            <a:spLocks noChangeArrowheads="1"/>
          </p:cNvSpPr>
          <p:nvPr/>
        </p:nvSpPr>
        <p:spPr bwMode="auto">
          <a:xfrm>
            <a:off x="5202553" y="3030940"/>
            <a:ext cx="3132534" cy="129540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grpSp>
        <p:nvGrpSpPr>
          <p:cNvPr id="10" name="灰色1"/>
          <p:cNvGrpSpPr/>
          <p:nvPr/>
        </p:nvGrpSpPr>
        <p:grpSpPr>
          <a:xfrm>
            <a:off x="4339351" y="1949854"/>
            <a:ext cx="1512094" cy="1512094"/>
            <a:chOff x="3492500" y="2708275"/>
            <a:chExt cx="2016125" cy="2016125"/>
          </a:xfrm>
        </p:grpSpPr>
        <p:sp>
          <p:nvSpPr>
            <p:cNvPr id="11" name="椭圆 10"/>
            <p:cNvSpPr/>
            <p:nvPr/>
          </p:nvSpPr>
          <p:spPr>
            <a:xfrm>
              <a:off x="3492500" y="2708275"/>
              <a:ext cx="2016125" cy="2016125"/>
            </a:xfrm>
            <a:prstGeom prst="ellipse">
              <a:avLst/>
            </a:prstGeom>
            <a:solidFill>
              <a:srgbClr val="314865"/>
            </a:solidFill>
            <a:ln w="3175" cap="flat" cmpd="sng" algn="ctr">
              <a:solidFill>
                <a:srgbClr val="C5C5C5"/>
              </a:solidFill>
              <a:prstDash val="solid"/>
            </a:ln>
            <a:effectLst/>
          </p:spPr>
          <p:txBody>
            <a:bodyPr vert="eaVert" anchor="ctr"/>
            <a:lstStyle/>
            <a:p>
              <a:pPr algn="ctr">
                <a:defRPr/>
              </a:pPr>
              <a:endParaRPr lang="zh-CN" altLang="en-US" sz="2400" kern="0" dirty="0">
                <a:solidFill>
                  <a:sysClr val="window" lastClr="FFFFFF"/>
                </a:solidFill>
                <a:latin typeface="微软雅黑" pitchFamily="34" charset="-122"/>
                <a:ea typeface="微软雅黑" pitchFamily="34" charset="-122"/>
              </a:endParaRPr>
            </a:p>
          </p:txBody>
        </p:sp>
        <p:grpSp>
          <p:nvGrpSpPr>
            <p:cNvPr id="12" name="组合 11"/>
            <p:cNvGrpSpPr/>
            <p:nvPr/>
          </p:nvGrpSpPr>
          <p:grpSpPr>
            <a:xfrm rot="20362313">
              <a:off x="3635896" y="3053570"/>
              <a:ext cx="1656184" cy="1208747"/>
              <a:chOff x="7307974" y="1757427"/>
              <a:chExt cx="1728787" cy="1208747"/>
            </a:xfrm>
          </p:grpSpPr>
          <p:sp>
            <p:nvSpPr>
              <p:cNvPr id="13" name="TextBox 19"/>
              <p:cNvSpPr txBox="1">
                <a:spLocks noChangeArrowheads="1"/>
              </p:cNvSpPr>
              <p:nvPr/>
            </p:nvSpPr>
            <p:spPr bwMode="auto">
              <a:xfrm>
                <a:off x="7308305" y="1757427"/>
                <a:ext cx="172823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defRPr/>
                </a:pPr>
                <a:r>
                  <a:rPr lang="zh-CN" altLang="en-US" sz="1050" b="1" kern="0" dirty="0">
                    <a:solidFill>
                      <a:srgbClr val="F9F9F9"/>
                    </a:solidFill>
                    <a:latin typeface="微软雅黑" pitchFamily="34" charset="-122"/>
                    <a:ea typeface="微软雅黑" pitchFamily="34" charset="-122"/>
                  </a:rPr>
                  <a:t>此处添加标题</a:t>
                </a:r>
              </a:p>
            </p:txBody>
          </p:sp>
          <p:sp>
            <p:nvSpPr>
              <p:cNvPr id="14" name="TextBox 13"/>
              <p:cNvSpPr txBox="1"/>
              <p:nvPr/>
            </p:nvSpPr>
            <p:spPr bwMode="auto">
              <a:xfrm>
                <a:off x="7307974" y="2081317"/>
                <a:ext cx="1728787" cy="884857"/>
              </a:xfrm>
              <a:prstGeom prst="rect">
                <a:avLst/>
              </a:prstGeom>
              <a:noFill/>
            </p:spPr>
            <p:txBody>
              <a:bodyPr>
                <a:spAutoFit/>
              </a:bodyPr>
              <a:lstStyle/>
              <a:p>
                <a:pPr algn="ctr">
                  <a:lnSpc>
                    <a:spcPct val="150000"/>
                  </a:lnSpc>
                  <a:defRPr/>
                </a:pPr>
                <a:r>
                  <a:rPr lang="zh-CN" altLang="en-US" sz="825" kern="0" dirty="0">
                    <a:solidFill>
                      <a:srgbClr val="F9F9F9"/>
                    </a:solidFill>
                    <a:latin typeface="微软雅黑" pitchFamily="34" charset="-122"/>
                    <a:ea typeface="微软雅黑" pitchFamily="34" charset="-122"/>
                  </a:rPr>
                  <a:t>单击此处添加段落文本单击此处添加段落文本单击此处添加段落文本</a:t>
                </a:r>
              </a:p>
            </p:txBody>
          </p:sp>
        </p:grpSp>
      </p:grpSp>
      <p:cxnSp>
        <p:nvCxnSpPr>
          <p:cNvPr id="15" name="直接连接符 1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416743975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52000">
                                          <p:cBhvr additive="base">
                                            <p:cTn id="16" dur="500" fill="hold"/>
                                            <p:tgtEl>
                                              <p:spTgt spid="1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Fallback>
  </mc:AlternateContent>
  <p:extLst mod="1">
    <p:ext uri="{E180D4A7-C9FB-4DFB-919C-405C955672EB}">
      <p14:showEvtLst xmlns:p14="http://schemas.microsoft.com/office/powerpoint/2010/main">
        <p14:playEvt time="0" objId="2"/>
        <p14:stopEvt time="6684" objId="2"/>
      </p14:showEvt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txBox="1"/>
          <p:nvPr/>
        </p:nvSpPr>
        <p:spPr>
          <a:xfrm>
            <a:off x="3476660"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1</a:t>
            </a:r>
            <a:endParaRPr lang="zh-CN" altLang="en-US" sz="2700" kern="0" dirty="0">
              <a:solidFill>
                <a:srgbClr val="314865"/>
              </a:solidFill>
              <a:latin typeface="Arial Black" pitchFamily="34" charset="0"/>
              <a:ea typeface="微软雅黑" pitchFamily="34" charset="-122"/>
            </a:endParaRPr>
          </a:p>
        </p:txBody>
      </p:sp>
      <p:sp>
        <p:nvSpPr>
          <p:cNvPr id="3" name="深色2"/>
          <p:cNvSpPr txBox="1"/>
          <p:nvPr/>
        </p:nvSpPr>
        <p:spPr>
          <a:xfrm>
            <a:off x="4988828"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2</a:t>
            </a:r>
            <a:endParaRPr lang="zh-CN" altLang="en-US" sz="2700" kern="0" dirty="0">
              <a:solidFill>
                <a:srgbClr val="314865"/>
              </a:solidFill>
              <a:latin typeface="Arial Black" pitchFamily="34" charset="0"/>
              <a:ea typeface="微软雅黑" pitchFamily="34" charset="-122"/>
            </a:endParaRPr>
          </a:p>
        </p:txBody>
      </p:sp>
      <p:sp>
        <p:nvSpPr>
          <p:cNvPr id="4" name="深色3"/>
          <p:cNvSpPr txBox="1"/>
          <p:nvPr/>
        </p:nvSpPr>
        <p:spPr>
          <a:xfrm>
            <a:off x="6555002"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3</a:t>
            </a:r>
            <a:endParaRPr lang="zh-CN" altLang="en-US" sz="2700" kern="0" dirty="0">
              <a:solidFill>
                <a:srgbClr val="314865"/>
              </a:solidFill>
              <a:latin typeface="Arial Black" pitchFamily="34" charset="0"/>
              <a:ea typeface="微软雅黑" pitchFamily="34" charset="-122"/>
            </a:endParaRPr>
          </a:p>
        </p:txBody>
      </p:sp>
      <p:grpSp>
        <p:nvGrpSpPr>
          <p:cNvPr id="5" name="文本1"/>
          <p:cNvGrpSpPr/>
          <p:nvPr/>
        </p:nvGrpSpPr>
        <p:grpSpPr>
          <a:xfrm>
            <a:off x="3066848" y="1491629"/>
            <a:ext cx="1188581" cy="2243768"/>
            <a:chOff x="1649319" y="1988839"/>
            <a:chExt cx="1584774" cy="2991690"/>
          </a:xfrm>
          <a:effectLst/>
        </p:grpSpPr>
        <p:sp>
          <p:nvSpPr>
            <p:cNvPr id="6" name="矩形 2"/>
            <p:cNvSpPr/>
            <p:nvPr/>
          </p:nvSpPr>
          <p:spPr>
            <a:xfrm>
              <a:off x="1649869"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7" name="TextBox 6"/>
            <p:cNvSpPr txBox="1"/>
            <p:nvPr/>
          </p:nvSpPr>
          <p:spPr bwMode="auto">
            <a:xfrm>
              <a:off x="1649319"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8" name="TextBox 53"/>
            <p:cNvSpPr txBox="1">
              <a:spLocks noChangeArrowheads="1"/>
            </p:cNvSpPr>
            <p:nvPr/>
          </p:nvSpPr>
          <p:spPr bwMode="auto">
            <a:xfrm>
              <a:off x="1649870"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9" name="文本2"/>
          <p:cNvGrpSpPr/>
          <p:nvPr/>
        </p:nvGrpSpPr>
        <p:grpSpPr>
          <a:xfrm>
            <a:off x="4579016" y="1491629"/>
            <a:ext cx="1188581" cy="2243768"/>
            <a:chOff x="3665543" y="1988839"/>
            <a:chExt cx="1584774" cy="2991690"/>
          </a:xfrm>
          <a:effectLst/>
        </p:grpSpPr>
        <p:sp>
          <p:nvSpPr>
            <p:cNvPr id="10" name="矩形 2"/>
            <p:cNvSpPr/>
            <p:nvPr/>
          </p:nvSpPr>
          <p:spPr>
            <a:xfrm>
              <a:off x="3666093"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1" name="TextBox 10"/>
            <p:cNvSpPr txBox="1"/>
            <p:nvPr/>
          </p:nvSpPr>
          <p:spPr bwMode="auto">
            <a:xfrm>
              <a:off x="3665543"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2" name="TextBox 53"/>
            <p:cNvSpPr txBox="1">
              <a:spLocks noChangeArrowheads="1"/>
            </p:cNvSpPr>
            <p:nvPr/>
          </p:nvSpPr>
          <p:spPr bwMode="auto">
            <a:xfrm>
              <a:off x="3666094"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13" name="文本3"/>
          <p:cNvGrpSpPr/>
          <p:nvPr/>
        </p:nvGrpSpPr>
        <p:grpSpPr>
          <a:xfrm>
            <a:off x="6145191" y="1491629"/>
            <a:ext cx="1188581" cy="2243768"/>
            <a:chOff x="5753775" y="1988839"/>
            <a:chExt cx="1584774" cy="2991690"/>
          </a:xfrm>
          <a:effectLst/>
        </p:grpSpPr>
        <p:sp>
          <p:nvSpPr>
            <p:cNvPr id="14" name="矩形 2"/>
            <p:cNvSpPr/>
            <p:nvPr/>
          </p:nvSpPr>
          <p:spPr>
            <a:xfrm>
              <a:off x="5754325"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5" name="TextBox 14"/>
            <p:cNvSpPr txBox="1"/>
            <p:nvPr/>
          </p:nvSpPr>
          <p:spPr bwMode="auto">
            <a:xfrm>
              <a:off x="5753775"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6" name="TextBox 53"/>
            <p:cNvSpPr txBox="1">
              <a:spLocks noChangeArrowheads="1"/>
            </p:cNvSpPr>
            <p:nvPr/>
          </p:nvSpPr>
          <p:spPr bwMode="auto">
            <a:xfrm>
              <a:off x="5754326"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cxnSp>
        <p:nvCxnSpPr>
          <p:cNvPr id="17" name="直接连接符 1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350305911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2000">
                                          <p:cBhvr additive="base">
                                            <p:cTn id="16" dur="500" fill="hold"/>
                                            <p:tgtEl>
                                              <p:spTgt spid="1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Fallback>
  </mc:AlternateContent>
  <p:extLst mod="1">
    <p:ext uri="{E180D4A7-C9FB-4DFB-919C-405C955672EB}">
      <p14:showEvtLst xmlns:p14="http://schemas.microsoft.com/office/powerpoint/2010/main">
        <p14:playEvt time="0" objId="2"/>
        <p14:stopEvt time="4786" objId="2"/>
      </p14:showEvt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870486" y="952200"/>
            <a:ext cx="1463254" cy="682575"/>
          </a:xfrm>
          <a:prstGeom prst="rect">
            <a:avLst/>
          </a:prstGeom>
          <a:noFill/>
        </p:spPr>
        <p:txBody>
          <a:bodyPr wrap="none" lIns="81614" tIns="40807" rIns="81614" bIns="40807" rtlCol="0">
            <a:spAutoFit/>
          </a:bodyPr>
          <a:lstStyle/>
          <a:p>
            <a:r>
              <a:rPr lang="zh-CN" altLang="en-US" sz="3900" b="1" dirty="0">
                <a:solidFill>
                  <a:srgbClr val="314865"/>
                </a:solidFill>
                <a:latin typeface="微软雅黑"/>
                <a:ea typeface="微软雅黑"/>
              </a:rPr>
              <a:t>致  谢</a:t>
            </a:r>
          </a:p>
        </p:txBody>
      </p:sp>
      <p:sp>
        <p:nvSpPr>
          <p:cNvPr id="28" name="TextBox 27"/>
          <p:cNvSpPr txBox="1"/>
          <p:nvPr/>
        </p:nvSpPr>
        <p:spPr>
          <a:xfrm>
            <a:off x="828237" y="1761661"/>
            <a:ext cx="7766078" cy="2021403"/>
          </a:xfrm>
          <a:prstGeom prst="rect">
            <a:avLst/>
          </a:prstGeom>
          <a:noFill/>
        </p:spPr>
        <p:txBody>
          <a:bodyPr wrap="square" lIns="81614" tIns="40807" rIns="81614" bIns="40807" rtlCol="0">
            <a:spAutoFit/>
          </a:bodyPr>
          <a:lstStyle/>
          <a:p>
            <a:pPr algn="ctr">
              <a:lnSpc>
                <a:spcPct val="150000"/>
              </a:lnSpc>
            </a:pPr>
            <a:r>
              <a:rPr lang="zh-CN" altLang="en-US" sz="2100" dirty="0">
                <a:solidFill>
                  <a:srgbClr val="314865"/>
                </a:solidFill>
                <a:latin typeface="+mj-ea"/>
                <a:ea typeface="+mj-ea"/>
              </a:rPr>
              <a:t>感谢母校提供的学习与实践的机会；</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感谢导师团队，特别感谢李教授给予的耐心指导；</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感谢同学及舍友的帮助；</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感谢答辩评审！</a:t>
            </a:r>
          </a:p>
        </p:txBody>
      </p:sp>
    </p:spTree>
    <p:extLst>
      <p:ext uri="{BB962C8B-B14F-4D97-AF65-F5344CB8AC3E}">
        <p14:creationId xmlns:p14="http://schemas.microsoft.com/office/powerpoint/2010/main" val="37522177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4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9"/>
                                        </p:tgtEl>
                                        <p:attrNameLst>
                                          <p:attrName>ppt_y</p:attrName>
                                        </p:attrNameLst>
                                      </p:cBhvr>
                                      <p:tavLst>
                                        <p:tav tm="0">
                                          <p:val>
                                            <p:strVal val="#ppt_y"/>
                                          </p:val>
                                        </p:tav>
                                        <p:tav tm="100000">
                                          <p:val>
                                            <p:strVal val="#ppt_y"/>
                                          </p:val>
                                        </p:tav>
                                      </p:tavLst>
                                    </p:anim>
                                    <p:anim calcmode="lin" valueType="num">
                                      <p:cBhvr>
                                        <p:cTn id="9" dur="4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9"/>
                                        </p:tgtEl>
                                      </p:cBhvr>
                                    </p:animEffect>
                                  </p:childTnLst>
                                </p:cTn>
                              </p:par>
                            </p:childTnLst>
                          </p:cTn>
                        </p:par>
                        <p:par>
                          <p:cTn id="12" fill="hold">
                            <p:stCondLst>
                              <p:cond delay="44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by="(-#ppt_w*2)" calcmode="lin" valueType="num">
                                      <p:cBhvr rctx="PPT">
                                        <p:cTn id="15" dur="500" autoRev="1" fill="hold">
                                          <p:stCondLst>
                                            <p:cond delay="0"/>
                                          </p:stCondLst>
                                        </p:cTn>
                                        <p:tgtEl>
                                          <p:spTgt spid="28"/>
                                        </p:tgtEl>
                                        <p:attrNameLst>
                                          <p:attrName>ppt_w</p:attrName>
                                        </p:attrNameLst>
                                      </p:cBhvr>
                                    </p:anim>
                                    <p:anim by="(#ppt_w*0.50)" calcmode="lin" valueType="num">
                                      <p:cBhvr>
                                        <p:cTn id="16" dur="500" decel="50000" autoRev="1" fill="hold">
                                          <p:stCondLst>
                                            <p:cond delay="0"/>
                                          </p:stCondLst>
                                        </p:cTn>
                                        <p:tgtEl>
                                          <p:spTgt spid="28"/>
                                        </p:tgtEl>
                                        <p:attrNameLst>
                                          <p:attrName>ppt_x</p:attrName>
                                        </p:attrNameLst>
                                      </p:cBhvr>
                                    </p:anim>
                                    <p:anim from="(-#ppt_h/2)" to="(#ppt_y)" calcmode="lin" valueType="num">
                                      <p:cBhvr>
                                        <p:cTn id="17" dur="1000" fill="hold">
                                          <p:stCondLst>
                                            <p:cond delay="0"/>
                                          </p:stCondLst>
                                        </p:cTn>
                                        <p:tgtEl>
                                          <p:spTgt spid="28"/>
                                        </p:tgtEl>
                                        <p:attrNameLst>
                                          <p:attrName>ppt_y</p:attrName>
                                        </p:attrNameLst>
                                      </p:cBhvr>
                                    </p:anim>
                                    <p:animRot by="21600000">
                                      <p:cBhvr>
                                        <p:cTn id="18" dur="10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0"/>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6" name="矩形 6"/>
          <p:cNvSpPr/>
          <p:nvPr/>
        </p:nvSpPr>
        <p:spPr>
          <a:xfrm>
            <a:off x="7851337" y="1"/>
            <a:ext cx="1292663" cy="664028"/>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 name="矩形 6"/>
          <p:cNvSpPr/>
          <p:nvPr/>
        </p:nvSpPr>
        <p:spPr>
          <a:xfrm>
            <a:off x="509827" y="1556087"/>
            <a:ext cx="3525324"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b="1" dirty="0">
                <a:ln>
                  <a:prstDash val="solid"/>
                </a:ln>
                <a:solidFill>
                  <a:schemeClr val="bg1"/>
                </a:solidFill>
                <a:latin typeface="微软雅黑" pitchFamily="34" charset="-122"/>
                <a:ea typeface="微软雅黑" pitchFamily="34" charset="-122"/>
              </a:rPr>
              <a:t>THANKS</a:t>
            </a:r>
            <a:endParaRPr lang="zh-CN" altLang="en-US" sz="6000" b="1" dirty="0">
              <a:ln>
                <a:prstDash val="solid"/>
              </a:ln>
              <a:solidFill>
                <a:schemeClr val="bg1"/>
              </a:solidFill>
              <a:latin typeface="微软雅黑" pitchFamily="34" charset="-122"/>
              <a:ea typeface="微软雅黑" pitchFamily="34" charset="-122"/>
            </a:endParaRPr>
          </a:p>
        </p:txBody>
      </p:sp>
      <p:sp>
        <p:nvSpPr>
          <p:cNvPr id="8" name="Rectangle 3"/>
          <p:cNvSpPr txBox="1">
            <a:spLocks noChangeArrowheads="1"/>
          </p:cNvSpPr>
          <p:nvPr/>
        </p:nvSpPr>
        <p:spPr bwMode="auto">
          <a:xfrm>
            <a:off x="1072919" y="2571750"/>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4000" b="1" dirty="0">
                <a:solidFill>
                  <a:srgbClr val="F5F5F5"/>
                </a:solidFill>
                <a:latin typeface="微软雅黑"/>
              </a:rPr>
              <a:t>感谢批评指正</a:t>
            </a:r>
          </a:p>
        </p:txBody>
      </p:sp>
      <p:sp>
        <p:nvSpPr>
          <p:cNvPr id="11" name="矩形 10"/>
          <p:cNvSpPr/>
          <p:nvPr/>
        </p:nvSpPr>
        <p:spPr>
          <a:xfrm>
            <a:off x="2282015" y="3560489"/>
            <a:ext cx="1611339"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a:t>
            </a:r>
            <a:r>
              <a:rPr lang="zh-CN" altLang="en-US" sz="1400" b="1" dirty="0" smtClean="0">
                <a:ln>
                  <a:prstDash val="solid"/>
                </a:ln>
                <a:solidFill>
                  <a:schemeClr val="bg1"/>
                </a:solidFill>
                <a:latin typeface="微软雅黑" pitchFamily="34" charset="-122"/>
                <a:ea typeface="微软雅黑" pitchFamily="34" charset="-122"/>
              </a:rPr>
              <a:t>：第一</a:t>
            </a:r>
            <a:r>
              <a:rPr lang="en-US" altLang="zh-CN" sz="1400" b="1" dirty="0" smtClean="0">
                <a:ln>
                  <a:prstDash val="solid"/>
                </a:ln>
                <a:solidFill>
                  <a:schemeClr val="bg1"/>
                </a:solidFill>
                <a:latin typeface="微软雅黑" pitchFamily="34" charset="-122"/>
                <a:ea typeface="微软雅黑" pitchFamily="34" charset="-122"/>
              </a:rPr>
              <a:t>PPT</a:t>
            </a:r>
            <a:endParaRPr lang="zh-CN" altLang="en-US" sz="1400" b="1" dirty="0">
              <a:ln>
                <a:prstDash val="solid"/>
              </a:ln>
              <a:solidFill>
                <a:schemeClr val="bg1"/>
              </a:solidFill>
              <a:latin typeface="微软雅黑" pitchFamily="34" charset="-122"/>
              <a:ea typeface="微软雅黑" pitchFamily="34" charset="-122"/>
            </a:endParaRPr>
          </a:p>
        </p:txBody>
      </p:sp>
      <p:sp>
        <p:nvSpPr>
          <p:cNvPr id="12" name="矩形 11"/>
          <p:cNvSpPr/>
          <p:nvPr/>
        </p:nvSpPr>
        <p:spPr>
          <a:xfrm>
            <a:off x="4375217" y="3560488"/>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指导</a:t>
            </a:r>
            <a:r>
              <a:rPr lang="zh-CN" altLang="en-US" sz="1400" b="1" dirty="0" smtClean="0">
                <a:ln>
                  <a:prstDash val="solid"/>
                </a:ln>
                <a:solidFill>
                  <a:schemeClr val="bg1"/>
                </a:solidFill>
                <a:latin typeface="微软雅黑" pitchFamily="34" charset="-122"/>
                <a:ea typeface="微软雅黑" pitchFamily="34" charset="-122"/>
              </a:rPr>
              <a:t>：王教授</a:t>
            </a:r>
            <a:endParaRPr lang="zh-CN" altLang="en-US" sz="1400" b="1" dirty="0">
              <a:ln>
                <a:prstDash val="solid"/>
              </a:ln>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9917343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extLst mod="1">
    <p:ext uri="{E180D4A7-C9FB-4DFB-919C-405C955672EB}">
      <p14:showEvtLst xmlns:p14="http://schemas.microsoft.com/office/powerpoint/2010/main">
        <p14:playEvt time="0" objId="2"/>
        <p14:pauseEvt time="9902" objId="2"/>
        <p14:stopEvt time="10591" objId="2"/>
      </p14:showEvt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597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400624" y="1769723"/>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dirty="0">
                <a:solidFill>
                  <a:srgbClr val="314865"/>
                </a:solidFill>
                <a:latin typeface="+mn-lt"/>
              </a:rPr>
              <a:t>单击此处添加文本</a:t>
            </a:r>
            <a:endParaRPr lang="en-US" sz="1400" dirty="0">
              <a:solidFill>
                <a:srgbClr val="314865"/>
              </a:solidFill>
              <a:latin typeface="+mn-lt"/>
            </a:endParaRPr>
          </a:p>
        </p:txBody>
      </p:sp>
      <p:sp>
        <p:nvSpPr>
          <p:cNvPr id="14" name="Title 13"/>
          <p:cNvSpPr>
            <a:spLocks noGrp="1"/>
          </p:cNvSpPr>
          <p:nvPr>
            <p:ph type="title" idx="4294967295"/>
          </p:nvPr>
        </p:nvSpPr>
        <p:spPr>
          <a:xfrm>
            <a:off x="3874696" y="1061586"/>
            <a:ext cx="1394607" cy="585788"/>
          </a:xfrm>
        </p:spPr>
        <p:txBody>
          <a:bodyPr>
            <a:normAutofit/>
          </a:bodyPr>
          <a:lstStyle/>
          <a:p>
            <a:pPr algn="ctr"/>
            <a:r>
              <a:rPr lang="zh-CN" altLang="en-US" sz="2000" b="1" dirty="0">
                <a:solidFill>
                  <a:srgbClr val="314865"/>
                </a:solidFill>
              </a:rPr>
              <a:t>绪  论</a:t>
            </a:r>
            <a:endParaRPr lang="en-US" sz="2000" b="1" dirty="0">
              <a:solidFill>
                <a:srgbClr val="314865"/>
              </a:solidFill>
            </a:endParaRPr>
          </a:p>
        </p:txBody>
      </p:sp>
      <p:sp>
        <p:nvSpPr>
          <p:cNvPr id="27" name="TextBox 26"/>
          <p:cNvSpPr txBox="1"/>
          <p:nvPr/>
        </p:nvSpPr>
        <p:spPr>
          <a:xfrm>
            <a:off x="2400624" y="2232208"/>
            <a:ext cx="4599044" cy="1536762"/>
          </a:xfrm>
          <a:prstGeom prst="rect">
            <a:avLst/>
          </a:prstGeom>
          <a:noFill/>
        </p:spPr>
        <p:txBody>
          <a:bodyPr wrap="square" rIns="144000" bIns="36000" numCol="1" spcCol="360000" rtlCol="0">
            <a:spAutoFit/>
          </a:bodyPr>
          <a:lstStyle/>
          <a:p>
            <a:pPr>
              <a:lnSpc>
                <a:spcPct val="150000"/>
              </a:lnSpc>
            </a:pPr>
            <a:r>
              <a:rPr lang="zh-CN" altLang="en-US" sz="900" dirty="0">
                <a:solidFill>
                  <a:srgbClr val="314865"/>
                </a:solidFill>
                <a:latin typeface="Calibri"/>
                <a:ea typeface="微软雅黑" pitchFamily="34" charset="-122"/>
              </a:rPr>
              <a:t>         添加文本说明内容添加文本说明内容添加文本说明内容添加文本说明内容添加文本说明内容添加文本说明内容添加文本说明内容添加文本说明内容添加、添加文本说明内容添加文本说明内容添加文本说明内容添加文本说明内容添加文本说明内容添加文本说明内容添加文本说明内容。</a:t>
            </a: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p:txBody>
      </p:sp>
    </p:spTree>
    <p:extLst>
      <p:ext uri="{BB962C8B-B14F-4D97-AF65-F5344CB8AC3E}">
        <p14:creationId xmlns:p14="http://schemas.microsoft.com/office/powerpoint/2010/main" val="41524664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2</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选题的意义与内容</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409936642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mod="1">
    <p:ext uri="{E180D4A7-C9FB-4DFB-919C-405C955672EB}">
      <p14:showEvtLst xmlns:p14="http://schemas.microsoft.com/office/powerpoint/2010/main">
        <p14:playEvt time="0" objId="2"/>
        <p14:stopEvt time="5293"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2718887" y="3980557"/>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314865"/>
          </a:solidFill>
          <a:ln w="3175" cap="flat" cmpd="sng">
            <a:noFill/>
            <a:bevel/>
            <a:headEnd/>
            <a:tailEnd/>
          </a:ln>
          <a:extLst/>
        </p:spPr>
        <p:txBody>
          <a:bodyPr lIns="81614" tIns="40807" rIns="81614" bIns="40807" anchor="ctr"/>
          <a:lstStyle/>
          <a:p>
            <a:pPr algn="ctr"/>
            <a:endParaRPr lang="zh-CN" altLang="en-US" sz="1400">
              <a:solidFill>
                <a:srgbClr val="FFFFFF"/>
              </a:solidFill>
              <a:latin typeface="+mj-ea"/>
              <a:ea typeface="+mj-ea"/>
            </a:endParaRPr>
          </a:p>
        </p:txBody>
      </p:sp>
      <p:sp>
        <p:nvSpPr>
          <p:cNvPr id="6" name="Freeform 8"/>
          <p:cNvSpPr>
            <a:spLocks/>
          </p:cNvSpPr>
          <p:nvPr/>
        </p:nvSpPr>
        <p:spPr bwMode="auto">
          <a:xfrm>
            <a:off x="1881832" y="983855"/>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314865"/>
          </a:solidFill>
          <a:ln w="3175" cap="flat" cmpd="sng">
            <a:noFill/>
            <a:bevel/>
            <a:headEnd/>
            <a:tailEnd/>
          </a:ln>
          <a:extLst/>
        </p:spPr>
        <p:txBody>
          <a:bodyPr lIns="81614" tIns="40807" rIns="81614" bIns="40807" anchor="ctr"/>
          <a:lstStyle/>
          <a:p>
            <a:pPr algn="ctr"/>
            <a:endParaRPr lang="zh-CN" altLang="en-US" sz="1400">
              <a:solidFill>
                <a:srgbClr val="FFFFFF"/>
              </a:solidFill>
              <a:latin typeface="+mj-ea"/>
              <a:ea typeface="+mj-ea"/>
            </a:endParaRPr>
          </a:p>
        </p:txBody>
      </p:sp>
      <p:sp>
        <p:nvSpPr>
          <p:cNvPr id="7" name="Freeform 9"/>
          <p:cNvSpPr>
            <a:spLocks/>
          </p:cNvSpPr>
          <p:nvPr/>
        </p:nvSpPr>
        <p:spPr bwMode="auto">
          <a:xfrm>
            <a:off x="2517395" y="986841"/>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314865"/>
          </a:solidFill>
          <a:ln w="3175" cap="flat" cmpd="sng">
            <a:noFill/>
            <a:bevel/>
            <a:headEnd/>
            <a:tailEnd/>
          </a:ln>
          <a:extLst/>
        </p:spPr>
        <p:txBody>
          <a:bodyPr lIns="81614" tIns="40807" rIns="81614" bIns="40807" anchor="ctr"/>
          <a:lstStyle/>
          <a:p>
            <a:pPr algn="ctr"/>
            <a:endParaRPr lang="zh-CN" altLang="en-US" sz="1400">
              <a:solidFill>
                <a:srgbClr val="FFFFFF"/>
              </a:solidFill>
              <a:latin typeface="+mj-ea"/>
              <a:ea typeface="+mj-ea"/>
            </a:endParaRPr>
          </a:p>
        </p:txBody>
      </p:sp>
      <p:sp>
        <p:nvSpPr>
          <p:cNvPr id="8" name="Freeform 10"/>
          <p:cNvSpPr>
            <a:spLocks/>
          </p:cNvSpPr>
          <p:nvPr/>
        </p:nvSpPr>
        <p:spPr bwMode="auto">
          <a:xfrm>
            <a:off x="3417870" y="1563547"/>
            <a:ext cx="960934" cy="1488403"/>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FFC000"/>
          </a:solidFill>
          <a:ln w="3175" cap="flat" cmpd="sng">
            <a:noFill/>
            <a:bevel/>
            <a:headEnd/>
            <a:tailEnd/>
          </a:ln>
          <a:extLst/>
        </p:spPr>
        <p:txBody>
          <a:bodyPr lIns="81614" tIns="40807" rIns="81614" bIns="40807" anchor="ctr"/>
          <a:lstStyle/>
          <a:p>
            <a:pPr algn="ctr"/>
            <a:endParaRPr lang="zh-CN" altLang="en-US">
              <a:solidFill>
                <a:srgbClr val="FFFFFF"/>
              </a:solidFill>
              <a:latin typeface="+mj-ea"/>
              <a:ea typeface="+mj-ea"/>
            </a:endParaRPr>
          </a:p>
        </p:txBody>
      </p:sp>
      <p:sp>
        <p:nvSpPr>
          <p:cNvPr id="9" name="Freeform 11"/>
          <p:cNvSpPr>
            <a:spLocks/>
          </p:cNvSpPr>
          <p:nvPr/>
        </p:nvSpPr>
        <p:spPr bwMode="auto">
          <a:xfrm>
            <a:off x="1875480" y="1146905"/>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C00000"/>
          </a:solidFill>
          <a:ln w="3175" cap="flat" cmpd="sng">
            <a:noFill/>
            <a:bevel/>
            <a:headEnd/>
            <a:tailEnd/>
          </a:ln>
          <a:extLst/>
        </p:spPr>
        <p:txBody>
          <a:bodyPr lIns="81614" tIns="40807" rIns="81614" bIns="40807" anchor="ctr"/>
          <a:lstStyle/>
          <a:p>
            <a:pPr algn="ctr"/>
            <a:endParaRPr lang="zh-CN" altLang="en-US">
              <a:solidFill>
                <a:srgbClr val="FFFFFF"/>
              </a:solidFill>
              <a:latin typeface="+mj-ea"/>
              <a:ea typeface="+mj-ea"/>
            </a:endParaRPr>
          </a:p>
        </p:txBody>
      </p:sp>
      <p:sp>
        <p:nvSpPr>
          <p:cNvPr id="11" name="TextBox 10"/>
          <p:cNvSpPr txBox="1"/>
          <p:nvPr/>
        </p:nvSpPr>
        <p:spPr>
          <a:xfrm>
            <a:off x="2110847" y="1696135"/>
            <a:ext cx="301448" cy="507831"/>
          </a:xfrm>
          <a:prstGeom prst="rect">
            <a:avLst/>
          </a:prstGeom>
          <a:noFill/>
        </p:spPr>
        <p:txBody>
          <a:bodyPr wrap="square" rtlCol="0">
            <a:spAutoFit/>
          </a:bodyPr>
          <a:lstStyle/>
          <a:p>
            <a:r>
              <a:rPr lang="en-US" altLang="zh-CN" sz="2700" b="1" dirty="0">
                <a:solidFill>
                  <a:srgbClr val="F8F8F8"/>
                </a:solidFill>
                <a:latin typeface="+mj-ea"/>
                <a:ea typeface="+mj-ea"/>
              </a:rPr>
              <a:t>1</a:t>
            </a:r>
            <a:endParaRPr lang="zh-CN" altLang="en-US" sz="2700" b="1" dirty="0">
              <a:solidFill>
                <a:srgbClr val="F8F8F8"/>
              </a:solidFill>
              <a:latin typeface="+mj-ea"/>
              <a:ea typeface="+mj-ea"/>
            </a:endParaRPr>
          </a:p>
        </p:txBody>
      </p:sp>
      <p:sp>
        <p:nvSpPr>
          <p:cNvPr id="14" name="TextBox 13"/>
          <p:cNvSpPr txBox="1"/>
          <p:nvPr/>
        </p:nvSpPr>
        <p:spPr>
          <a:xfrm>
            <a:off x="3099412" y="1194984"/>
            <a:ext cx="301448" cy="507831"/>
          </a:xfrm>
          <a:prstGeom prst="rect">
            <a:avLst/>
          </a:prstGeom>
          <a:noFill/>
        </p:spPr>
        <p:txBody>
          <a:bodyPr wrap="square" rtlCol="0">
            <a:spAutoFit/>
          </a:bodyPr>
          <a:lstStyle/>
          <a:p>
            <a:r>
              <a:rPr lang="en-US" altLang="zh-CN" sz="2700" b="1" dirty="0">
                <a:solidFill>
                  <a:srgbClr val="F8F8F8"/>
                </a:solidFill>
                <a:latin typeface="+mj-ea"/>
                <a:ea typeface="+mj-ea"/>
              </a:rPr>
              <a:t>2</a:t>
            </a:r>
            <a:endParaRPr lang="zh-CN" altLang="en-US" sz="2700" b="1" dirty="0">
              <a:solidFill>
                <a:srgbClr val="F8F8F8"/>
              </a:solidFill>
              <a:latin typeface="+mj-ea"/>
              <a:ea typeface="+mj-ea"/>
            </a:endParaRPr>
          </a:p>
        </p:txBody>
      </p:sp>
      <p:sp>
        <p:nvSpPr>
          <p:cNvPr id="17" name="TextBox 16"/>
          <p:cNvSpPr txBox="1"/>
          <p:nvPr/>
        </p:nvSpPr>
        <p:spPr>
          <a:xfrm>
            <a:off x="3779912" y="2060163"/>
            <a:ext cx="301448" cy="507831"/>
          </a:xfrm>
          <a:prstGeom prst="rect">
            <a:avLst/>
          </a:prstGeom>
          <a:noFill/>
        </p:spPr>
        <p:txBody>
          <a:bodyPr wrap="square" rtlCol="0">
            <a:spAutoFit/>
          </a:bodyPr>
          <a:lstStyle/>
          <a:p>
            <a:r>
              <a:rPr lang="en-US" altLang="zh-CN" sz="2700" b="1" dirty="0">
                <a:solidFill>
                  <a:srgbClr val="F8F8F8"/>
                </a:solidFill>
                <a:latin typeface="+mj-ea"/>
                <a:ea typeface="+mj-ea"/>
              </a:rPr>
              <a:t>3</a:t>
            </a:r>
            <a:endParaRPr lang="zh-CN" altLang="en-US" sz="2700" b="1" dirty="0">
              <a:solidFill>
                <a:srgbClr val="F8F8F8"/>
              </a:solidFill>
              <a:latin typeface="+mj-ea"/>
              <a:ea typeface="+mj-ea"/>
            </a:endParaRPr>
          </a:p>
        </p:txBody>
      </p:sp>
      <p:sp>
        <p:nvSpPr>
          <p:cNvPr id="20" name="TextBox 19"/>
          <p:cNvSpPr txBox="1"/>
          <p:nvPr/>
        </p:nvSpPr>
        <p:spPr>
          <a:xfrm>
            <a:off x="2996947" y="2883692"/>
            <a:ext cx="301448" cy="507831"/>
          </a:xfrm>
          <a:prstGeom prst="rect">
            <a:avLst/>
          </a:prstGeom>
          <a:noFill/>
        </p:spPr>
        <p:txBody>
          <a:bodyPr wrap="square" rtlCol="0">
            <a:spAutoFit/>
          </a:bodyPr>
          <a:lstStyle/>
          <a:p>
            <a:r>
              <a:rPr lang="en-US" altLang="zh-CN" sz="2700" b="1" dirty="0">
                <a:solidFill>
                  <a:srgbClr val="F8F8F8"/>
                </a:solidFill>
                <a:latin typeface="+mj-ea"/>
                <a:ea typeface="+mj-ea"/>
              </a:rPr>
              <a:t>4</a:t>
            </a:r>
            <a:endParaRPr lang="zh-CN" altLang="en-US" sz="2700" b="1" dirty="0">
              <a:solidFill>
                <a:srgbClr val="F8F8F8"/>
              </a:solidFill>
              <a:latin typeface="+mj-ea"/>
              <a:ea typeface="+mj-ea"/>
            </a:endParaRPr>
          </a:p>
        </p:txBody>
      </p:sp>
      <p:sp>
        <p:nvSpPr>
          <p:cNvPr id="22" name="TextBox 21"/>
          <p:cNvSpPr txBox="1"/>
          <p:nvPr/>
        </p:nvSpPr>
        <p:spPr>
          <a:xfrm>
            <a:off x="2682951" y="4004641"/>
            <a:ext cx="872017" cy="420965"/>
          </a:xfrm>
          <a:prstGeom prst="rect">
            <a:avLst/>
          </a:prstGeom>
          <a:noFill/>
        </p:spPr>
        <p:txBody>
          <a:bodyPr wrap="square" lIns="81614" tIns="40807" rIns="81614" bIns="40807" rtlCol="0">
            <a:spAutoFit/>
          </a:bodyPr>
          <a:lstStyle/>
          <a:p>
            <a:pPr algn="ctr"/>
            <a:r>
              <a:rPr lang="zh-CN" altLang="en-US" sz="1100" b="1" dirty="0">
                <a:solidFill>
                  <a:srgbClr val="F8F8F8"/>
                </a:solidFill>
                <a:latin typeface="+mj-ea"/>
                <a:ea typeface="+mj-ea"/>
              </a:rPr>
              <a:t>请输入您的文字</a:t>
            </a:r>
          </a:p>
        </p:txBody>
      </p:sp>
      <p:sp>
        <p:nvSpPr>
          <p:cNvPr id="23" name="TextBox 22"/>
          <p:cNvSpPr txBox="1"/>
          <p:nvPr/>
        </p:nvSpPr>
        <p:spPr>
          <a:xfrm>
            <a:off x="5291624" y="974074"/>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grpSp>
        <p:nvGrpSpPr>
          <p:cNvPr id="24" name="组合 23"/>
          <p:cNvGrpSpPr/>
          <p:nvPr/>
        </p:nvGrpSpPr>
        <p:grpSpPr>
          <a:xfrm>
            <a:off x="4664860" y="1045752"/>
            <a:ext cx="535122" cy="530673"/>
            <a:chOff x="6409426" y="1173624"/>
            <a:chExt cx="962086" cy="962084"/>
          </a:xfrm>
          <a:solidFill>
            <a:srgbClr val="C00000"/>
          </a:solidFill>
        </p:grpSpPr>
        <p:sp>
          <p:nvSpPr>
            <p:cNvPr id="25" name="椭圆 24"/>
            <p:cNvSpPr/>
            <p:nvPr/>
          </p:nvSpPr>
          <p:spPr bwMode="auto">
            <a:xfrm>
              <a:off x="6409426" y="1173624"/>
              <a:ext cx="962086" cy="962084"/>
            </a:xfrm>
            <a:prstGeom prst="ellipse">
              <a:avLst/>
            </a:prstGeom>
            <a:grpFill/>
            <a:ln w="3175" cap="flat" cmpd="sng">
              <a:noFill/>
              <a:bevel/>
              <a:headEnd/>
              <a:tailEnd/>
            </a:ln>
            <a:extLst/>
          </p:spPr>
          <p:txBody>
            <a:bodyPr anchor="ctr"/>
            <a:lstStyle/>
            <a:p>
              <a:pPr algn="ctr"/>
              <a:endParaRPr lang="zh-CN" altLang="en-US" sz="2500" b="1">
                <a:solidFill>
                  <a:srgbClr val="314865"/>
                </a:solidFill>
                <a:latin typeface="+mj-ea"/>
                <a:ea typeface="+mj-ea"/>
              </a:endParaRPr>
            </a:p>
          </p:txBody>
        </p:sp>
        <p:sp>
          <p:nvSpPr>
            <p:cNvPr id="26" name="TextBox 25"/>
            <p:cNvSpPr txBox="1"/>
            <p:nvPr/>
          </p:nvSpPr>
          <p:spPr>
            <a:xfrm>
              <a:off x="6616339" y="1282180"/>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solidFill>
                    <a:schemeClr val="bg1"/>
                  </a:solidFill>
                  <a:latin typeface="+mj-ea"/>
                  <a:ea typeface="+mj-ea"/>
                </a:rPr>
                <a:t>1</a:t>
              </a:r>
              <a:endParaRPr lang="zh-CN" altLang="en-US" sz="2500" b="1" dirty="0">
                <a:solidFill>
                  <a:schemeClr val="bg1"/>
                </a:solidFill>
                <a:latin typeface="+mj-ea"/>
                <a:ea typeface="+mj-ea"/>
              </a:endParaRPr>
            </a:p>
          </p:txBody>
        </p:sp>
      </p:grpSp>
      <p:grpSp>
        <p:nvGrpSpPr>
          <p:cNvPr id="27" name="组合 26"/>
          <p:cNvGrpSpPr/>
          <p:nvPr/>
        </p:nvGrpSpPr>
        <p:grpSpPr>
          <a:xfrm>
            <a:off x="4664860" y="1879239"/>
            <a:ext cx="535122" cy="530673"/>
            <a:chOff x="6409426" y="2394908"/>
            <a:chExt cx="962086" cy="962084"/>
          </a:xfrm>
          <a:solidFill>
            <a:srgbClr val="314865"/>
          </a:solidFill>
        </p:grpSpPr>
        <p:sp>
          <p:nvSpPr>
            <p:cNvPr id="28" name="椭圆 27"/>
            <p:cNvSpPr/>
            <p:nvPr/>
          </p:nvSpPr>
          <p:spPr bwMode="auto">
            <a:xfrm>
              <a:off x="6409426" y="2394908"/>
              <a:ext cx="962086" cy="962084"/>
            </a:xfrm>
            <a:prstGeom prst="ellipse">
              <a:avLst/>
            </a:prstGeom>
            <a:grpFill/>
            <a:ln w="3175" cap="flat" cmpd="sng">
              <a:noFill/>
              <a:bevel/>
              <a:headEnd/>
              <a:tailEnd/>
            </a:ln>
            <a:extLst/>
          </p:spPr>
          <p:txBody>
            <a:bodyPr anchor="ctr"/>
            <a:lstStyle/>
            <a:p>
              <a:pPr algn="ctr"/>
              <a:endParaRPr lang="zh-CN" altLang="en-US" sz="2500" b="1">
                <a:solidFill>
                  <a:srgbClr val="FFFFFF"/>
                </a:solidFill>
                <a:latin typeface="+mj-ea"/>
                <a:ea typeface="+mj-ea"/>
              </a:endParaRPr>
            </a:p>
          </p:txBody>
        </p:sp>
        <p:sp>
          <p:nvSpPr>
            <p:cNvPr id="29" name="TextBox 28"/>
            <p:cNvSpPr txBox="1"/>
            <p:nvPr/>
          </p:nvSpPr>
          <p:spPr>
            <a:xfrm>
              <a:off x="6600496" y="2510335"/>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2</a:t>
              </a:r>
              <a:endParaRPr lang="zh-CN" altLang="en-US" sz="2500" b="1" dirty="0">
                <a:latin typeface="+mj-ea"/>
                <a:ea typeface="+mj-ea"/>
              </a:endParaRPr>
            </a:p>
          </p:txBody>
        </p:sp>
      </p:grpSp>
      <p:grpSp>
        <p:nvGrpSpPr>
          <p:cNvPr id="30" name="组合 29"/>
          <p:cNvGrpSpPr/>
          <p:nvPr/>
        </p:nvGrpSpPr>
        <p:grpSpPr>
          <a:xfrm>
            <a:off x="4664860" y="2760139"/>
            <a:ext cx="535122" cy="530673"/>
            <a:chOff x="6409426" y="3568104"/>
            <a:chExt cx="962086" cy="962084"/>
          </a:xfrm>
          <a:solidFill>
            <a:srgbClr val="FFC000"/>
          </a:solidFill>
        </p:grpSpPr>
        <p:sp>
          <p:nvSpPr>
            <p:cNvPr id="31" name="椭圆 30"/>
            <p:cNvSpPr/>
            <p:nvPr/>
          </p:nvSpPr>
          <p:spPr bwMode="auto">
            <a:xfrm>
              <a:off x="6409426" y="3568104"/>
              <a:ext cx="962086" cy="962084"/>
            </a:xfrm>
            <a:prstGeom prst="ellipse">
              <a:avLst/>
            </a:prstGeom>
            <a:grpFill/>
            <a:ln w="3175" cap="flat" cmpd="sng">
              <a:noFill/>
              <a:bevel/>
              <a:headEnd/>
              <a:tailEnd/>
            </a:ln>
            <a:extLst/>
          </p:spPr>
          <p:txBody>
            <a:bodyPr anchor="ctr"/>
            <a:lstStyle/>
            <a:p>
              <a:pPr algn="ctr"/>
              <a:endParaRPr lang="zh-CN" altLang="en-US" sz="2500" b="1">
                <a:solidFill>
                  <a:srgbClr val="FFFFFF"/>
                </a:solidFill>
                <a:latin typeface="+mj-ea"/>
                <a:ea typeface="+mj-ea"/>
              </a:endParaRPr>
            </a:p>
          </p:txBody>
        </p:sp>
        <p:sp>
          <p:nvSpPr>
            <p:cNvPr id="32" name="TextBox 31"/>
            <p:cNvSpPr txBox="1"/>
            <p:nvPr/>
          </p:nvSpPr>
          <p:spPr>
            <a:xfrm>
              <a:off x="6629988" y="3710247"/>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latin typeface="+mj-ea"/>
                  <a:ea typeface="+mj-ea"/>
                </a:rPr>
                <a:t>3</a:t>
              </a:r>
              <a:endParaRPr lang="zh-CN" altLang="en-US" sz="2500" b="1" dirty="0">
                <a:latin typeface="+mj-ea"/>
                <a:ea typeface="+mj-ea"/>
              </a:endParaRPr>
            </a:p>
          </p:txBody>
        </p:sp>
      </p:grpSp>
      <p:grpSp>
        <p:nvGrpSpPr>
          <p:cNvPr id="33" name="组合 32"/>
          <p:cNvGrpSpPr/>
          <p:nvPr/>
        </p:nvGrpSpPr>
        <p:grpSpPr>
          <a:xfrm>
            <a:off x="4664860" y="3616504"/>
            <a:ext cx="535122" cy="530673"/>
            <a:chOff x="6409426" y="4869160"/>
            <a:chExt cx="962086" cy="962084"/>
          </a:xfrm>
          <a:solidFill>
            <a:srgbClr val="314865"/>
          </a:solidFill>
        </p:grpSpPr>
        <p:sp>
          <p:nvSpPr>
            <p:cNvPr id="34" name="椭圆 33"/>
            <p:cNvSpPr/>
            <p:nvPr/>
          </p:nvSpPr>
          <p:spPr bwMode="auto">
            <a:xfrm>
              <a:off x="6409426" y="4869160"/>
              <a:ext cx="962086" cy="962084"/>
            </a:xfrm>
            <a:prstGeom prst="ellipse">
              <a:avLst/>
            </a:prstGeom>
            <a:grpFill/>
            <a:ln w="3175" cap="flat" cmpd="sng">
              <a:noFill/>
              <a:bevel/>
              <a:headEnd/>
              <a:tailEnd/>
            </a:ln>
            <a:extLst/>
          </p:spPr>
          <p:txBody>
            <a:bodyPr anchor="ctr"/>
            <a:lstStyle/>
            <a:p>
              <a:pPr algn="ctr"/>
              <a:endParaRPr lang="zh-CN" altLang="en-US" sz="2500" b="1">
                <a:solidFill>
                  <a:srgbClr val="FFFFFF"/>
                </a:solidFill>
                <a:latin typeface="+mj-ea"/>
                <a:ea typeface="+mj-ea"/>
              </a:endParaRPr>
            </a:p>
          </p:txBody>
        </p:sp>
        <p:sp>
          <p:nvSpPr>
            <p:cNvPr id="35" name="TextBox 34"/>
            <p:cNvSpPr txBox="1"/>
            <p:nvPr/>
          </p:nvSpPr>
          <p:spPr>
            <a:xfrm>
              <a:off x="6595474" y="4996174"/>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4</a:t>
              </a:r>
              <a:endParaRPr lang="zh-CN" altLang="en-US" sz="2500" b="1" dirty="0">
                <a:latin typeface="+mj-ea"/>
                <a:ea typeface="+mj-ea"/>
              </a:endParaRPr>
            </a:p>
          </p:txBody>
        </p:sp>
      </p:grpSp>
      <p:sp>
        <p:nvSpPr>
          <p:cNvPr id="36" name="TextBox 35"/>
          <p:cNvSpPr txBox="1"/>
          <p:nvPr/>
        </p:nvSpPr>
        <p:spPr>
          <a:xfrm>
            <a:off x="5291623" y="176349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7" name="TextBox 36"/>
          <p:cNvSpPr txBox="1"/>
          <p:nvPr/>
        </p:nvSpPr>
        <p:spPr>
          <a:xfrm>
            <a:off x="5291624" y="266012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8" name="TextBox 37"/>
          <p:cNvSpPr txBox="1"/>
          <p:nvPr/>
        </p:nvSpPr>
        <p:spPr>
          <a:xfrm>
            <a:off x="5291622" y="3537107"/>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cxnSp>
        <p:nvCxnSpPr>
          <p:cNvPr id="39" name="直接连接符 3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latin typeface="+mj-ea"/>
                <a:ea typeface="+mj-ea"/>
              </a:rPr>
              <a:t>选题意义</a:t>
            </a:r>
          </a:p>
        </p:txBody>
      </p:sp>
    </p:spTree>
    <p:extLst>
      <p:ext uri="{BB962C8B-B14F-4D97-AF65-F5344CB8AC3E}">
        <p14:creationId xmlns:p14="http://schemas.microsoft.com/office/powerpoint/2010/main" val="322483913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14:bounceEnd="52000">
                                          <p:cBhvr additive="base">
                                            <p:cTn id="16" dur="500" fill="hold"/>
                                            <p:tgtEl>
                                              <p:spTgt spid="4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
          <p:cNvSpPr/>
          <p:nvPr/>
        </p:nvSpPr>
        <p:spPr bwMode="auto">
          <a:xfrm>
            <a:off x="3453780" y="1167594"/>
            <a:ext cx="1553766" cy="2121694"/>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4" name="矩形 6"/>
          <p:cNvSpPr/>
          <p:nvPr/>
        </p:nvSpPr>
        <p:spPr bwMode="auto">
          <a:xfrm>
            <a:off x="6739905" y="1167594"/>
            <a:ext cx="1472804" cy="2121694"/>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405000" rIns="135000" anchor="ctr"/>
          <a:lstStyle/>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p:txBody>
      </p:sp>
      <p:sp>
        <p:nvSpPr>
          <p:cNvPr id="15" name="椭圆 14"/>
          <p:cNvSpPr/>
          <p:nvPr/>
        </p:nvSpPr>
        <p:spPr bwMode="auto">
          <a:xfrm>
            <a:off x="3103736"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defRPr/>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nvGrpSpPr>
          <p:cNvPr id="2" name="组合 1"/>
          <p:cNvGrpSpPr/>
          <p:nvPr/>
        </p:nvGrpSpPr>
        <p:grpSpPr>
          <a:xfrm>
            <a:off x="4752752" y="1167594"/>
            <a:ext cx="1891903" cy="2121694"/>
            <a:chOff x="4216952" y="1167594"/>
            <a:chExt cx="1891903" cy="2121694"/>
          </a:xfrm>
          <a:solidFill>
            <a:srgbClr val="E2E9E9"/>
          </a:solidFill>
        </p:grpSpPr>
        <p:sp>
          <p:nvSpPr>
            <p:cNvPr id="13"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6" name="椭圆 15"/>
            <p:cNvSpPr/>
            <p:nvPr/>
          </p:nvSpPr>
          <p:spPr bwMode="auto">
            <a:xfrm>
              <a:off x="421695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sp>
        <p:nvSpPr>
          <p:cNvPr id="17" name="椭圆 16"/>
          <p:cNvSpPr/>
          <p:nvPr/>
        </p:nvSpPr>
        <p:spPr bwMode="auto">
          <a:xfrm>
            <a:off x="638986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sp>
        <p:nvSpPr>
          <p:cNvPr id="18" name="矩形 3"/>
          <p:cNvSpPr/>
          <p:nvPr/>
        </p:nvSpPr>
        <p:spPr bwMode="auto">
          <a:xfrm>
            <a:off x="1921446" y="1167594"/>
            <a:ext cx="1437084" cy="2121694"/>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5000" rIns="337500" anchor="ctr"/>
          <a:lstStyle/>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单击此处添加文本单击此处添加文本单击此处添加文本单击此处添加文本</a:t>
            </a:r>
          </a:p>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a:t>
            </a:r>
          </a:p>
        </p:txBody>
      </p:sp>
      <p:sp>
        <p:nvSpPr>
          <p:cNvPr id="19" name="矩形 18"/>
          <p:cNvSpPr/>
          <p:nvPr/>
        </p:nvSpPr>
        <p:spPr>
          <a:xfrm>
            <a:off x="1921446" y="3597864"/>
            <a:ext cx="6291263" cy="81009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 name="组合 2"/>
          <p:cNvGrpSpPr/>
          <p:nvPr/>
        </p:nvGrpSpPr>
        <p:grpSpPr>
          <a:xfrm>
            <a:off x="1905271" y="3702391"/>
            <a:ext cx="7361675" cy="601035"/>
            <a:chOff x="1385646" y="3721991"/>
            <a:chExt cx="7361675" cy="601035"/>
          </a:xfrm>
        </p:grpSpPr>
        <p:sp>
          <p:nvSpPr>
            <p:cNvPr id="20" name="文本框 19"/>
            <p:cNvSpPr txBox="1"/>
            <p:nvPr/>
          </p:nvSpPr>
          <p:spPr>
            <a:xfrm>
              <a:off x="1385646"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1" name="文本框 20"/>
            <p:cNvSpPr txBox="1"/>
            <p:nvPr/>
          </p:nvSpPr>
          <p:spPr>
            <a:xfrm>
              <a:off x="2947811"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2" name="文本框 21"/>
            <p:cNvSpPr txBox="1"/>
            <p:nvPr/>
          </p:nvSpPr>
          <p:spPr>
            <a:xfrm>
              <a:off x="4584920"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3" name="文本框 22"/>
            <p:cNvSpPr txBox="1"/>
            <p:nvPr/>
          </p:nvSpPr>
          <p:spPr>
            <a:xfrm>
              <a:off x="6209039"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4" name="文本框 23"/>
            <p:cNvSpPr txBox="1"/>
            <p:nvPr/>
          </p:nvSpPr>
          <p:spPr>
            <a:xfrm>
              <a:off x="1385646"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5" name="文本框 24"/>
            <p:cNvSpPr txBox="1"/>
            <p:nvPr/>
          </p:nvSpPr>
          <p:spPr>
            <a:xfrm>
              <a:off x="2947811"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6" name="文本框 25"/>
            <p:cNvSpPr txBox="1"/>
            <p:nvPr/>
          </p:nvSpPr>
          <p:spPr>
            <a:xfrm>
              <a:off x="4584920"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7" name="文本框 26"/>
            <p:cNvSpPr txBox="1"/>
            <p:nvPr/>
          </p:nvSpPr>
          <p:spPr>
            <a:xfrm>
              <a:off x="6209039"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spTree>
    <p:extLst>
      <p:ext uri="{BB962C8B-B14F-4D97-AF65-F5344CB8AC3E}">
        <p14:creationId xmlns:p14="http://schemas.microsoft.com/office/powerpoint/2010/main" val="152134901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Fallback>
  </mc:AlternateContent>
  <p:extLst mod="1">
    <p:ext uri="{E180D4A7-C9FB-4DFB-919C-405C955672EB}">
      <p14:showEvtLst xmlns:p14="http://schemas.microsoft.com/office/powerpoint/2010/main">
        <p14:playEvt time="0" objId="2"/>
        <p14:stopEvt time="6114"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grpSp>
        <p:nvGrpSpPr>
          <p:cNvPr id="52" name="组合 51"/>
          <p:cNvGrpSpPr/>
          <p:nvPr/>
        </p:nvGrpSpPr>
        <p:grpSpPr>
          <a:xfrm>
            <a:off x="2333751" y="1193060"/>
            <a:ext cx="1933575" cy="1296590"/>
            <a:chOff x="2033718" y="1221601"/>
            <a:chExt cx="1933575" cy="1296590"/>
          </a:xfrm>
        </p:grpSpPr>
        <p:sp>
          <p:nvSpPr>
            <p:cNvPr id="53"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54" name="文本框 13"/>
            <p:cNvSpPr txBox="1"/>
            <p:nvPr/>
          </p:nvSpPr>
          <p:spPr>
            <a:xfrm>
              <a:off x="2033718"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5" name="文本框 14"/>
            <p:cNvSpPr txBox="1"/>
            <p:nvPr/>
          </p:nvSpPr>
          <p:spPr>
            <a:xfrm>
              <a:off x="2033718"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6" name="文本框 15"/>
            <p:cNvSpPr txBox="1"/>
            <p:nvPr/>
          </p:nvSpPr>
          <p:spPr>
            <a:xfrm>
              <a:off x="2033718"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7" name="文本框 16"/>
            <p:cNvSpPr txBox="1"/>
            <p:nvPr/>
          </p:nvSpPr>
          <p:spPr>
            <a:xfrm>
              <a:off x="2033718"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58" name="组合 57"/>
          <p:cNvGrpSpPr/>
          <p:nvPr/>
        </p:nvGrpSpPr>
        <p:grpSpPr>
          <a:xfrm>
            <a:off x="5628210" y="1193060"/>
            <a:ext cx="2155810" cy="1296590"/>
            <a:chOff x="5328177" y="1221601"/>
            <a:chExt cx="2155810" cy="1296590"/>
          </a:xfrm>
        </p:grpSpPr>
        <p:sp>
          <p:nvSpPr>
            <p:cNvPr id="59"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60" name="文本框 17"/>
            <p:cNvSpPr txBox="1"/>
            <p:nvPr/>
          </p:nvSpPr>
          <p:spPr>
            <a:xfrm>
              <a:off x="5598114"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1" name="文本框 18"/>
            <p:cNvSpPr txBox="1"/>
            <p:nvPr/>
          </p:nvSpPr>
          <p:spPr>
            <a:xfrm>
              <a:off x="5598114"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2" name="文本框 19"/>
            <p:cNvSpPr txBox="1"/>
            <p:nvPr/>
          </p:nvSpPr>
          <p:spPr>
            <a:xfrm>
              <a:off x="5598114"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3" name="文本框 20"/>
            <p:cNvSpPr txBox="1"/>
            <p:nvPr/>
          </p:nvSpPr>
          <p:spPr>
            <a:xfrm>
              <a:off x="5598114"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64" name="组合 63"/>
          <p:cNvGrpSpPr/>
          <p:nvPr/>
        </p:nvGrpSpPr>
        <p:grpSpPr>
          <a:xfrm>
            <a:off x="4278042" y="1193059"/>
            <a:ext cx="2131534" cy="1512094"/>
            <a:chOff x="3978009" y="1221600"/>
            <a:chExt cx="2131534" cy="1512094"/>
          </a:xfrm>
        </p:grpSpPr>
        <p:sp>
          <p:nvSpPr>
            <p:cNvPr id="65"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a:extLst/>
          </p:spPr>
          <p:txBody>
            <a:bodyPr wrap="none" anchor="ctr"/>
            <a:lstStyle/>
            <a:p>
              <a:pPr>
                <a:defRPr/>
              </a:pPr>
              <a:endParaRPr lang="zh-CN" altLang="en-US" kern="0" dirty="0">
                <a:solidFill>
                  <a:sysClr val="windowText" lastClr="000000"/>
                </a:solidFill>
                <a:latin typeface="+mj-ea"/>
                <a:ea typeface="+mj-ea"/>
              </a:endParaRPr>
            </a:p>
          </p:txBody>
        </p:sp>
        <p:sp>
          <p:nvSpPr>
            <p:cNvPr id="66"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p>
          </p:txBody>
        </p:sp>
      </p:grpSp>
      <p:grpSp>
        <p:nvGrpSpPr>
          <p:cNvPr id="67" name="组合 66"/>
          <p:cNvGrpSpPr/>
          <p:nvPr/>
        </p:nvGrpSpPr>
        <p:grpSpPr>
          <a:xfrm>
            <a:off x="2333750" y="2934074"/>
            <a:ext cx="5394320" cy="418493"/>
            <a:chOff x="2033717" y="2962615"/>
            <a:chExt cx="5394320" cy="418493"/>
          </a:xfrm>
        </p:grpSpPr>
        <p:grpSp>
          <p:nvGrpSpPr>
            <p:cNvPr id="68" name="Group 11"/>
            <p:cNvGrpSpPr>
              <a:grpSpLocks/>
            </p:cNvGrpSpPr>
            <p:nvPr/>
          </p:nvGrpSpPr>
          <p:grpSpPr bwMode="auto">
            <a:xfrm>
              <a:off x="2033717" y="2962615"/>
              <a:ext cx="5232797" cy="418493"/>
              <a:chOff x="0" y="0"/>
              <a:chExt cx="4354" cy="809"/>
            </a:xfrm>
            <a:solidFill>
              <a:srgbClr val="2B2E30"/>
            </a:solidFill>
          </p:grpSpPr>
          <p:sp>
            <p:nvSpPr>
              <p:cNvPr id="72"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3" name="Line 13"/>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69" name="文本框 22"/>
            <p:cNvSpPr txBox="1"/>
            <p:nvPr/>
          </p:nvSpPr>
          <p:spPr>
            <a:xfrm>
              <a:off x="2092136" y="3046305"/>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0" name="文本框 23"/>
            <p:cNvSpPr txBox="1"/>
            <p:nvPr/>
          </p:nvSpPr>
          <p:spPr>
            <a:xfrm>
              <a:off x="3805167" y="304550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1" name="文本框 24"/>
            <p:cNvSpPr txBox="1"/>
            <p:nvPr/>
          </p:nvSpPr>
          <p:spPr>
            <a:xfrm>
              <a:off x="5542164" y="3044163"/>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74" name="组合 73"/>
          <p:cNvGrpSpPr/>
          <p:nvPr/>
        </p:nvGrpSpPr>
        <p:grpSpPr>
          <a:xfrm>
            <a:off x="2339704" y="3447233"/>
            <a:ext cx="5383955" cy="418493"/>
            <a:chOff x="2039671" y="3475774"/>
            <a:chExt cx="5383955" cy="418493"/>
          </a:xfrm>
        </p:grpSpPr>
        <p:grpSp>
          <p:nvGrpSpPr>
            <p:cNvPr id="75" name="Group 15"/>
            <p:cNvGrpSpPr>
              <a:grpSpLocks/>
            </p:cNvGrpSpPr>
            <p:nvPr/>
          </p:nvGrpSpPr>
          <p:grpSpPr bwMode="auto">
            <a:xfrm>
              <a:off x="2039671" y="3475774"/>
              <a:ext cx="5232797" cy="418493"/>
              <a:chOff x="0" y="0"/>
              <a:chExt cx="4354" cy="809"/>
            </a:xfrm>
            <a:solidFill>
              <a:srgbClr val="2B2E30"/>
            </a:solidFill>
          </p:grpSpPr>
          <p:sp>
            <p:nvSpPr>
              <p:cNvPr id="8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83"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76" name="文本框 25"/>
            <p:cNvSpPr txBox="1"/>
            <p:nvPr/>
          </p:nvSpPr>
          <p:spPr>
            <a:xfrm>
              <a:off x="2087724" y="355611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7" name="文本框 26"/>
            <p:cNvSpPr txBox="1"/>
            <p:nvPr/>
          </p:nvSpPr>
          <p:spPr>
            <a:xfrm>
              <a:off x="3800755" y="3555321"/>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81" name="文本框 27"/>
            <p:cNvSpPr txBox="1"/>
            <p:nvPr/>
          </p:nvSpPr>
          <p:spPr>
            <a:xfrm>
              <a:off x="5537753" y="3553976"/>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130" name="组合 129"/>
          <p:cNvGrpSpPr/>
          <p:nvPr/>
        </p:nvGrpSpPr>
        <p:grpSpPr>
          <a:xfrm>
            <a:off x="2339704" y="3959357"/>
            <a:ext cx="5383955" cy="418493"/>
            <a:chOff x="2039671" y="3987898"/>
            <a:chExt cx="5383955" cy="418493"/>
          </a:xfrm>
        </p:grpSpPr>
        <p:grpSp>
          <p:nvGrpSpPr>
            <p:cNvPr id="131" name="Group 15"/>
            <p:cNvGrpSpPr>
              <a:grpSpLocks/>
            </p:cNvGrpSpPr>
            <p:nvPr/>
          </p:nvGrpSpPr>
          <p:grpSpPr bwMode="auto">
            <a:xfrm>
              <a:off x="2039671" y="3987898"/>
              <a:ext cx="5232797" cy="418493"/>
              <a:chOff x="0" y="0"/>
              <a:chExt cx="4354" cy="809"/>
            </a:xfrm>
            <a:solidFill>
              <a:srgbClr val="2B2E30"/>
            </a:solidFill>
          </p:grpSpPr>
          <p:sp>
            <p:nvSpPr>
              <p:cNvPr id="135"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6"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132" name="文本框 28"/>
            <p:cNvSpPr txBox="1"/>
            <p:nvPr/>
          </p:nvSpPr>
          <p:spPr>
            <a:xfrm>
              <a:off x="2087724" y="4061400"/>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133" name="文本框 29"/>
            <p:cNvSpPr txBox="1"/>
            <p:nvPr/>
          </p:nvSpPr>
          <p:spPr>
            <a:xfrm>
              <a:off x="3800755" y="4060604"/>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134" name="文本框 30"/>
            <p:cNvSpPr txBox="1"/>
            <p:nvPr/>
          </p:nvSpPr>
          <p:spPr>
            <a:xfrm>
              <a:off x="5537753" y="405925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spTree>
    <p:extLst>
      <p:ext uri="{BB962C8B-B14F-4D97-AF65-F5344CB8AC3E}">
        <p14:creationId xmlns:p14="http://schemas.microsoft.com/office/powerpoint/2010/main" val="325618734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extLst mod="1">
    <p:ext uri="{E180D4A7-C9FB-4DFB-919C-405C955672EB}">
      <p14:showEvtLst xmlns:p14="http://schemas.microsoft.com/office/powerpoint/2010/main">
        <p14:playEvt time="0" objId="2"/>
        <p14:stopEvt time="5836"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
        <p:nvSpPr>
          <p:cNvPr id="21" name="矩形 20"/>
          <p:cNvSpPr/>
          <p:nvPr/>
        </p:nvSpPr>
        <p:spPr>
          <a:xfrm>
            <a:off x="3397042" y="1278563"/>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2" name="矩形 21"/>
          <p:cNvSpPr/>
          <p:nvPr/>
        </p:nvSpPr>
        <p:spPr>
          <a:xfrm>
            <a:off x="3397042" y="2770050"/>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0" name="组合 29"/>
          <p:cNvGrpSpPr/>
          <p:nvPr/>
        </p:nvGrpSpPr>
        <p:grpSpPr>
          <a:xfrm>
            <a:off x="1834356" y="1278563"/>
            <a:ext cx="1481807" cy="1364456"/>
            <a:chOff x="1255712" y="1329284"/>
            <a:chExt cx="1481807" cy="1364456"/>
          </a:xfrm>
        </p:grpSpPr>
        <p:sp>
          <p:nvSpPr>
            <p:cNvPr id="17" name="矩形 16"/>
            <p:cNvSpPr/>
            <p:nvPr/>
          </p:nvSpPr>
          <p:spPr>
            <a:xfrm>
              <a:off x="1336591" y="132928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pic>
          <p:nvPicPr>
            <p:cNvPr id="23" name="Picture 5" descr="\\MAGNUM\Projects\Microsoft\Cloud Power FY12\Design\ICONS_PNG\Increase.png"/>
            <p:cNvPicPr>
              <a:picLocks noChangeAspect="1" noChangeArrowheads="1"/>
            </p:cNvPicPr>
            <p:nvPr/>
          </p:nvPicPr>
          <p:blipFill>
            <a:blip r:embed="rId3" cstate="print">
              <a:biLevel thresh="50000"/>
            </a:blip>
            <a:srcRect/>
            <a:stretch>
              <a:fillRect/>
            </a:stretch>
          </p:blipFill>
          <p:spPr bwMode="auto">
            <a:xfrm>
              <a:off x="1255712" y="1358074"/>
              <a:ext cx="1481807" cy="1284945"/>
            </a:xfrm>
            <a:prstGeom prst="rect">
              <a:avLst/>
            </a:prstGeom>
            <a:noFill/>
          </p:spPr>
        </p:pic>
      </p:grpSp>
      <p:grpSp>
        <p:nvGrpSpPr>
          <p:cNvPr id="31" name="组合 30"/>
          <p:cNvGrpSpPr/>
          <p:nvPr/>
        </p:nvGrpSpPr>
        <p:grpSpPr>
          <a:xfrm>
            <a:off x="1920643" y="2770050"/>
            <a:ext cx="1364456" cy="1364456"/>
            <a:chOff x="1336591" y="2820772"/>
            <a:chExt cx="1364456" cy="1364456"/>
          </a:xfrm>
        </p:grpSpPr>
        <p:sp>
          <p:nvSpPr>
            <p:cNvPr id="18" name="矩形 17"/>
            <p:cNvSpPr/>
            <p:nvPr/>
          </p:nvSpPr>
          <p:spPr>
            <a:xfrm>
              <a:off x="1336591" y="2820772"/>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24" name="组合 23"/>
            <p:cNvGrpSpPr/>
            <p:nvPr/>
          </p:nvGrpSpPr>
          <p:grpSpPr>
            <a:xfrm>
              <a:off x="1459051" y="3059019"/>
              <a:ext cx="1040356" cy="947461"/>
              <a:chOff x="2065786" y="4184708"/>
              <a:chExt cx="1143803" cy="1041671"/>
            </a:xfrm>
          </p:grpSpPr>
          <p:pic>
            <p:nvPicPr>
              <p:cNvPr id="25" name="Picture 3" descr="\\MAGNUM\Projects\Microsoft\Cloud Power FY12\Design\ICONS_PNG\User.png"/>
              <p:cNvPicPr>
                <a:picLocks noChangeAspect="1" noChangeArrowheads="1"/>
              </p:cNvPicPr>
              <p:nvPr/>
            </p:nvPicPr>
            <p:blipFill>
              <a:blip r:embed="rId4" cstate="print">
                <a:biLevel thresh="25000"/>
              </a:blip>
              <a:srcRect/>
              <a:stretch>
                <a:fillRect/>
              </a:stretch>
            </p:blipFill>
            <p:spPr bwMode="auto">
              <a:xfrm>
                <a:off x="2065786" y="4184708"/>
                <a:ext cx="1041942" cy="1041671"/>
              </a:xfrm>
              <a:prstGeom prst="rect">
                <a:avLst/>
              </a:prstGeom>
              <a:noFill/>
            </p:spPr>
          </p:pic>
          <p:pic>
            <p:nvPicPr>
              <p:cNvPr id="26" name="Picture 1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flipH="1">
                <a:off x="2848917" y="4416131"/>
                <a:ext cx="360672" cy="532913"/>
              </a:xfrm>
              <a:prstGeom prst="rect">
                <a:avLst/>
              </a:prstGeom>
            </p:spPr>
          </p:pic>
        </p:grpSp>
      </p:grpSp>
      <p:sp>
        <p:nvSpPr>
          <p:cNvPr id="27" name="文本框 26"/>
          <p:cNvSpPr txBox="1"/>
          <p:nvPr/>
        </p:nvSpPr>
        <p:spPr>
          <a:xfrm>
            <a:off x="3558799" y="1351067"/>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内容添加文本说明内容添加文本说明内容添加文本</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说明内容添加文本说明内容添加文本说明内容添加、</a:t>
            </a:r>
          </a:p>
          <a:p>
            <a:pPr>
              <a:lnSpc>
                <a:spcPct val="150000"/>
              </a:lnSpc>
            </a:pPr>
            <a:endParaRPr lang="zh-CN" altLang="en-US" sz="1600" dirty="0">
              <a:solidFill>
                <a:srgbClr val="314865"/>
              </a:solidFill>
              <a:latin typeface="Calibri"/>
              <a:ea typeface="微软雅黑" pitchFamily="34" charset="-122"/>
            </a:endParaRPr>
          </a:p>
        </p:txBody>
      </p:sp>
      <p:sp>
        <p:nvSpPr>
          <p:cNvPr id="29" name="文本框 28"/>
          <p:cNvSpPr txBox="1"/>
          <p:nvPr/>
        </p:nvSpPr>
        <p:spPr>
          <a:xfrm>
            <a:off x="3558799" y="2816032"/>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内容添加文本说明内容添加文本说明内容添加文本</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说明内容添加文本说明内容添加文本说明内容添加、</a:t>
            </a:r>
          </a:p>
          <a:p>
            <a:pPr>
              <a:lnSpc>
                <a:spcPct val="150000"/>
              </a:lnSpc>
            </a:pPr>
            <a:endParaRPr lang="zh-CN" altLang="en-US" sz="1600" dirty="0">
              <a:solidFill>
                <a:srgbClr val="314865"/>
              </a:solidFill>
              <a:latin typeface="Calibri"/>
              <a:ea typeface="微软雅黑" pitchFamily="34" charset="-122"/>
            </a:endParaRPr>
          </a:p>
        </p:txBody>
      </p:sp>
    </p:spTree>
    <p:extLst>
      <p:ext uri="{BB962C8B-B14F-4D97-AF65-F5344CB8AC3E}">
        <p14:creationId xmlns:p14="http://schemas.microsoft.com/office/powerpoint/2010/main" val="161479057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Fallback>
  </mc:AlternateContent>
  <p:extLst mod="1">
    <p:ext uri="{E180D4A7-C9FB-4DFB-919C-405C955672EB}">
      <p14:showEvtLst xmlns:p14="http://schemas.microsoft.com/office/powerpoint/2010/main">
        <p14:playEvt time="0" objId="2"/>
        <p14:stopEvt time="8037"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925.pptx"/>
</p:tagLst>
</file>

<file path=ppt/tags/tag2.xml><?xml version="1.0" encoding="utf-8"?>
<p:tagLst xmlns:a="http://schemas.openxmlformats.org/drawingml/2006/main" xmlns:r="http://schemas.openxmlformats.org/officeDocument/2006/relationships" xmlns:p="http://schemas.openxmlformats.org/presentationml/2006/main">
  <p:tag name="TIMING" val="|2.3|2.6|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emplate>
  <TotalTime>0</TotalTime>
  <Words>4627</Words>
  <Application>Microsoft Office PowerPoint</Application>
  <PresentationFormat>全屏显示(16:9)</PresentationFormat>
  <Paragraphs>446</Paragraphs>
  <Slides>39</Slides>
  <Notes>38</Notes>
  <HiddenSlides>0</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第一PPT，www.1ppt.com</vt:lpstr>
      <vt:lpstr>自定义设计方案</vt:lpstr>
      <vt:lpstr>PowerPoint 演示文稿</vt:lpstr>
      <vt:lpstr>PowerPoint 演示文稿</vt:lpstr>
      <vt:lpstr>PowerPoint 演示文稿</vt:lpstr>
      <vt:lpstr>绪  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dc:title>
  <dc:creator>第一PPT</dc:creator>
  <cp:keywords>www.1ppt.com</cp:keywords>
  <dc:description>www.1ppt.com</dc:description>
  <cp:lastModifiedBy/>
  <cp:revision>1</cp:revision>
  <dcterms:created xsi:type="dcterms:W3CDTF">2017-06-05T14:02:11Z</dcterms:created>
  <dcterms:modified xsi:type="dcterms:W3CDTF">2022-02-25T08:51:03Z</dcterms:modified>
</cp:coreProperties>
</file>