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4" r:id="rId4"/>
    <p:sldId id="257" r:id="rId5"/>
    <p:sldId id="265" r:id="rId6"/>
    <p:sldId id="266" r:id="rId7"/>
    <p:sldId id="260" r:id="rId8"/>
    <p:sldId id="267" r:id="rId9"/>
    <p:sldId id="269" r:id="rId10"/>
    <p:sldId id="270" r:id="rId11"/>
    <p:sldId id="271" r:id="rId12"/>
    <p:sldId id="272" r:id="rId13"/>
    <p:sldId id="273" r:id="rId14"/>
    <p:sldId id="274" r:id="rId15"/>
    <p:sldId id="275"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E51FE9-8702-C0A1-FA0A-EE9FC90C7736}" v="2" dt="2018-09-08T11:43:21.789"/>
    <p1510:client id="{A287AB9F-8670-2378-4D3B-A4272C29BB2B}" v="29" dt="2018-09-09T14:48:15.859"/>
    <p1510:client id="{EFD74D39-632C-EF1C-6F22-946B84BF965B}" v="4" dt="2018-09-10T19:14:44.430"/>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4" d="100"/>
          <a:sy n="114" d="100"/>
        </p:scale>
        <p:origin x="18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gkuk Lee" userId="S::jongkukl@gs1ca.org::eebe8bef-e67f-40fd-a1b6-833b017121af" providerId="AD" clId="Web-{A287AB9F-8670-2378-4D3B-A4272C29BB2B}"/>
    <pc:docChg chg="addSld delSld modSld sldOrd">
      <pc:chgData name="Jongkuk Lee" userId="S::jongkukl@gs1ca.org::eebe8bef-e67f-40fd-a1b6-833b017121af" providerId="AD" clId="Web-{A287AB9F-8670-2378-4D3B-A4272C29BB2B}" dt="2018-09-09T15:11:28.687" v="2947" actId="20577"/>
      <pc:docMkLst>
        <pc:docMk/>
      </pc:docMkLst>
      <pc:sldChg chg="modSp">
        <pc:chgData name="Jongkuk Lee" userId="S::jongkukl@gs1ca.org::eebe8bef-e67f-40fd-a1b6-833b017121af" providerId="AD" clId="Web-{A287AB9F-8670-2378-4D3B-A4272C29BB2B}" dt="2018-09-09T13:43:42.095" v="1079" actId="20577"/>
        <pc:sldMkLst>
          <pc:docMk/>
          <pc:sldMk cId="109857222" sldId="256"/>
        </pc:sldMkLst>
        <pc:spChg chg="mod">
          <ac:chgData name="Jongkuk Lee" userId="S::jongkukl@gs1ca.org::eebe8bef-e67f-40fd-a1b6-833b017121af" providerId="AD" clId="Web-{A287AB9F-8670-2378-4D3B-A4272C29BB2B}" dt="2018-09-09T13:43:42.095" v="1079" actId="20577"/>
          <ac:spMkLst>
            <pc:docMk/>
            <pc:sldMk cId="109857222" sldId="256"/>
            <ac:spMk id="2" creationId="{A32377E5-4741-498D-8D70-17F63EAC3798}"/>
          </ac:spMkLst>
        </pc:spChg>
        <pc:spChg chg="mod">
          <ac:chgData name="Jongkuk Lee" userId="S::jongkukl@gs1ca.org::eebe8bef-e67f-40fd-a1b6-833b017121af" providerId="AD" clId="Web-{A287AB9F-8670-2378-4D3B-A4272C29BB2B}" dt="2018-09-09T13:38:42.812" v="855" actId="20577"/>
          <ac:spMkLst>
            <pc:docMk/>
            <pc:sldMk cId="109857222" sldId="256"/>
            <ac:spMk id="3" creationId="{CC9B3B74-46E9-475D-B003-04D95F7DCB61}"/>
          </ac:spMkLst>
        </pc:spChg>
        <pc:spChg chg="mod">
          <ac:chgData name="Jongkuk Lee" userId="S::jongkukl@gs1ca.org::eebe8bef-e67f-40fd-a1b6-833b017121af" providerId="AD" clId="Web-{A287AB9F-8670-2378-4D3B-A4272C29BB2B}" dt="2018-09-09T13:07:55.605" v="6" actId="20577"/>
          <ac:spMkLst>
            <pc:docMk/>
            <pc:sldMk cId="109857222" sldId="256"/>
            <ac:spMk id="4" creationId="{EAC2F55E-D63C-4CA7-8A3C-A61E725F36E4}"/>
          </ac:spMkLst>
        </pc:spChg>
      </pc:sldChg>
      <pc:sldChg chg="addSp delSp modSp">
        <pc:chgData name="Jongkuk Lee" userId="S::jongkukl@gs1ca.org::eebe8bef-e67f-40fd-a1b6-833b017121af" providerId="AD" clId="Web-{A287AB9F-8670-2378-4D3B-A4272C29BB2B}" dt="2018-09-09T14:33:29.666" v="1991" actId="20577"/>
        <pc:sldMkLst>
          <pc:docMk/>
          <pc:sldMk cId="2489369975" sldId="257"/>
        </pc:sldMkLst>
        <pc:spChg chg="add mod">
          <ac:chgData name="Jongkuk Lee" userId="S::jongkukl@gs1ca.org::eebe8bef-e67f-40fd-a1b6-833b017121af" providerId="AD" clId="Web-{A287AB9F-8670-2378-4D3B-A4272C29BB2B}" dt="2018-09-09T14:08:22.865" v="1523" actId="1076"/>
          <ac:spMkLst>
            <pc:docMk/>
            <pc:sldMk cId="2489369975" sldId="257"/>
            <ac:spMk id="2" creationId="{244E2B4A-4E06-42C0-A976-35E01C432CE9}"/>
          </ac:spMkLst>
        </pc:spChg>
        <pc:spChg chg="add mod">
          <ac:chgData name="Jongkuk Lee" userId="S::jongkukl@gs1ca.org::eebe8bef-e67f-40fd-a1b6-833b017121af" providerId="AD" clId="Web-{A287AB9F-8670-2378-4D3B-A4272C29BB2B}" dt="2018-09-09T14:08:22.946" v="1524" actId="1076"/>
          <ac:spMkLst>
            <pc:docMk/>
            <pc:sldMk cId="2489369975" sldId="257"/>
            <ac:spMk id="3" creationId="{A7854676-97C8-4B65-B98D-373956BD32C7}"/>
          </ac:spMkLst>
        </pc:spChg>
        <pc:spChg chg="mod">
          <ac:chgData name="Jongkuk Lee" userId="S::jongkukl@gs1ca.org::eebe8bef-e67f-40fd-a1b6-833b017121af" providerId="AD" clId="Web-{A287AB9F-8670-2378-4D3B-A4272C29BB2B}" dt="2018-09-09T14:33:29.666" v="1991" actId="20577"/>
          <ac:spMkLst>
            <pc:docMk/>
            <pc:sldMk cId="2489369975" sldId="257"/>
            <ac:spMk id="9" creationId="{DA2B6E75-13EC-4E2A-956C-4A41B7D6D7F1}"/>
          </ac:spMkLst>
        </pc:spChg>
        <pc:spChg chg="add mod">
          <ac:chgData name="Jongkuk Lee" userId="S::jongkukl@gs1ca.org::eebe8bef-e67f-40fd-a1b6-833b017121af" providerId="AD" clId="Web-{A287AB9F-8670-2378-4D3B-A4272C29BB2B}" dt="2018-09-09T14:08:23.115" v="1526" actId="1076"/>
          <ac:spMkLst>
            <pc:docMk/>
            <pc:sldMk cId="2489369975" sldId="257"/>
            <ac:spMk id="13" creationId="{9A9CB113-7BAC-4232-B89A-6086909DA65D}"/>
          </ac:spMkLst>
        </pc:spChg>
        <pc:spChg chg="add mod">
          <ac:chgData name="Jongkuk Lee" userId="S::jongkukl@gs1ca.org::eebe8bef-e67f-40fd-a1b6-833b017121af" providerId="AD" clId="Web-{A287AB9F-8670-2378-4D3B-A4272C29BB2B}" dt="2018-09-09T14:09:02.851" v="1563" actId="1076"/>
          <ac:spMkLst>
            <pc:docMk/>
            <pc:sldMk cId="2489369975" sldId="257"/>
            <ac:spMk id="18" creationId="{0BB5D878-A8AC-4023-B1D3-B1720EB23443}"/>
          </ac:spMkLst>
        </pc:spChg>
        <pc:spChg chg="add mod">
          <ac:chgData name="Jongkuk Lee" userId="S::jongkukl@gs1ca.org::eebe8bef-e67f-40fd-a1b6-833b017121af" providerId="AD" clId="Web-{A287AB9F-8670-2378-4D3B-A4272C29BB2B}" dt="2018-09-09T14:08:31.147" v="1545" actId="1076"/>
          <ac:spMkLst>
            <pc:docMk/>
            <pc:sldMk cId="2489369975" sldId="257"/>
            <ac:spMk id="21" creationId="{F098D93F-5358-4216-8687-6D1E6DC640E4}"/>
          </ac:spMkLst>
        </pc:spChg>
        <pc:spChg chg="add del mod">
          <ac:chgData name="Jongkuk Lee" userId="S::jongkukl@gs1ca.org::eebe8bef-e67f-40fd-a1b6-833b017121af" providerId="AD" clId="Web-{A287AB9F-8670-2378-4D3B-A4272C29BB2B}" dt="2018-09-09T14:12:23.754" v="1613"/>
          <ac:spMkLst>
            <pc:docMk/>
            <pc:sldMk cId="2489369975" sldId="257"/>
            <ac:spMk id="22" creationId="{BD028866-733F-4B74-B3F9-D0DBF099970D}"/>
          </ac:spMkLst>
        </pc:spChg>
        <pc:spChg chg="add mod">
          <ac:chgData name="Jongkuk Lee" userId="S::jongkukl@gs1ca.org::eebe8bef-e67f-40fd-a1b6-833b017121af" providerId="AD" clId="Web-{A287AB9F-8670-2378-4D3B-A4272C29BB2B}" dt="2018-09-09T14:08:47.725" v="1562" actId="1076"/>
          <ac:spMkLst>
            <pc:docMk/>
            <pc:sldMk cId="2489369975" sldId="257"/>
            <ac:spMk id="24" creationId="{EA2429DD-3511-46C2-9497-16A8C05B3077}"/>
          </ac:spMkLst>
        </pc:spChg>
        <pc:spChg chg="add mod">
          <ac:chgData name="Jongkuk Lee" userId="S::jongkukl@gs1ca.org::eebe8bef-e67f-40fd-a1b6-833b017121af" providerId="AD" clId="Web-{A287AB9F-8670-2378-4D3B-A4272C29BB2B}" dt="2018-09-09T14:09:29.243" v="1581" actId="1076"/>
          <ac:spMkLst>
            <pc:docMk/>
            <pc:sldMk cId="2489369975" sldId="257"/>
            <ac:spMk id="29" creationId="{4AF8925F-180A-49E4-801E-76F6E78C18EB}"/>
          </ac:spMkLst>
        </pc:spChg>
        <pc:spChg chg="add mod">
          <ac:chgData name="Jongkuk Lee" userId="S::jongkukl@gs1ca.org::eebe8bef-e67f-40fd-a1b6-833b017121af" providerId="AD" clId="Web-{A287AB9F-8670-2378-4D3B-A4272C29BB2B}" dt="2018-09-09T14:10:02.494" v="1595" actId="20577"/>
          <ac:spMkLst>
            <pc:docMk/>
            <pc:sldMk cId="2489369975" sldId="257"/>
            <ac:spMk id="30" creationId="{A4FB09C6-3206-4758-A57F-5EE9734550D2}"/>
          </ac:spMkLst>
        </pc:spChg>
        <pc:graphicFrameChg chg="mod modGraphic">
          <ac:chgData name="Jongkuk Lee" userId="S::jongkukl@gs1ca.org::eebe8bef-e67f-40fd-a1b6-833b017121af" providerId="AD" clId="Web-{A287AB9F-8670-2378-4D3B-A4272C29BB2B}" dt="2018-09-09T14:08:22.693" v="1521" actId="1076"/>
          <ac:graphicFrameMkLst>
            <pc:docMk/>
            <pc:sldMk cId="2489369975" sldId="257"/>
            <ac:graphicFrameMk id="4" creationId="{2E2F751D-2CA7-48AB-8AEC-381A7942B268}"/>
          </ac:graphicFrameMkLst>
        </pc:graphicFrameChg>
        <pc:graphicFrameChg chg="del mod">
          <ac:chgData name="Jongkuk Lee" userId="S::jongkukl@gs1ca.org::eebe8bef-e67f-40fd-a1b6-833b017121af" providerId="AD" clId="Web-{A287AB9F-8670-2378-4D3B-A4272C29BB2B}" dt="2018-09-09T13:49:20.525" v="1200"/>
          <ac:graphicFrameMkLst>
            <pc:docMk/>
            <pc:sldMk cId="2489369975" sldId="257"/>
            <ac:graphicFrameMk id="6" creationId="{8915F34D-8114-4377-9FC4-76E4081532A7}"/>
          </ac:graphicFrameMkLst>
        </pc:graphicFrameChg>
        <pc:graphicFrameChg chg="del mod">
          <ac:chgData name="Jongkuk Lee" userId="S::jongkukl@gs1ca.org::eebe8bef-e67f-40fd-a1b6-833b017121af" providerId="AD" clId="Web-{A287AB9F-8670-2378-4D3B-A4272C29BB2B}" dt="2018-09-09T14:08:00.255" v="1520"/>
          <ac:graphicFrameMkLst>
            <pc:docMk/>
            <pc:sldMk cId="2489369975" sldId="257"/>
            <ac:graphicFrameMk id="7" creationId="{CC2244A6-E589-4DA6-954D-E2CE063FF9E2}"/>
          </ac:graphicFrameMkLst>
        </pc:graphicFrameChg>
        <pc:graphicFrameChg chg="del mod">
          <ac:chgData name="Jongkuk Lee" userId="S::jongkukl@gs1ca.org::eebe8bef-e67f-40fd-a1b6-833b017121af" providerId="AD" clId="Web-{A287AB9F-8670-2378-4D3B-A4272C29BB2B}" dt="2018-09-09T14:07:56.817" v="1519"/>
          <ac:graphicFrameMkLst>
            <pc:docMk/>
            <pc:sldMk cId="2489369975" sldId="257"/>
            <ac:graphicFrameMk id="8" creationId="{E527969E-02F6-4A16-AC44-1191283CC729}"/>
          </ac:graphicFrameMkLst>
        </pc:graphicFrameChg>
        <pc:graphicFrameChg chg="add del mod">
          <ac:chgData name="Jongkuk Lee" userId="S::jongkukl@gs1ca.org::eebe8bef-e67f-40fd-a1b6-833b017121af" providerId="AD" clId="Web-{A287AB9F-8670-2378-4D3B-A4272C29BB2B}" dt="2018-09-09T13:49:55.510" v="1238"/>
          <ac:graphicFrameMkLst>
            <pc:docMk/>
            <pc:sldMk cId="2489369975" sldId="257"/>
            <ac:graphicFrameMk id="10" creationId="{A1D5D6B3-9FF3-4F3B-AC81-3D01AFAB34ED}"/>
          </ac:graphicFrameMkLst>
        </pc:graphicFrameChg>
        <pc:graphicFrameChg chg="add mod modGraphic">
          <ac:chgData name="Jongkuk Lee" userId="S::jongkukl@gs1ca.org::eebe8bef-e67f-40fd-a1b6-833b017121af" providerId="AD" clId="Web-{A287AB9F-8670-2378-4D3B-A4272C29BB2B}" dt="2018-09-09T14:08:22.771" v="1522" actId="1076"/>
          <ac:graphicFrameMkLst>
            <pc:docMk/>
            <pc:sldMk cId="2489369975" sldId="257"/>
            <ac:graphicFrameMk id="11" creationId="{2B5994EC-1192-4A41-B453-4D16D9B581C7}"/>
          </ac:graphicFrameMkLst>
        </pc:graphicFrameChg>
        <pc:graphicFrameChg chg="add mod modGraphic">
          <ac:chgData name="Jongkuk Lee" userId="S::jongkukl@gs1ca.org::eebe8bef-e67f-40fd-a1b6-833b017121af" providerId="AD" clId="Web-{A287AB9F-8670-2378-4D3B-A4272C29BB2B}" dt="2018-09-09T14:08:30.959" v="1543" actId="1076"/>
          <ac:graphicFrameMkLst>
            <pc:docMk/>
            <pc:sldMk cId="2489369975" sldId="257"/>
            <ac:graphicFrameMk id="19" creationId="{77D64129-DDF0-4979-88BD-3903EDADBE7C}"/>
          </ac:graphicFrameMkLst>
        </pc:graphicFrameChg>
        <pc:graphicFrameChg chg="add mod modGraphic">
          <ac:chgData name="Jongkuk Lee" userId="S::jongkukl@gs1ca.org::eebe8bef-e67f-40fd-a1b6-833b017121af" providerId="AD" clId="Web-{A287AB9F-8670-2378-4D3B-A4272C29BB2B}" dt="2018-09-09T14:08:31.068" v="1544" actId="1076"/>
          <ac:graphicFrameMkLst>
            <pc:docMk/>
            <pc:sldMk cId="2489369975" sldId="257"/>
            <ac:graphicFrameMk id="20" creationId="{7156A286-53DF-4463-A530-7979A09A7BA4}"/>
          </ac:graphicFrameMkLst>
        </pc:graphicFrameChg>
        <pc:picChg chg="add mod">
          <ac:chgData name="Jongkuk Lee" userId="S::jongkukl@gs1ca.org::eebe8bef-e67f-40fd-a1b6-833b017121af" providerId="AD" clId="Web-{A287AB9F-8670-2378-4D3B-A4272C29BB2B}" dt="2018-09-09T14:08:23.021" v="1525" actId="1076"/>
          <ac:picMkLst>
            <pc:docMk/>
            <pc:sldMk cId="2489369975" sldId="257"/>
            <ac:picMk id="5" creationId="{A065C30B-F3B7-4094-9386-2E5FEF2FEAC3}"/>
          </ac:picMkLst>
        </pc:picChg>
        <pc:picChg chg="add mod">
          <ac:chgData name="Jongkuk Lee" userId="S::jongkukl@gs1ca.org::eebe8bef-e67f-40fd-a1b6-833b017121af" providerId="AD" clId="Web-{A287AB9F-8670-2378-4D3B-A4272C29BB2B}" dt="2018-09-09T14:08:31.318" v="1547" actId="1076"/>
          <ac:picMkLst>
            <pc:docMk/>
            <pc:sldMk cId="2489369975" sldId="257"/>
            <ac:picMk id="23" creationId="{CCA6D54E-0D04-4A04-B000-B2B1DECDF64A}"/>
          </ac:picMkLst>
        </pc:picChg>
        <pc:cxnChg chg="add mod">
          <ac:chgData name="Jongkuk Lee" userId="S::jongkukl@gs1ca.org::eebe8bef-e67f-40fd-a1b6-833b017121af" providerId="AD" clId="Web-{A287AB9F-8670-2378-4D3B-A4272C29BB2B}" dt="2018-09-09T14:08:23.193" v="1527" actId="1076"/>
          <ac:cxnSpMkLst>
            <pc:docMk/>
            <pc:sldMk cId="2489369975" sldId="257"/>
            <ac:cxnSpMk id="14" creationId="{AE119A7D-6E1A-425C-B51C-0F859767FF99}"/>
          </ac:cxnSpMkLst>
        </pc:cxnChg>
        <pc:cxnChg chg="add mod">
          <ac:chgData name="Jongkuk Lee" userId="S::jongkukl@gs1ca.org::eebe8bef-e67f-40fd-a1b6-833b017121af" providerId="AD" clId="Web-{A287AB9F-8670-2378-4D3B-A4272C29BB2B}" dt="2018-09-09T14:08:23.271" v="1528" actId="1076"/>
          <ac:cxnSpMkLst>
            <pc:docMk/>
            <pc:sldMk cId="2489369975" sldId="257"/>
            <ac:cxnSpMk id="15" creationId="{F746642C-07FB-4C7B-A60E-6D58918A87E2}"/>
          </ac:cxnSpMkLst>
        </pc:cxnChg>
        <pc:cxnChg chg="add mod">
          <ac:chgData name="Jongkuk Lee" userId="S::jongkukl@gs1ca.org::eebe8bef-e67f-40fd-a1b6-833b017121af" providerId="AD" clId="Web-{A287AB9F-8670-2378-4D3B-A4272C29BB2B}" dt="2018-09-09T14:08:23.349" v="1529" actId="1076"/>
          <ac:cxnSpMkLst>
            <pc:docMk/>
            <pc:sldMk cId="2489369975" sldId="257"/>
            <ac:cxnSpMk id="16" creationId="{5104D198-DEF5-49E0-9451-25976507778E}"/>
          </ac:cxnSpMkLst>
        </pc:cxnChg>
        <pc:cxnChg chg="add mod">
          <ac:chgData name="Jongkuk Lee" userId="S::jongkukl@gs1ca.org::eebe8bef-e67f-40fd-a1b6-833b017121af" providerId="AD" clId="Web-{A287AB9F-8670-2378-4D3B-A4272C29BB2B}" dt="2018-09-09T14:08:23.428" v="1530" actId="1076"/>
          <ac:cxnSpMkLst>
            <pc:docMk/>
            <pc:sldMk cId="2489369975" sldId="257"/>
            <ac:cxnSpMk id="17" creationId="{BCC0A5EA-D248-4182-99F7-89D72B693846}"/>
          </ac:cxnSpMkLst>
        </pc:cxnChg>
        <pc:cxnChg chg="add mod">
          <ac:chgData name="Jongkuk Lee" userId="S::jongkukl@gs1ca.org::eebe8bef-e67f-40fd-a1b6-833b017121af" providerId="AD" clId="Web-{A287AB9F-8670-2378-4D3B-A4272C29BB2B}" dt="2018-09-09T14:11:00.530" v="1601" actId="1076"/>
          <ac:cxnSpMkLst>
            <pc:docMk/>
            <pc:sldMk cId="2489369975" sldId="257"/>
            <ac:cxnSpMk id="25" creationId="{BD237FE9-6A61-421D-81AD-C5732BB9835A}"/>
          </ac:cxnSpMkLst>
        </pc:cxnChg>
        <pc:cxnChg chg="add del mod">
          <ac:chgData name="Jongkuk Lee" userId="S::jongkukl@gs1ca.org::eebe8bef-e67f-40fd-a1b6-833b017121af" providerId="AD" clId="Web-{A287AB9F-8670-2378-4D3B-A4272C29BB2B}" dt="2018-09-09T14:11:03.608" v="1602"/>
          <ac:cxnSpMkLst>
            <pc:docMk/>
            <pc:sldMk cId="2489369975" sldId="257"/>
            <ac:cxnSpMk id="26" creationId="{E00FDBE3-C1EC-423B-966A-B786F177C75E}"/>
          </ac:cxnSpMkLst>
        </pc:cxnChg>
        <pc:cxnChg chg="add mod">
          <ac:chgData name="Jongkuk Lee" userId="S::jongkukl@gs1ca.org::eebe8bef-e67f-40fd-a1b6-833b017121af" providerId="AD" clId="Web-{A287AB9F-8670-2378-4D3B-A4272C29BB2B}" dt="2018-09-09T14:11:58.956" v="1611" actId="14100"/>
          <ac:cxnSpMkLst>
            <pc:docMk/>
            <pc:sldMk cId="2489369975" sldId="257"/>
            <ac:cxnSpMk id="27" creationId="{5C7B6518-3BE5-46BF-9934-BE9C6DEB77CE}"/>
          </ac:cxnSpMkLst>
        </pc:cxnChg>
        <pc:cxnChg chg="add mod">
          <ac:chgData name="Jongkuk Lee" userId="S::jongkukl@gs1ca.org::eebe8bef-e67f-40fd-a1b6-833b017121af" providerId="AD" clId="Web-{A287AB9F-8670-2378-4D3B-A4272C29BB2B}" dt="2018-09-09T14:11:48.190" v="1609" actId="1076"/>
          <ac:cxnSpMkLst>
            <pc:docMk/>
            <pc:sldMk cId="2489369975" sldId="257"/>
            <ac:cxnSpMk id="28" creationId="{0B8FB99D-E170-4136-8787-1148D0BF1642}"/>
          </ac:cxnSpMkLst>
        </pc:cxnChg>
      </pc:sldChg>
      <pc:sldChg chg="del">
        <pc:chgData name="Jongkuk Lee" userId="S::jongkukl@gs1ca.org::eebe8bef-e67f-40fd-a1b6-833b017121af" providerId="AD" clId="Web-{A287AB9F-8670-2378-4D3B-A4272C29BB2B}" dt="2018-09-09T14:28:41.868" v="1854"/>
        <pc:sldMkLst>
          <pc:docMk/>
          <pc:sldMk cId="4088742629" sldId="258"/>
        </pc:sldMkLst>
      </pc:sldChg>
      <pc:sldChg chg="addSp delSp modSp">
        <pc:chgData name="Jongkuk Lee" userId="S::jongkukl@gs1ca.org::eebe8bef-e67f-40fd-a1b6-833b017121af" providerId="AD" clId="Web-{A287AB9F-8670-2378-4D3B-A4272C29BB2B}" dt="2018-09-09T15:04:24.446" v="2745"/>
        <pc:sldMkLst>
          <pc:docMk/>
          <pc:sldMk cId="1095816759" sldId="260"/>
        </pc:sldMkLst>
        <pc:spChg chg="add mod">
          <ac:chgData name="Jongkuk Lee" userId="S::jongkukl@gs1ca.org::eebe8bef-e67f-40fd-a1b6-833b017121af" providerId="AD" clId="Web-{A287AB9F-8670-2378-4D3B-A4272C29BB2B}" dt="2018-09-09T15:01:16.272" v="2734" actId="20577"/>
          <ac:spMkLst>
            <pc:docMk/>
            <pc:sldMk cId="1095816759" sldId="260"/>
            <ac:spMk id="2" creationId="{363E48D6-7612-4CBF-856A-2BDF705E94D9}"/>
          </ac:spMkLst>
        </pc:spChg>
        <pc:spChg chg="del mod">
          <ac:chgData name="Jongkuk Lee" userId="S::jongkukl@gs1ca.org::eebe8bef-e67f-40fd-a1b6-833b017121af" providerId="AD" clId="Web-{A287AB9F-8670-2378-4D3B-A4272C29BB2B}" dt="2018-09-09T14:34:16.933" v="2015"/>
          <ac:spMkLst>
            <pc:docMk/>
            <pc:sldMk cId="1095816759" sldId="260"/>
            <ac:spMk id="5" creationId="{37D85198-0542-49E0-8ABC-E39543C8C8F8}"/>
          </ac:spMkLst>
        </pc:spChg>
        <pc:spChg chg="add del">
          <ac:chgData name="Jongkuk Lee" userId="S::jongkukl@gs1ca.org::eebe8bef-e67f-40fd-a1b6-833b017121af" providerId="AD" clId="Web-{A287AB9F-8670-2378-4D3B-A4272C29BB2B}" dt="2018-09-09T14:48:53.829" v="2313"/>
          <ac:spMkLst>
            <pc:docMk/>
            <pc:sldMk cId="1095816759" sldId="260"/>
            <ac:spMk id="8" creationId="{140C87C6-291B-4702-B1E9-B71E43A34056}"/>
          </ac:spMkLst>
        </pc:spChg>
        <pc:spChg chg="add del">
          <ac:chgData name="Jongkuk Lee" userId="S::jongkukl@gs1ca.org::eebe8bef-e67f-40fd-a1b6-833b017121af" providerId="AD" clId="Web-{A287AB9F-8670-2378-4D3B-A4272C29BB2B}" dt="2018-09-09T14:48:48.814" v="2311"/>
          <ac:spMkLst>
            <pc:docMk/>
            <pc:sldMk cId="1095816759" sldId="260"/>
            <ac:spMk id="16" creationId="{89A37A3C-BF5B-4D05-A6E0-48D53E886A41}"/>
          </ac:spMkLst>
        </pc:spChg>
        <pc:spChg chg="add del">
          <ac:chgData name="Jongkuk Lee" userId="S::jongkukl@gs1ca.org::eebe8bef-e67f-40fd-a1b6-833b017121af" providerId="AD" clId="Web-{A287AB9F-8670-2378-4D3B-A4272C29BB2B}" dt="2018-09-09T14:48:51.267" v="2312"/>
          <ac:spMkLst>
            <pc:docMk/>
            <pc:sldMk cId="1095816759" sldId="260"/>
            <ac:spMk id="18" creationId="{ECB9509F-B307-4047-A9AB-1D3E42F38BFA}"/>
          </ac:spMkLst>
        </pc:spChg>
        <pc:spChg chg="add del mod">
          <ac:chgData name="Jongkuk Lee" userId="S::jongkukl@gs1ca.org::eebe8bef-e67f-40fd-a1b6-833b017121af" providerId="AD" clId="Web-{A287AB9F-8670-2378-4D3B-A4272C29BB2B}" dt="2018-09-09T15:04:21.524" v="2744"/>
          <ac:spMkLst>
            <pc:docMk/>
            <pc:sldMk cId="1095816759" sldId="260"/>
            <ac:spMk id="21" creationId="{A055FA94-877C-4518-A320-F738AA62EED8}"/>
          </ac:spMkLst>
        </pc:spChg>
        <pc:graphicFrameChg chg="add del">
          <ac:chgData name="Jongkuk Lee" userId="S::jongkukl@gs1ca.org::eebe8bef-e67f-40fd-a1b6-833b017121af" providerId="AD" clId="Web-{A287AB9F-8670-2378-4D3B-A4272C29BB2B}" dt="2018-09-09T14:56:42.699" v="2614"/>
          <ac:graphicFrameMkLst>
            <pc:docMk/>
            <pc:sldMk cId="1095816759" sldId="260"/>
            <ac:graphicFrameMk id="4" creationId="{E9B22F5E-5805-48A1-8A77-ABF7B6E72806}"/>
          </ac:graphicFrameMkLst>
        </pc:graphicFrameChg>
        <pc:graphicFrameChg chg="add del mod modGraphic">
          <ac:chgData name="Jongkuk Lee" userId="S::jongkukl@gs1ca.org::eebe8bef-e67f-40fd-a1b6-833b017121af" providerId="AD" clId="Web-{A287AB9F-8670-2378-4D3B-A4272C29BB2B}" dt="2018-09-09T15:04:24.446" v="2745"/>
          <ac:graphicFrameMkLst>
            <pc:docMk/>
            <pc:sldMk cId="1095816759" sldId="260"/>
            <ac:graphicFrameMk id="20" creationId="{B56BA212-7B09-4633-9A1A-2324561E84B9}"/>
          </ac:graphicFrameMkLst>
        </pc:graphicFrameChg>
        <pc:cxnChg chg="add del">
          <ac:chgData name="Jongkuk Lee" userId="S::jongkukl@gs1ca.org::eebe8bef-e67f-40fd-a1b6-833b017121af" providerId="AD" clId="Web-{A287AB9F-8670-2378-4D3B-A4272C29BB2B}" dt="2018-09-09T14:48:45.516" v="2310"/>
          <ac:cxnSpMkLst>
            <pc:docMk/>
            <pc:sldMk cId="1095816759" sldId="260"/>
            <ac:cxnSpMk id="10" creationId="{1B74E5A5-C205-419D-AD70-5B5CC2414DCF}"/>
          </ac:cxnSpMkLst>
        </pc:cxnChg>
        <pc:cxnChg chg="add del">
          <ac:chgData name="Jongkuk Lee" userId="S::jongkukl@gs1ca.org::eebe8bef-e67f-40fd-a1b6-833b017121af" providerId="AD" clId="Web-{A287AB9F-8670-2378-4D3B-A4272C29BB2B}" dt="2018-09-09T14:48:45.501" v="2309"/>
          <ac:cxnSpMkLst>
            <pc:docMk/>
            <pc:sldMk cId="1095816759" sldId="260"/>
            <ac:cxnSpMk id="12" creationId="{FF60C86B-ED1B-4BBF-8247-0C8671A1BEC0}"/>
          </ac:cxnSpMkLst>
        </pc:cxnChg>
        <pc:cxnChg chg="add del">
          <ac:chgData name="Jongkuk Lee" userId="S::jongkukl@gs1ca.org::eebe8bef-e67f-40fd-a1b6-833b017121af" providerId="AD" clId="Web-{A287AB9F-8670-2378-4D3B-A4272C29BB2B}" dt="2018-09-09T14:48:45.501" v="2308"/>
          <ac:cxnSpMkLst>
            <pc:docMk/>
            <pc:sldMk cId="1095816759" sldId="260"/>
            <ac:cxnSpMk id="14" creationId="{7250C3F8-19C5-4242-8C62-AEFFADBF9987}"/>
          </ac:cxnSpMkLst>
        </pc:cxnChg>
      </pc:sldChg>
      <pc:sldChg chg="del">
        <pc:chgData name="Jongkuk Lee" userId="S::jongkukl@gs1ca.org::eebe8bef-e67f-40fd-a1b6-833b017121af" providerId="AD" clId="Web-{A287AB9F-8670-2378-4D3B-A4272C29BB2B}" dt="2018-09-09T14:28:38.790" v="1853"/>
        <pc:sldMkLst>
          <pc:docMk/>
          <pc:sldMk cId="1194773597" sldId="261"/>
        </pc:sldMkLst>
      </pc:sldChg>
      <pc:sldChg chg="modSp">
        <pc:chgData name="Jongkuk Lee" userId="S::jongkukl@gs1ca.org::eebe8bef-e67f-40fd-a1b6-833b017121af" providerId="AD" clId="Web-{A287AB9F-8670-2378-4D3B-A4272C29BB2B}" dt="2018-09-09T14:44:33.004" v="2149" actId="20577"/>
        <pc:sldMkLst>
          <pc:docMk/>
          <pc:sldMk cId="1986909730" sldId="263"/>
        </pc:sldMkLst>
        <pc:spChg chg="mod">
          <ac:chgData name="Jongkuk Lee" userId="S::jongkukl@gs1ca.org::eebe8bef-e67f-40fd-a1b6-833b017121af" providerId="AD" clId="Web-{A287AB9F-8670-2378-4D3B-A4272C29BB2B}" dt="2018-09-09T14:44:33.004" v="2149" actId="20577"/>
          <ac:spMkLst>
            <pc:docMk/>
            <pc:sldMk cId="1986909730" sldId="263"/>
            <ac:spMk id="4" creationId="{7D5C58CD-BC3D-469F-8C9D-FD2007DEB64A}"/>
          </ac:spMkLst>
        </pc:spChg>
      </pc:sldChg>
      <pc:sldChg chg="addSp delSp modSp add replId">
        <pc:chgData name="Jongkuk Lee" userId="S::jongkukl@gs1ca.org::eebe8bef-e67f-40fd-a1b6-833b017121af" providerId="AD" clId="Web-{A287AB9F-8670-2378-4D3B-A4272C29BB2B}" dt="2018-09-09T13:58:11.058" v="1353" actId="14100"/>
        <pc:sldMkLst>
          <pc:docMk/>
          <pc:sldMk cId="192624199" sldId="264"/>
        </pc:sldMkLst>
        <pc:spChg chg="mod">
          <ac:chgData name="Jongkuk Lee" userId="S::jongkukl@gs1ca.org::eebe8bef-e67f-40fd-a1b6-833b017121af" providerId="AD" clId="Web-{A287AB9F-8670-2378-4D3B-A4272C29BB2B}" dt="2018-09-09T13:46:57.484" v="1120" actId="20577"/>
          <ac:spMkLst>
            <pc:docMk/>
            <pc:sldMk cId="192624199" sldId="264"/>
            <ac:spMk id="2" creationId="{A32377E5-4741-498D-8D70-17F63EAC3798}"/>
          </ac:spMkLst>
        </pc:spChg>
        <pc:spChg chg="del">
          <ac:chgData name="Jongkuk Lee" userId="S::jongkukl@gs1ca.org::eebe8bef-e67f-40fd-a1b6-833b017121af" providerId="AD" clId="Web-{A287AB9F-8670-2378-4D3B-A4272C29BB2B}" dt="2018-09-09T13:17:37.063" v="204"/>
          <ac:spMkLst>
            <pc:docMk/>
            <pc:sldMk cId="192624199" sldId="264"/>
            <ac:spMk id="3" creationId="{CC9B3B74-46E9-475D-B003-04D95F7DCB61}"/>
          </ac:spMkLst>
        </pc:spChg>
        <pc:spChg chg="mod">
          <ac:chgData name="Jongkuk Lee" userId="S::jongkukl@gs1ca.org::eebe8bef-e67f-40fd-a1b6-833b017121af" providerId="AD" clId="Web-{A287AB9F-8670-2378-4D3B-A4272C29BB2B}" dt="2018-09-09T13:17:31.828" v="202" actId="20577"/>
          <ac:spMkLst>
            <pc:docMk/>
            <pc:sldMk cId="192624199" sldId="264"/>
            <ac:spMk id="4" creationId="{EAC2F55E-D63C-4CA7-8A3C-A61E725F36E4}"/>
          </ac:spMkLst>
        </pc:spChg>
        <pc:spChg chg="add mod">
          <ac:chgData name="Jongkuk Lee" userId="S::jongkukl@gs1ca.org::eebe8bef-e67f-40fd-a1b6-833b017121af" providerId="AD" clId="Web-{A287AB9F-8670-2378-4D3B-A4272C29BB2B}" dt="2018-09-09T13:47:03.125" v="1125" actId="20577"/>
          <ac:spMkLst>
            <pc:docMk/>
            <pc:sldMk cId="192624199" sldId="264"/>
            <ac:spMk id="5" creationId="{CA2F367C-4FB2-4952-A3DB-D71C119ADC62}"/>
          </ac:spMkLst>
        </pc:spChg>
        <pc:spChg chg="add mod">
          <ac:chgData name="Jongkuk Lee" userId="S::jongkukl@gs1ca.org::eebe8bef-e67f-40fd-a1b6-833b017121af" providerId="AD" clId="Web-{A287AB9F-8670-2378-4D3B-A4272C29BB2B}" dt="2018-09-09T13:57:28.426" v="1348" actId="14100"/>
          <ac:spMkLst>
            <pc:docMk/>
            <pc:sldMk cId="192624199" sldId="264"/>
            <ac:spMk id="6" creationId="{08121D94-64DC-4B4D-BEE1-B8D67767466B}"/>
          </ac:spMkLst>
        </pc:spChg>
        <pc:spChg chg="add mod">
          <ac:chgData name="Jongkuk Lee" userId="S::jongkukl@gs1ca.org::eebe8bef-e67f-40fd-a1b6-833b017121af" providerId="AD" clId="Web-{A287AB9F-8670-2378-4D3B-A4272C29BB2B}" dt="2018-09-09T13:58:11.058" v="1353" actId="14100"/>
          <ac:spMkLst>
            <pc:docMk/>
            <pc:sldMk cId="192624199" sldId="264"/>
            <ac:spMk id="7" creationId="{06D2E4EA-E6C0-48A5-A8CA-FED72D82D97E}"/>
          </ac:spMkLst>
        </pc:spChg>
      </pc:sldChg>
      <pc:sldChg chg="addSp delSp modSp add replId">
        <pc:chgData name="Jongkuk Lee" userId="S::jongkukl@gs1ca.org::eebe8bef-e67f-40fd-a1b6-833b017121af" providerId="AD" clId="Web-{A287AB9F-8670-2378-4D3B-A4272C29BB2B}" dt="2018-09-09T14:28:30.711" v="1852" actId="1076"/>
        <pc:sldMkLst>
          <pc:docMk/>
          <pc:sldMk cId="2232963745" sldId="265"/>
        </pc:sldMkLst>
        <pc:spChg chg="del">
          <ac:chgData name="Jongkuk Lee" userId="S::jongkukl@gs1ca.org::eebe8bef-e67f-40fd-a1b6-833b017121af" providerId="AD" clId="Web-{A287AB9F-8670-2378-4D3B-A4272C29BB2B}" dt="2018-09-09T14:12:38.770" v="1623"/>
          <ac:spMkLst>
            <pc:docMk/>
            <pc:sldMk cId="2232963745" sldId="265"/>
            <ac:spMk id="2" creationId="{244E2B4A-4E06-42C0-A976-35E01C432CE9}"/>
          </ac:spMkLst>
        </pc:spChg>
        <pc:spChg chg="del">
          <ac:chgData name="Jongkuk Lee" userId="S::jongkukl@gs1ca.org::eebe8bef-e67f-40fd-a1b6-833b017121af" providerId="AD" clId="Web-{A287AB9F-8670-2378-4D3B-A4272C29BB2B}" dt="2018-09-09T14:12:38.770" v="1622"/>
          <ac:spMkLst>
            <pc:docMk/>
            <pc:sldMk cId="2232963745" sldId="265"/>
            <ac:spMk id="3" creationId="{A7854676-97C8-4B65-B98D-373956BD32C7}"/>
          </ac:spMkLst>
        </pc:spChg>
        <pc:spChg chg="del">
          <ac:chgData name="Jongkuk Lee" userId="S::jongkukl@gs1ca.org::eebe8bef-e67f-40fd-a1b6-833b017121af" providerId="AD" clId="Web-{A287AB9F-8670-2378-4D3B-A4272C29BB2B}" dt="2018-09-09T14:12:38.770" v="1620"/>
          <ac:spMkLst>
            <pc:docMk/>
            <pc:sldMk cId="2232963745" sldId="265"/>
            <ac:spMk id="13" creationId="{9A9CB113-7BAC-4232-B89A-6086909DA65D}"/>
          </ac:spMkLst>
        </pc:spChg>
        <pc:spChg chg="del">
          <ac:chgData name="Jongkuk Lee" userId="S::jongkukl@gs1ca.org::eebe8bef-e67f-40fd-a1b6-833b017121af" providerId="AD" clId="Web-{A287AB9F-8670-2378-4D3B-A4272C29BB2B}" dt="2018-09-09T14:12:38.770" v="1615"/>
          <ac:spMkLst>
            <pc:docMk/>
            <pc:sldMk cId="2232963745" sldId="265"/>
            <ac:spMk id="18" creationId="{0BB5D878-A8AC-4023-B1D3-B1720EB23443}"/>
          </ac:spMkLst>
        </pc:spChg>
        <pc:spChg chg="mod">
          <ac:chgData name="Jongkuk Lee" userId="S::jongkukl@gs1ca.org::eebe8bef-e67f-40fd-a1b6-833b017121af" providerId="AD" clId="Web-{A287AB9F-8670-2378-4D3B-A4272C29BB2B}" dt="2018-09-09T14:12:55.811" v="1628" actId="1076"/>
          <ac:spMkLst>
            <pc:docMk/>
            <pc:sldMk cId="2232963745" sldId="265"/>
            <ac:spMk id="21" creationId="{F098D93F-5358-4216-8687-6D1E6DC640E4}"/>
          </ac:spMkLst>
        </pc:spChg>
        <pc:spChg chg="mod">
          <ac:chgData name="Jongkuk Lee" userId="S::jongkukl@gs1ca.org::eebe8bef-e67f-40fd-a1b6-833b017121af" providerId="AD" clId="Web-{A287AB9F-8670-2378-4D3B-A4272C29BB2B}" dt="2018-09-09T14:12:55.858" v="1629" actId="1076"/>
          <ac:spMkLst>
            <pc:docMk/>
            <pc:sldMk cId="2232963745" sldId="265"/>
            <ac:spMk id="22" creationId="{BD028866-733F-4B74-B3F9-D0DBF099970D}"/>
          </ac:spMkLst>
        </pc:spChg>
        <pc:spChg chg="mod">
          <ac:chgData name="Jongkuk Lee" userId="S::jongkukl@gs1ca.org::eebe8bef-e67f-40fd-a1b6-833b017121af" providerId="AD" clId="Web-{A287AB9F-8670-2378-4D3B-A4272C29BB2B}" dt="2018-09-09T14:12:55.936" v="1631" actId="1076"/>
          <ac:spMkLst>
            <pc:docMk/>
            <pc:sldMk cId="2232963745" sldId="265"/>
            <ac:spMk id="24" creationId="{EA2429DD-3511-46C2-9497-16A8C05B3077}"/>
          </ac:spMkLst>
        </pc:spChg>
        <pc:spChg chg="mod">
          <ac:chgData name="Jongkuk Lee" userId="S::jongkukl@gs1ca.org::eebe8bef-e67f-40fd-a1b6-833b017121af" providerId="AD" clId="Web-{A287AB9F-8670-2378-4D3B-A4272C29BB2B}" dt="2018-09-09T14:15:44.588" v="1691" actId="1076"/>
          <ac:spMkLst>
            <pc:docMk/>
            <pc:sldMk cId="2232963745" sldId="265"/>
            <ac:spMk id="29" creationId="{4AF8925F-180A-49E4-801E-76F6E78C18EB}"/>
          </ac:spMkLst>
        </pc:spChg>
        <pc:spChg chg="mod">
          <ac:chgData name="Jongkuk Lee" userId="S::jongkukl@gs1ca.org::eebe8bef-e67f-40fd-a1b6-833b017121af" providerId="AD" clId="Web-{A287AB9F-8670-2378-4D3B-A4272C29BB2B}" dt="2018-09-09T14:15:40.775" v="1690" actId="1076"/>
          <ac:spMkLst>
            <pc:docMk/>
            <pc:sldMk cId="2232963745" sldId="265"/>
            <ac:spMk id="30" creationId="{A4FB09C6-3206-4758-A57F-5EE9734550D2}"/>
          </ac:spMkLst>
        </pc:spChg>
        <pc:spChg chg="add mod">
          <ac:chgData name="Jongkuk Lee" userId="S::jongkukl@gs1ca.org::eebe8bef-e67f-40fd-a1b6-833b017121af" providerId="AD" clId="Web-{A287AB9F-8670-2378-4D3B-A4272C29BB2B}" dt="2018-09-09T14:17:41.833" v="1732" actId="1076"/>
          <ac:spMkLst>
            <pc:docMk/>
            <pc:sldMk cId="2232963745" sldId="265"/>
            <ac:spMk id="32" creationId="{EA80AF79-6F90-4FEA-A004-DBE4D11B174F}"/>
          </ac:spMkLst>
        </pc:spChg>
        <pc:spChg chg="add mod">
          <ac:chgData name="Jongkuk Lee" userId="S::jongkukl@gs1ca.org::eebe8bef-e67f-40fd-a1b6-833b017121af" providerId="AD" clId="Web-{A287AB9F-8670-2378-4D3B-A4272C29BB2B}" dt="2018-09-09T14:17:41.943" v="1733" actId="1076"/>
          <ac:spMkLst>
            <pc:docMk/>
            <pc:sldMk cId="2232963745" sldId="265"/>
            <ac:spMk id="33" creationId="{6B6FF24E-4635-4C13-9102-6F5EFF5EA9D2}"/>
          </ac:spMkLst>
        </pc:spChg>
        <pc:spChg chg="add mod">
          <ac:chgData name="Jongkuk Lee" userId="S::jongkukl@gs1ca.org::eebe8bef-e67f-40fd-a1b6-833b017121af" providerId="AD" clId="Web-{A287AB9F-8670-2378-4D3B-A4272C29BB2B}" dt="2018-09-09T14:20:49.987" v="1788"/>
          <ac:spMkLst>
            <pc:docMk/>
            <pc:sldMk cId="2232963745" sldId="265"/>
            <ac:spMk id="35" creationId="{688FC9EF-1E2E-4759-9C9A-374727FC1CE9}"/>
          </ac:spMkLst>
        </pc:spChg>
        <pc:spChg chg="add mod">
          <ac:chgData name="Jongkuk Lee" userId="S::jongkukl@gs1ca.org::eebe8bef-e67f-40fd-a1b6-833b017121af" providerId="AD" clId="Web-{A287AB9F-8670-2378-4D3B-A4272C29BB2B}" dt="2018-09-09T14:20:50.096" v="1789"/>
          <ac:spMkLst>
            <pc:docMk/>
            <pc:sldMk cId="2232963745" sldId="265"/>
            <ac:spMk id="39" creationId="{23920A22-CA38-4609-A0C0-BED52EF0B277}"/>
          </ac:spMkLst>
        </pc:spChg>
        <pc:spChg chg="add mod">
          <ac:chgData name="Jongkuk Lee" userId="S::jongkukl@gs1ca.org::eebe8bef-e67f-40fd-a1b6-833b017121af" providerId="AD" clId="Web-{A287AB9F-8670-2378-4D3B-A4272C29BB2B}" dt="2018-09-09T14:20:50.190" v="1790"/>
          <ac:spMkLst>
            <pc:docMk/>
            <pc:sldMk cId="2232963745" sldId="265"/>
            <ac:spMk id="40" creationId="{52EEEA8E-3846-4427-83C4-669FE89C2F02}"/>
          </ac:spMkLst>
        </pc:spChg>
        <pc:graphicFrameChg chg="del">
          <ac:chgData name="Jongkuk Lee" userId="S::jongkukl@gs1ca.org::eebe8bef-e67f-40fd-a1b6-833b017121af" providerId="AD" clId="Web-{A287AB9F-8670-2378-4D3B-A4272C29BB2B}" dt="2018-09-09T14:12:42.540" v="1625"/>
          <ac:graphicFrameMkLst>
            <pc:docMk/>
            <pc:sldMk cId="2232963745" sldId="265"/>
            <ac:graphicFrameMk id="4" creationId="{2E2F751D-2CA7-48AB-8AEC-381A7942B268}"/>
          </ac:graphicFrameMkLst>
        </pc:graphicFrameChg>
        <pc:graphicFrameChg chg="add del mod">
          <ac:chgData name="Jongkuk Lee" userId="S::jongkukl@gs1ca.org::eebe8bef-e67f-40fd-a1b6-833b017121af" providerId="AD" clId="Web-{A287AB9F-8670-2378-4D3B-A4272C29BB2B}" dt="2018-09-09T14:27:41.081" v="1846"/>
          <ac:graphicFrameMkLst>
            <pc:docMk/>
            <pc:sldMk cId="2232963745" sldId="265"/>
            <ac:graphicFrameMk id="6" creationId="{863CF89F-11FB-48BF-B482-FF845AED7776}"/>
          </ac:graphicFrameMkLst>
        </pc:graphicFrameChg>
        <pc:graphicFrameChg chg="add del mod">
          <ac:chgData name="Jongkuk Lee" userId="S::jongkukl@gs1ca.org::eebe8bef-e67f-40fd-a1b6-833b017121af" providerId="AD" clId="Web-{A287AB9F-8670-2378-4D3B-A4272C29BB2B}" dt="2018-09-09T14:28:06.851" v="1850"/>
          <ac:graphicFrameMkLst>
            <pc:docMk/>
            <pc:sldMk cId="2232963745" sldId="265"/>
            <ac:graphicFrameMk id="7" creationId="{71B822CE-43D3-4C96-8B5D-B54B84484A54}"/>
          </ac:graphicFrameMkLst>
        </pc:graphicFrameChg>
        <pc:graphicFrameChg chg="add mod">
          <ac:chgData name="Jongkuk Lee" userId="S::jongkukl@gs1ca.org::eebe8bef-e67f-40fd-a1b6-833b017121af" providerId="AD" clId="Web-{A287AB9F-8670-2378-4D3B-A4272C29BB2B}" dt="2018-09-09T14:28:30.711" v="1852" actId="1076"/>
          <ac:graphicFrameMkLst>
            <pc:docMk/>
            <pc:sldMk cId="2232963745" sldId="265"/>
            <ac:graphicFrameMk id="8" creationId="{8A1A25B8-EABA-4DEB-83FF-AC0676CE6782}"/>
          </ac:graphicFrameMkLst>
        </pc:graphicFrameChg>
        <pc:graphicFrameChg chg="del">
          <ac:chgData name="Jongkuk Lee" userId="S::jongkukl@gs1ca.org::eebe8bef-e67f-40fd-a1b6-833b017121af" providerId="AD" clId="Web-{A287AB9F-8670-2378-4D3B-A4272C29BB2B}" dt="2018-09-09T14:12:38.786" v="1624"/>
          <ac:graphicFrameMkLst>
            <pc:docMk/>
            <pc:sldMk cId="2232963745" sldId="265"/>
            <ac:graphicFrameMk id="11" creationId="{2B5994EC-1192-4A41-B453-4D16D9B581C7}"/>
          </ac:graphicFrameMkLst>
        </pc:graphicFrameChg>
        <pc:graphicFrameChg chg="mod modGraphic">
          <ac:chgData name="Jongkuk Lee" userId="S::jongkukl@gs1ca.org::eebe8bef-e67f-40fd-a1b6-833b017121af" providerId="AD" clId="Web-{A287AB9F-8670-2378-4D3B-A4272C29BB2B}" dt="2018-09-09T14:13:23.876" v="1650"/>
          <ac:graphicFrameMkLst>
            <pc:docMk/>
            <pc:sldMk cId="2232963745" sldId="265"/>
            <ac:graphicFrameMk id="19" creationId="{77D64129-DDF0-4979-88BD-3903EDADBE7C}"/>
          </ac:graphicFrameMkLst>
        </pc:graphicFrameChg>
        <pc:graphicFrameChg chg="mod modGraphic">
          <ac:chgData name="Jongkuk Lee" userId="S::jongkukl@gs1ca.org::eebe8bef-e67f-40fd-a1b6-833b017121af" providerId="AD" clId="Web-{A287AB9F-8670-2378-4D3B-A4272C29BB2B}" dt="2018-09-09T14:16:27.393" v="1696"/>
          <ac:graphicFrameMkLst>
            <pc:docMk/>
            <pc:sldMk cId="2232963745" sldId="265"/>
            <ac:graphicFrameMk id="20" creationId="{7156A286-53DF-4463-A530-7979A09A7BA4}"/>
          </ac:graphicFrameMkLst>
        </pc:graphicFrameChg>
        <pc:graphicFrameChg chg="add mod modGraphic">
          <ac:chgData name="Jongkuk Lee" userId="S::jongkukl@gs1ca.org::eebe8bef-e67f-40fd-a1b6-833b017121af" providerId="AD" clId="Web-{A287AB9F-8670-2378-4D3B-A4272C29BB2B}" dt="2018-09-09T14:19:37.494" v="1770"/>
          <ac:graphicFrameMkLst>
            <pc:docMk/>
            <pc:sldMk cId="2232963745" sldId="265"/>
            <ac:graphicFrameMk id="26" creationId="{F77FBAE9-360D-4E21-9470-AB911DF13275}"/>
          </ac:graphicFrameMkLst>
        </pc:graphicFrameChg>
        <pc:graphicFrameChg chg="add del mod modGraphic">
          <ac:chgData name="Jongkuk Lee" userId="S::jongkukl@gs1ca.org::eebe8bef-e67f-40fd-a1b6-833b017121af" providerId="AD" clId="Web-{A287AB9F-8670-2378-4D3B-A4272C29BB2B}" dt="2018-09-09T14:27:18.517" v="1840"/>
          <ac:graphicFrameMkLst>
            <pc:docMk/>
            <pc:sldMk cId="2232963745" sldId="265"/>
            <ac:graphicFrameMk id="31" creationId="{CA2A46DB-DDEF-4A75-953A-1E680D0661A1}"/>
          </ac:graphicFrameMkLst>
        </pc:graphicFrameChg>
        <pc:picChg chg="del">
          <ac:chgData name="Jongkuk Lee" userId="S::jongkukl@gs1ca.org::eebe8bef-e67f-40fd-a1b6-833b017121af" providerId="AD" clId="Web-{A287AB9F-8670-2378-4D3B-A4272C29BB2B}" dt="2018-09-09T14:12:38.770" v="1621"/>
          <ac:picMkLst>
            <pc:docMk/>
            <pc:sldMk cId="2232963745" sldId="265"/>
            <ac:picMk id="5" creationId="{A065C30B-F3B7-4094-9386-2E5FEF2FEAC3}"/>
          </ac:picMkLst>
        </pc:picChg>
        <pc:picChg chg="mod">
          <ac:chgData name="Jongkuk Lee" userId="S::jongkukl@gs1ca.org::eebe8bef-e67f-40fd-a1b6-833b017121af" providerId="AD" clId="Web-{A287AB9F-8670-2378-4D3B-A4272C29BB2B}" dt="2018-09-09T14:12:55.889" v="1630" actId="1076"/>
          <ac:picMkLst>
            <pc:docMk/>
            <pc:sldMk cId="2232963745" sldId="265"/>
            <ac:picMk id="23" creationId="{CCA6D54E-0D04-4A04-B000-B2B1DECDF64A}"/>
          </ac:picMkLst>
        </pc:picChg>
        <pc:picChg chg="add mod">
          <ac:chgData name="Jongkuk Lee" userId="S::jongkukl@gs1ca.org::eebe8bef-e67f-40fd-a1b6-833b017121af" providerId="AD" clId="Web-{A287AB9F-8670-2378-4D3B-A4272C29BB2B}" dt="2018-09-09T14:17:42.036" v="1734" actId="1076"/>
          <ac:picMkLst>
            <pc:docMk/>
            <pc:sldMk cId="2232963745" sldId="265"/>
            <ac:picMk id="34" creationId="{AF4CB59D-FF4B-47FE-A62A-696692C8F88D}"/>
          </ac:picMkLst>
        </pc:picChg>
        <pc:cxnChg chg="del">
          <ac:chgData name="Jongkuk Lee" userId="S::jongkukl@gs1ca.org::eebe8bef-e67f-40fd-a1b6-833b017121af" providerId="AD" clId="Web-{A287AB9F-8670-2378-4D3B-A4272C29BB2B}" dt="2018-09-09T14:12:38.770" v="1619"/>
          <ac:cxnSpMkLst>
            <pc:docMk/>
            <pc:sldMk cId="2232963745" sldId="265"/>
            <ac:cxnSpMk id="14" creationId="{AE119A7D-6E1A-425C-B51C-0F859767FF99}"/>
          </ac:cxnSpMkLst>
        </pc:cxnChg>
        <pc:cxnChg chg="del">
          <ac:chgData name="Jongkuk Lee" userId="S::jongkukl@gs1ca.org::eebe8bef-e67f-40fd-a1b6-833b017121af" providerId="AD" clId="Web-{A287AB9F-8670-2378-4D3B-A4272C29BB2B}" dt="2018-09-09T14:12:38.770" v="1618"/>
          <ac:cxnSpMkLst>
            <pc:docMk/>
            <pc:sldMk cId="2232963745" sldId="265"/>
            <ac:cxnSpMk id="15" creationId="{F746642C-07FB-4C7B-A60E-6D58918A87E2}"/>
          </ac:cxnSpMkLst>
        </pc:cxnChg>
        <pc:cxnChg chg="del">
          <ac:chgData name="Jongkuk Lee" userId="S::jongkukl@gs1ca.org::eebe8bef-e67f-40fd-a1b6-833b017121af" providerId="AD" clId="Web-{A287AB9F-8670-2378-4D3B-A4272C29BB2B}" dt="2018-09-09T14:12:38.770" v="1617"/>
          <ac:cxnSpMkLst>
            <pc:docMk/>
            <pc:sldMk cId="2232963745" sldId="265"/>
            <ac:cxnSpMk id="16" creationId="{5104D198-DEF5-49E0-9451-25976507778E}"/>
          </ac:cxnSpMkLst>
        </pc:cxnChg>
        <pc:cxnChg chg="del">
          <ac:chgData name="Jongkuk Lee" userId="S::jongkukl@gs1ca.org::eebe8bef-e67f-40fd-a1b6-833b017121af" providerId="AD" clId="Web-{A287AB9F-8670-2378-4D3B-A4272C29BB2B}" dt="2018-09-09T14:12:38.770" v="1616"/>
          <ac:cxnSpMkLst>
            <pc:docMk/>
            <pc:sldMk cId="2232963745" sldId="265"/>
            <ac:cxnSpMk id="17" creationId="{BCC0A5EA-D248-4182-99F7-89D72B693846}"/>
          </ac:cxnSpMkLst>
        </pc:cxnChg>
        <pc:cxnChg chg="mod">
          <ac:chgData name="Jongkuk Lee" userId="S::jongkukl@gs1ca.org::eebe8bef-e67f-40fd-a1b6-833b017121af" providerId="AD" clId="Web-{A287AB9F-8670-2378-4D3B-A4272C29BB2B}" dt="2018-09-09T14:12:55.983" v="1632" actId="1076"/>
          <ac:cxnSpMkLst>
            <pc:docMk/>
            <pc:sldMk cId="2232963745" sldId="265"/>
            <ac:cxnSpMk id="25" creationId="{BD237FE9-6A61-421D-81AD-C5732BB9835A}"/>
          </ac:cxnSpMkLst>
        </pc:cxnChg>
        <pc:cxnChg chg="mod">
          <ac:chgData name="Jongkuk Lee" userId="S::jongkukl@gs1ca.org::eebe8bef-e67f-40fd-a1b6-833b017121af" providerId="AD" clId="Web-{A287AB9F-8670-2378-4D3B-A4272C29BB2B}" dt="2018-09-09T14:15:22.678" v="1684" actId="1076"/>
          <ac:cxnSpMkLst>
            <pc:docMk/>
            <pc:sldMk cId="2232963745" sldId="265"/>
            <ac:cxnSpMk id="27" creationId="{5C7B6518-3BE5-46BF-9934-BE9C6DEB77CE}"/>
          </ac:cxnSpMkLst>
        </pc:cxnChg>
        <pc:cxnChg chg="mod">
          <ac:chgData name="Jongkuk Lee" userId="S::jongkukl@gs1ca.org::eebe8bef-e67f-40fd-a1b6-833b017121af" providerId="AD" clId="Web-{A287AB9F-8670-2378-4D3B-A4272C29BB2B}" dt="2018-09-09T14:15:16.740" v="1682" actId="14100"/>
          <ac:cxnSpMkLst>
            <pc:docMk/>
            <pc:sldMk cId="2232963745" sldId="265"/>
            <ac:cxnSpMk id="28" creationId="{0B8FB99D-E170-4136-8787-1148D0BF1642}"/>
          </ac:cxnSpMkLst>
        </pc:cxnChg>
        <pc:cxnChg chg="add mod">
          <ac:chgData name="Jongkuk Lee" userId="S::jongkukl@gs1ca.org::eebe8bef-e67f-40fd-a1b6-833b017121af" providerId="AD" clId="Web-{A287AB9F-8670-2378-4D3B-A4272C29BB2B}" dt="2018-09-09T14:21:06.925" v="1791"/>
          <ac:cxnSpMkLst>
            <pc:docMk/>
            <pc:sldMk cId="2232963745" sldId="265"/>
            <ac:cxnSpMk id="36" creationId="{CFD46754-8CD1-4B06-AB13-ACC9BE7A48EC}"/>
          </ac:cxnSpMkLst>
        </pc:cxnChg>
        <pc:cxnChg chg="add mod">
          <ac:chgData name="Jongkuk Lee" userId="S::jongkukl@gs1ca.org::eebe8bef-e67f-40fd-a1b6-833b017121af" providerId="AD" clId="Web-{A287AB9F-8670-2378-4D3B-A4272C29BB2B}" dt="2018-09-09T14:21:07.128" v="1793"/>
          <ac:cxnSpMkLst>
            <pc:docMk/>
            <pc:sldMk cId="2232963745" sldId="265"/>
            <ac:cxnSpMk id="37" creationId="{98EE80FF-A02F-4D33-88D9-D9DFE71DDC89}"/>
          </ac:cxnSpMkLst>
        </pc:cxnChg>
        <pc:cxnChg chg="add mod">
          <ac:chgData name="Jongkuk Lee" userId="S::jongkukl@gs1ca.org::eebe8bef-e67f-40fd-a1b6-833b017121af" providerId="AD" clId="Web-{A287AB9F-8670-2378-4D3B-A4272C29BB2B}" dt="2018-09-09T14:21:07.034" v="1792"/>
          <ac:cxnSpMkLst>
            <pc:docMk/>
            <pc:sldMk cId="2232963745" sldId="265"/>
            <ac:cxnSpMk id="38" creationId="{C92BC287-D701-4D52-A5AB-2112FD4C76AA}"/>
          </ac:cxnSpMkLst>
        </pc:cxnChg>
      </pc:sldChg>
      <pc:sldChg chg="add del replId">
        <pc:chgData name="Jongkuk Lee" userId="S::jongkukl@gs1ca.org::eebe8bef-e67f-40fd-a1b6-833b017121af" providerId="AD" clId="Web-{A287AB9F-8670-2378-4D3B-A4272C29BB2B}" dt="2018-09-09T14:09:38.227" v="1583"/>
        <pc:sldMkLst>
          <pc:docMk/>
          <pc:sldMk cId="4033310616" sldId="265"/>
        </pc:sldMkLst>
      </pc:sldChg>
      <pc:sldChg chg="addSp delSp modSp add ord replId">
        <pc:chgData name="Jongkuk Lee" userId="S::jongkukl@gs1ca.org::eebe8bef-e67f-40fd-a1b6-833b017121af" providerId="AD" clId="Web-{A287AB9F-8670-2378-4D3B-A4272C29BB2B}" dt="2018-09-09T14:32:15.115" v="1944" actId="1076"/>
        <pc:sldMkLst>
          <pc:docMk/>
          <pc:sldMk cId="1617929301" sldId="266"/>
        </pc:sldMkLst>
        <pc:spChg chg="add">
          <ac:chgData name="Jongkuk Lee" userId="S::jongkukl@gs1ca.org::eebe8bef-e67f-40fd-a1b6-833b017121af" providerId="AD" clId="Web-{A287AB9F-8670-2378-4D3B-A4272C29BB2B}" dt="2018-09-09T14:29:08.088" v="1870"/>
          <ac:spMkLst>
            <pc:docMk/>
            <pc:sldMk cId="1617929301" sldId="266"/>
            <ac:spMk id="8" creationId="{65B1051C-3E79-466D-91AC-387D6AF9BFE7}"/>
          </ac:spMkLst>
        </pc:spChg>
        <pc:spChg chg="add mod">
          <ac:chgData name="Jongkuk Lee" userId="S::jongkukl@gs1ca.org::eebe8bef-e67f-40fd-a1b6-833b017121af" providerId="AD" clId="Web-{A287AB9F-8670-2378-4D3B-A4272C29BB2B}" dt="2018-09-09T14:30:14.887" v="1892" actId="1076"/>
          <ac:spMkLst>
            <pc:docMk/>
            <pc:sldMk cId="1617929301" sldId="266"/>
            <ac:spMk id="12" creationId="{EEF76310-8040-475D-ABC8-BB95B9E5E5F2}"/>
          </ac:spMkLst>
        </pc:spChg>
        <pc:spChg chg="add mod">
          <ac:chgData name="Jongkuk Lee" userId="S::jongkukl@gs1ca.org::eebe8bef-e67f-40fd-a1b6-833b017121af" providerId="AD" clId="Web-{A287AB9F-8670-2378-4D3B-A4272C29BB2B}" dt="2018-09-09T14:32:15.115" v="1944" actId="1076"/>
          <ac:spMkLst>
            <pc:docMk/>
            <pc:sldMk cId="1617929301" sldId="266"/>
            <ac:spMk id="15" creationId="{418EE529-093D-4104-884F-B1C3CFEB2366}"/>
          </ac:spMkLst>
        </pc:spChg>
        <pc:spChg chg="add mod">
          <ac:chgData name="Jongkuk Lee" userId="S::jongkukl@gs1ca.org::eebe8bef-e67f-40fd-a1b6-833b017121af" providerId="AD" clId="Web-{A287AB9F-8670-2378-4D3B-A4272C29BB2B}" dt="2018-09-09T14:32:05.298" v="1943" actId="1076"/>
          <ac:spMkLst>
            <pc:docMk/>
            <pc:sldMk cId="1617929301" sldId="266"/>
            <ac:spMk id="16" creationId="{E9220691-2EEC-4A23-9533-F6F80308EC44}"/>
          </ac:spMkLst>
        </pc:spChg>
        <pc:graphicFrameChg chg="add del mod">
          <ac:chgData name="Jongkuk Lee" userId="S::jongkukl@gs1ca.org::eebe8bef-e67f-40fd-a1b6-833b017121af" providerId="AD" clId="Web-{A287AB9F-8670-2378-4D3B-A4272C29BB2B}" dt="2018-09-09T14:29:21.448" v="1882" actId="1076"/>
          <ac:graphicFrameMkLst>
            <pc:docMk/>
            <pc:sldMk cId="1617929301" sldId="266"/>
            <ac:graphicFrameMk id="2" creationId="{77E939E3-42AA-40E7-B42D-CD8CF8179BE6}"/>
          </ac:graphicFrameMkLst>
        </pc:graphicFrameChg>
        <pc:graphicFrameChg chg="del">
          <ac:chgData name="Jongkuk Lee" userId="S::jongkukl@gs1ca.org::eebe8bef-e67f-40fd-a1b6-833b017121af" providerId="AD" clId="Web-{A287AB9F-8670-2378-4D3B-A4272C29BB2B}" dt="2018-09-09T14:21:57.489" v="1796"/>
          <ac:graphicFrameMkLst>
            <pc:docMk/>
            <pc:sldMk cId="1617929301" sldId="266"/>
            <ac:graphicFrameMk id="3" creationId="{D87C303E-0FB5-4653-B41A-B3924205CFE4}"/>
          </ac:graphicFrameMkLst>
        </pc:graphicFrameChg>
        <pc:graphicFrameChg chg="mod">
          <ac:chgData name="Jongkuk Lee" userId="S::jongkukl@gs1ca.org::eebe8bef-e67f-40fd-a1b6-833b017121af" providerId="AD" clId="Web-{A287AB9F-8670-2378-4D3B-A4272C29BB2B}" dt="2018-09-09T14:29:21.182" v="1878" actId="1076"/>
          <ac:graphicFrameMkLst>
            <pc:docMk/>
            <pc:sldMk cId="1617929301" sldId="266"/>
            <ac:graphicFrameMk id="21" creationId="{892950AA-46C9-4F7A-BFAC-39E27DE65D86}"/>
          </ac:graphicFrameMkLst>
        </pc:graphicFrameChg>
        <pc:graphicFrameChg chg="mod">
          <ac:chgData name="Jongkuk Lee" userId="S::jongkukl@gs1ca.org::eebe8bef-e67f-40fd-a1b6-833b017121af" providerId="AD" clId="Web-{A287AB9F-8670-2378-4D3B-A4272C29BB2B}" dt="2018-09-09T14:29:21.370" v="1881" actId="1076"/>
          <ac:graphicFrameMkLst>
            <pc:docMk/>
            <pc:sldMk cId="1617929301" sldId="266"/>
            <ac:graphicFrameMk id="24" creationId="{39BDD632-64BC-4112-945E-B302008F8F5F}"/>
          </ac:graphicFrameMkLst>
        </pc:graphicFrameChg>
        <pc:picChg chg="mod">
          <ac:chgData name="Jongkuk Lee" userId="S::jongkukl@gs1ca.org::eebe8bef-e67f-40fd-a1b6-833b017121af" providerId="AD" clId="Web-{A287AB9F-8670-2378-4D3B-A4272C29BB2B}" dt="2018-09-09T14:29:21.010" v="1875" actId="1076"/>
          <ac:picMkLst>
            <pc:docMk/>
            <pc:sldMk cId="1617929301" sldId="266"/>
            <ac:picMk id="13" creationId="{693D23CA-0A08-4F5B-AF60-EA907B708EC9}"/>
          </ac:picMkLst>
        </pc:picChg>
        <pc:picChg chg="add mod">
          <ac:chgData name="Jongkuk Lee" userId="S::jongkukl@gs1ca.org::eebe8bef-e67f-40fd-a1b6-833b017121af" providerId="AD" clId="Web-{A287AB9F-8670-2378-4D3B-A4272C29BB2B}" dt="2018-09-09T14:30:44.248" v="1895" actId="1076"/>
          <ac:picMkLst>
            <pc:docMk/>
            <pc:sldMk cId="1617929301" sldId="266"/>
            <ac:picMk id="14" creationId="{9020AE58-7410-48C4-A300-B3DD07FF56C0}"/>
          </ac:picMkLst>
        </pc:picChg>
        <pc:picChg chg="mod">
          <ac:chgData name="Jongkuk Lee" userId="S::jongkukl@gs1ca.org::eebe8bef-e67f-40fd-a1b6-833b017121af" providerId="AD" clId="Web-{A287AB9F-8670-2378-4D3B-A4272C29BB2B}" dt="2018-09-09T14:29:21.246" v="1879" actId="1076"/>
          <ac:picMkLst>
            <pc:docMk/>
            <pc:sldMk cId="1617929301" sldId="266"/>
            <ac:picMk id="22" creationId="{63AA9BEE-A5F6-4F6C-97EF-D243D9934D7F}"/>
          </ac:picMkLst>
        </pc:picChg>
        <pc:cxnChg chg="mod">
          <ac:chgData name="Jongkuk Lee" userId="S::jongkukl@gs1ca.org::eebe8bef-e67f-40fd-a1b6-833b017121af" providerId="AD" clId="Web-{A287AB9F-8670-2378-4D3B-A4272C29BB2B}" dt="2018-09-09T14:29:20.776" v="1871" actId="1076"/>
          <ac:cxnSpMkLst>
            <pc:docMk/>
            <pc:sldMk cId="1617929301" sldId="266"/>
            <ac:cxnSpMk id="4" creationId="{FF37DC52-0F6B-4526-804E-4E5473AED433}"/>
          </ac:cxnSpMkLst>
        </pc:cxnChg>
        <pc:cxnChg chg="mod">
          <ac:chgData name="Jongkuk Lee" userId="S::jongkukl@gs1ca.org::eebe8bef-e67f-40fd-a1b6-833b017121af" providerId="AD" clId="Web-{A287AB9F-8670-2378-4D3B-A4272C29BB2B}" dt="2018-09-09T14:29:20.838" v="1872" actId="1076"/>
          <ac:cxnSpMkLst>
            <pc:docMk/>
            <pc:sldMk cId="1617929301" sldId="266"/>
            <ac:cxnSpMk id="5" creationId="{0AB174FB-0496-466B-86C6-B1C0CF197988}"/>
          </ac:cxnSpMkLst>
        </pc:cxnChg>
        <pc:cxnChg chg="mod">
          <ac:chgData name="Jongkuk Lee" userId="S::jongkukl@gs1ca.org::eebe8bef-e67f-40fd-a1b6-833b017121af" providerId="AD" clId="Web-{A287AB9F-8670-2378-4D3B-A4272C29BB2B}" dt="2018-09-09T14:29:20.885" v="1873" actId="1076"/>
          <ac:cxnSpMkLst>
            <pc:docMk/>
            <pc:sldMk cId="1617929301" sldId="266"/>
            <ac:cxnSpMk id="6" creationId="{702D4695-46C9-4E70-B6C5-23A664F48853}"/>
          </ac:cxnSpMkLst>
        </pc:cxnChg>
        <pc:cxnChg chg="mod">
          <ac:chgData name="Jongkuk Lee" userId="S::jongkukl@gs1ca.org::eebe8bef-e67f-40fd-a1b6-833b017121af" providerId="AD" clId="Web-{A287AB9F-8670-2378-4D3B-A4272C29BB2B}" dt="2018-09-09T14:29:20.932" v="1874" actId="1076"/>
          <ac:cxnSpMkLst>
            <pc:docMk/>
            <pc:sldMk cId="1617929301" sldId="266"/>
            <ac:cxnSpMk id="7" creationId="{021EECA0-B887-4992-AAB9-06414E5822F4}"/>
          </ac:cxnSpMkLst>
        </pc:cxnChg>
        <pc:cxnChg chg="del mod">
          <ac:chgData name="Jongkuk Lee" userId="S::jongkukl@gs1ca.org::eebe8bef-e67f-40fd-a1b6-833b017121af" providerId="AD" clId="Web-{A287AB9F-8670-2378-4D3B-A4272C29BB2B}" dt="2018-09-09T14:25:06.715" v="1827"/>
          <ac:cxnSpMkLst>
            <pc:docMk/>
            <pc:sldMk cId="1617929301" sldId="266"/>
            <ac:cxnSpMk id="9" creationId="{215DA306-1074-47FF-99B0-5513AC092624}"/>
          </ac:cxnSpMkLst>
        </pc:cxnChg>
        <pc:cxnChg chg="del mod">
          <ac:chgData name="Jongkuk Lee" userId="S::jongkukl@gs1ca.org::eebe8bef-e67f-40fd-a1b6-833b017121af" providerId="AD" clId="Web-{A287AB9F-8670-2378-4D3B-A4272C29BB2B}" dt="2018-09-09T14:25:06.700" v="1826"/>
          <ac:cxnSpMkLst>
            <pc:docMk/>
            <pc:sldMk cId="1617929301" sldId="266"/>
            <ac:cxnSpMk id="10" creationId="{5BDF09BE-3E63-4B4F-B436-736D50498855}"/>
          </ac:cxnSpMkLst>
        </pc:cxnChg>
        <pc:cxnChg chg="del mod">
          <ac:chgData name="Jongkuk Lee" userId="S::jongkukl@gs1ca.org::eebe8bef-e67f-40fd-a1b6-833b017121af" providerId="AD" clId="Web-{A287AB9F-8670-2378-4D3B-A4272C29BB2B}" dt="2018-09-09T14:25:06.700" v="1825"/>
          <ac:cxnSpMkLst>
            <pc:docMk/>
            <pc:sldMk cId="1617929301" sldId="266"/>
            <ac:cxnSpMk id="11" creationId="{116BDCDE-9C0B-402B-8841-D0FCCAD9A96A}"/>
          </ac:cxnSpMkLst>
        </pc:cxnChg>
        <pc:cxnChg chg="mod">
          <ac:chgData name="Jongkuk Lee" userId="S::jongkukl@gs1ca.org::eebe8bef-e67f-40fd-a1b6-833b017121af" providerId="AD" clId="Web-{A287AB9F-8670-2378-4D3B-A4272C29BB2B}" dt="2018-09-09T14:29:41.042" v="1888" actId="1076"/>
          <ac:cxnSpMkLst>
            <pc:docMk/>
            <pc:sldMk cId="1617929301" sldId="266"/>
            <ac:cxnSpMk id="18" creationId="{48AC4B8B-23FC-4F1D-AEBF-07C4EB4E6600}"/>
          </ac:cxnSpMkLst>
        </pc:cxnChg>
        <pc:cxnChg chg="del mod">
          <ac:chgData name="Jongkuk Lee" userId="S::jongkukl@gs1ca.org::eebe8bef-e67f-40fd-a1b6-833b017121af" providerId="AD" clId="Web-{A287AB9F-8670-2378-4D3B-A4272C29BB2B}" dt="2018-09-09T14:25:28.669" v="1831"/>
          <ac:cxnSpMkLst>
            <pc:docMk/>
            <pc:sldMk cId="1617929301" sldId="266"/>
            <ac:cxnSpMk id="19" creationId="{1C89D90F-28F1-41E6-91B5-7BA1F047EBD2}"/>
          </ac:cxnSpMkLst>
        </pc:cxnChg>
        <pc:cxnChg chg="mod">
          <ac:chgData name="Jongkuk Lee" userId="S::jongkukl@gs1ca.org::eebe8bef-e67f-40fd-a1b6-833b017121af" providerId="AD" clId="Web-{A287AB9F-8670-2378-4D3B-A4272C29BB2B}" dt="2018-09-09T14:29:21.120" v="1877" actId="1076"/>
          <ac:cxnSpMkLst>
            <pc:docMk/>
            <pc:sldMk cId="1617929301" sldId="266"/>
            <ac:cxnSpMk id="20" creationId="{F0F1FC7C-5924-4C99-8F57-561F7B8E3607}"/>
          </ac:cxnSpMkLst>
        </pc:cxnChg>
        <pc:cxnChg chg="mod">
          <ac:chgData name="Jongkuk Lee" userId="S::jongkukl@gs1ca.org::eebe8bef-e67f-40fd-a1b6-833b017121af" providerId="AD" clId="Web-{A287AB9F-8670-2378-4D3B-A4272C29BB2B}" dt="2018-09-09T14:29:21.307" v="1880" actId="1076"/>
          <ac:cxnSpMkLst>
            <pc:docMk/>
            <pc:sldMk cId="1617929301" sldId="266"/>
            <ac:cxnSpMk id="23" creationId="{FB4B7EEF-8459-4F39-A3E2-7751F6CDA60F}"/>
          </ac:cxnSpMkLst>
        </pc:cxnChg>
        <pc:cxnChg chg="add mod">
          <ac:chgData name="Jongkuk Lee" userId="S::jongkukl@gs1ca.org::eebe8bef-e67f-40fd-a1b6-833b017121af" providerId="AD" clId="Web-{A287AB9F-8670-2378-4D3B-A4272C29BB2B}" dt="2018-09-09T14:29:21.495" v="1883" actId="1076"/>
          <ac:cxnSpMkLst>
            <pc:docMk/>
            <pc:sldMk cId="1617929301" sldId="266"/>
            <ac:cxnSpMk id="26" creationId="{A5757C18-7B11-499F-BB28-768046256FE7}"/>
          </ac:cxnSpMkLst>
        </pc:cxnChg>
        <pc:cxnChg chg="add mod">
          <ac:chgData name="Jongkuk Lee" userId="S::jongkukl@gs1ca.org::eebe8bef-e67f-40fd-a1b6-833b017121af" providerId="AD" clId="Web-{A287AB9F-8670-2378-4D3B-A4272C29BB2B}" dt="2018-09-09T14:29:21.557" v="1884" actId="1076"/>
          <ac:cxnSpMkLst>
            <pc:docMk/>
            <pc:sldMk cId="1617929301" sldId="266"/>
            <ac:cxnSpMk id="27" creationId="{ED8E1686-3668-4365-9E7E-81E594AD10EE}"/>
          </ac:cxnSpMkLst>
        </pc:cxnChg>
        <pc:cxnChg chg="add mod">
          <ac:chgData name="Jongkuk Lee" userId="S::jongkukl@gs1ca.org::eebe8bef-e67f-40fd-a1b6-833b017121af" providerId="AD" clId="Web-{A287AB9F-8670-2378-4D3B-A4272C29BB2B}" dt="2018-09-09T14:29:21.620" v="1885" actId="1076"/>
          <ac:cxnSpMkLst>
            <pc:docMk/>
            <pc:sldMk cId="1617929301" sldId="266"/>
            <ac:cxnSpMk id="28" creationId="{08CBBB9D-9F33-4FFB-B673-B0FE71297E62}"/>
          </ac:cxnSpMkLst>
        </pc:cxnChg>
      </pc:sldChg>
      <pc:sldChg chg="addSp delSp modSp add replId">
        <pc:chgData name="Jongkuk Lee" userId="S::jongkukl@gs1ca.org::eebe8bef-e67f-40fd-a1b6-833b017121af" providerId="AD" clId="Web-{A287AB9F-8670-2378-4D3B-A4272C29BB2B}" dt="2018-09-09T15:11:28.687" v="2946" actId="20577"/>
        <pc:sldMkLst>
          <pc:docMk/>
          <pc:sldMk cId="2549178025" sldId="267"/>
        </pc:sldMkLst>
        <pc:spChg chg="del">
          <ac:chgData name="Jongkuk Lee" userId="S::jongkukl@gs1ca.org::eebe8bef-e67f-40fd-a1b6-833b017121af" providerId="AD" clId="Web-{A287AB9F-8670-2378-4D3B-A4272C29BB2B}" dt="2018-09-09T15:04:34.680" v="2746"/>
          <ac:spMkLst>
            <pc:docMk/>
            <pc:sldMk cId="2549178025" sldId="267"/>
            <ac:spMk id="2" creationId="{363E48D6-7612-4CBF-856A-2BDF705E94D9}"/>
          </ac:spMkLst>
        </pc:spChg>
        <pc:spChg chg="add mod">
          <ac:chgData name="Jongkuk Lee" userId="S::jongkukl@gs1ca.org::eebe8bef-e67f-40fd-a1b6-833b017121af" providerId="AD" clId="Web-{A287AB9F-8670-2378-4D3B-A4272C29BB2B}" dt="2018-09-09T15:11:28.687" v="2946" actId="20577"/>
          <ac:spMkLst>
            <pc:docMk/>
            <pc:sldMk cId="2549178025" sldId="267"/>
            <ac:spMk id="5" creationId="{94052621-2B4F-410A-9266-4CBBFFDA01B0}"/>
          </ac:spMkLst>
        </pc:spChg>
        <pc:spChg chg="add mod">
          <ac:chgData name="Jongkuk Lee" userId="S::jongkukl@gs1ca.org::eebe8bef-e67f-40fd-a1b6-833b017121af" providerId="AD" clId="Web-{A287AB9F-8670-2378-4D3B-A4272C29BB2B}" dt="2018-09-09T15:09:25.501" v="2889" actId="20577"/>
          <ac:spMkLst>
            <pc:docMk/>
            <pc:sldMk cId="2549178025" sldId="267"/>
            <ac:spMk id="6" creationId="{B3B23E26-3703-4698-95ED-711508631E43}"/>
          </ac:spMkLst>
        </pc:spChg>
        <pc:spChg chg="mod">
          <ac:chgData name="Jongkuk Lee" userId="S::jongkukl@gs1ca.org::eebe8bef-e67f-40fd-a1b6-833b017121af" providerId="AD" clId="Web-{A287AB9F-8670-2378-4D3B-A4272C29BB2B}" dt="2018-09-09T15:08:36.044" v="2848" actId="20577"/>
          <ac:spMkLst>
            <pc:docMk/>
            <pc:sldMk cId="2549178025" sldId="267"/>
            <ac:spMk id="21" creationId="{A055FA94-877C-4518-A320-F738AA62EED8}"/>
          </ac:spMkLst>
        </pc:spChg>
        <pc:graphicFrameChg chg="add mod modGraphic">
          <ac:chgData name="Jongkuk Lee" userId="S::jongkukl@gs1ca.org::eebe8bef-e67f-40fd-a1b6-833b017121af" providerId="AD" clId="Web-{A287AB9F-8670-2378-4D3B-A4272C29BB2B}" dt="2018-09-09T15:10:11.237" v="2937"/>
          <ac:graphicFrameMkLst>
            <pc:docMk/>
            <pc:sldMk cId="2549178025" sldId="267"/>
            <ac:graphicFrameMk id="7" creationId="{ACE2AB03-DE1A-42E8-94D9-0C0554855BDF}"/>
          </ac:graphicFrameMkLst>
        </pc:graphicFrameChg>
        <pc:graphicFrameChg chg="mod modGraphic">
          <ac:chgData name="Jongkuk Lee" userId="S::jongkukl@gs1ca.org::eebe8bef-e67f-40fd-a1b6-833b017121af" providerId="AD" clId="Web-{A287AB9F-8670-2378-4D3B-A4272C29BB2B}" dt="2018-09-09T15:05:27.731" v="2789"/>
          <ac:graphicFrameMkLst>
            <pc:docMk/>
            <pc:sldMk cId="2549178025" sldId="267"/>
            <ac:graphicFrameMk id="20" creationId="{B56BA212-7B09-4633-9A1A-2324561E84B9}"/>
          </ac:graphicFrameMkLst>
        </pc:graphicFrameChg>
      </pc:sldChg>
    </pc:docChg>
  </pc:docChgLst>
  <pc:docChgLst>
    <pc:chgData name="Jongkuk Lee" userId="S::jongkukl@gs1ca.org::eebe8bef-e67f-40fd-a1b6-833b017121af" providerId="AD" clId="Web-{EFD74D39-632C-EF1C-6F22-946B84BF965B}"/>
    <pc:docChg chg="addSld delSld modSld sldOrd">
      <pc:chgData name="Jongkuk Lee" userId="S::jongkukl@gs1ca.org::eebe8bef-e67f-40fd-a1b6-833b017121af" providerId="AD" clId="Web-{EFD74D39-632C-EF1C-6F22-946B84BF965B}" dt="2018-09-10T20:56:56.433" v="2295" actId="1076"/>
      <pc:docMkLst>
        <pc:docMk/>
      </pc:docMkLst>
      <pc:sldChg chg="addSp delSp modSp">
        <pc:chgData name="Jongkuk Lee" userId="S::jongkukl@gs1ca.org::eebe8bef-e67f-40fd-a1b6-833b017121af" providerId="AD" clId="Web-{EFD74D39-632C-EF1C-6F22-946B84BF965B}" dt="2018-09-10T13:20:39.002" v="85"/>
        <pc:sldMkLst>
          <pc:docMk/>
          <pc:sldMk cId="109857222" sldId="256"/>
        </pc:sldMkLst>
        <pc:spChg chg="del">
          <ac:chgData name="Jongkuk Lee" userId="S::jongkukl@gs1ca.org::eebe8bef-e67f-40fd-a1b6-833b017121af" providerId="AD" clId="Web-{EFD74D39-632C-EF1C-6F22-946B84BF965B}" dt="2018-09-10T13:18:13.372" v="2"/>
          <ac:spMkLst>
            <pc:docMk/>
            <pc:sldMk cId="109857222" sldId="256"/>
            <ac:spMk id="2" creationId="{A32377E5-4741-498D-8D70-17F63EAC3798}"/>
          </ac:spMkLst>
        </pc:spChg>
        <pc:spChg chg="del">
          <ac:chgData name="Jongkuk Lee" userId="S::jongkukl@gs1ca.org::eebe8bef-e67f-40fd-a1b6-833b017121af" providerId="AD" clId="Web-{EFD74D39-632C-EF1C-6F22-946B84BF965B}" dt="2018-09-10T13:18:11.747" v="1"/>
          <ac:spMkLst>
            <pc:docMk/>
            <pc:sldMk cId="109857222" sldId="256"/>
            <ac:spMk id="3" creationId="{CC9B3B74-46E9-475D-B003-04D95F7DCB61}"/>
          </ac:spMkLst>
        </pc:spChg>
        <pc:spChg chg="mod">
          <ac:chgData name="Jongkuk Lee" userId="S::jongkukl@gs1ca.org::eebe8bef-e67f-40fd-a1b6-833b017121af" providerId="AD" clId="Web-{EFD74D39-632C-EF1C-6F22-946B84BF965B}" dt="2018-09-10T13:20:30.486" v="82" actId="1076"/>
          <ac:spMkLst>
            <pc:docMk/>
            <pc:sldMk cId="109857222" sldId="256"/>
            <ac:spMk id="4" creationId="{EAC2F55E-D63C-4CA7-8A3C-A61E725F36E4}"/>
          </ac:spMkLst>
        </pc:spChg>
        <pc:spChg chg="add mod">
          <ac:chgData name="Jongkuk Lee" userId="S::jongkukl@gs1ca.org::eebe8bef-e67f-40fd-a1b6-833b017121af" providerId="AD" clId="Web-{EFD74D39-632C-EF1C-6F22-946B84BF965B}" dt="2018-09-10T13:20:39.002" v="85"/>
          <ac:spMkLst>
            <pc:docMk/>
            <pc:sldMk cId="109857222" sldId="256"/>
            <ac:spMk id="6" creationId="{8E7A05B7-F52C-422C-93F3-7C388DBA85BB}"/>
          </ac:spMkLst>
        </pc:spChg>
        <pc:spChg chg="add mod">
          <ac:chgData name="Jongkuk Lee" userId="S::jongkukl@gs1ca.org::eebe8bef-e67f-40fd-a1b6-833b017121af" providerId="AD" clId="Web-{EFD74D39-632C-EF1C-6F22-946B84BF965B}" dt="2018-09-10T13:20:39.002" v="84"/>
          <ac:spMkLst>
            <pc:docMk/>
            <pc:sldMk cId="109857222" sldId="256"/>
            <ac:spMk id="7" creationId="{3D812BB9-F1E4-41AF-863C-D2E6100E23F4}"/>
          </ac:spMkLst>
        </pc:spChg>
      </pc:sldChg>
      <pc:sldChg chg="modSp">
        <pc:chgData name="Jongkuk Lee" userId="S::jongkukl@gs1ca.org::eebe8bef-e67f-40fd-a1b6-833b017121af" providerId="AD" clId="Web-{EFD74D39-632C-EF1C-6F22-946B84BF965B}" dt="2018-09-10T14:13:52.266" v="504" actId="20577"/>
        <pc:sldMkLst>
          <pc:docMk/>
          <pc:sldMk cId="2489369975" sldId="257"/>
        </pc:sldMkLst>
        <pc:spChg chg="mod">
          <ac:chgData name="Jongkuk Lee" userId="S::jongkukl@gs1ca.org::eebe8bef-e67f-40fd-a1b6-833b017121af" providerId="AD" clId="Web-{EFD74D39-632C-EF1C-6F22-946B84BF965B}" dt="2018-09-10T14:13:52.266" v="504" actId="20577"/>
          <ac:spMkLst>
            <pc:docMk/>
            <pc:sldMk cId="2489369975" sldId="257"/>
            <ac:spMk id="9" creationId="{DA2B6E75-13EC-4E2A-956C-4A41B7D6D7F1}"/>
          </ac:spMkLst>
        </pc:spChg>
      </pc:sldChg>
      <pc:sldChg chg="del">
        <pc:chgData name="Jongkuk Lee" userId="S::jongkukl@gs1ca.org::eebe8bef-e67f-40fd-a1b6-833b017121af" providerId="AD" clId="Web-{EFD74D39-632C-EF1C-6F22-946B84BF965B}" dt="2018-09-10T13:51:32.417" v="86"/>
        <pc:sldMkLst>
          <pc:docMk/>
          <pc:sldMk cId="3024715883" sldId="259"/>
        </pc:sldMkLst>
      </pc:sldChg>
      <pc:sldChg chg="modSp">
        <pc:chgData name="Jongkuk Lee" userId="S::jongkukl@gs1ca.org::eebe8bef-e67f-40fd-a1b6-833b017121af" providerId="AD" clId="Web-{EFD74D39-632C-EF1C-6F22-946B84BF965B}" dt="2018-09-10T14:16:12.084" v="554" actId="20577"/>
        <pc:sldMkLst>
          <pc:docMk/>
          <pc:sldMk cId="1095816759" sldId="260"/>
        </pc:sldMkLst>
        <pc:spChg chg="mod">
          <ac:chgData name="Jongkuk Lee" userId="S::jongkukl@gs1ca.org::eebe8bef-e67f-40fd-a1b6-833b017121af" providerId="AD" clId="Web-{EFD74D39-632C-EF1C-6F22-946B84BF965B}" dt="2018-09-10T14:16:12.084" v="554" actId="20577"/>
          <ac:spMkLst>
            <pc:docMk/>
            <pc:sldMk cId="1095816759" sldId="260"/>
            <ac:spMk id="2" creationId="{363E48D6-7612-4CBF-856A-2BDF705E94D9}"/>
          </ac:spMkLst>
        </pc:spChg>
      </pc:sldChg>
      <pc:sldChg chg="addSp delSp modSp del">
        <pc:chgData name="Jongkuk Lee" userId="S::jongkukl@gs1ca.org::eebe8bef-e67f-40fd-a1b6-833b017121af" providerId="AD" clId="Web-{EFD74D39-632C-EF1C-6F22-946B84BF965B}" dt="2018-09-10T19:53:43.253" v="2260"/>
        <pc:sldMkLst>
          <pc:docMk/>
          <pc:sldMk cId="2101423414" sldId="262"/>
        </pc:sldMkLst>
        <pc:spChg chg="add del mod">
          <ac:chgData name="Jongkuk Lee" userId="S::jongkukl@gs1ca.org::eebe8bef-e67f-40fd-a1b6-833b017121af" providerId="AD" clId="Web-{EFD74D39-632C-EF1C-6F22-946B84BF965B}" dt="2018-09-10T19:52:59.829" v="2233"/>
          <ac:spMkLst>
            <pc:docMk/>
            <pc:sldMk cId="2101423414" sldId="262"/>
            <ac:spMk id="2" creationId="{52EA5F87-10CE-40C1-8EE1-A557878B8C31}"/>
          </ac:spMkLst>
        </pc:spChg>
        <pc:spChg chg="add mod">
          <ac:chgData name="Jongkuk Lee" userId="S::jongkukl@gs1ca.org::eebe8bef-e67f-40fd-a1b6-833b017121af" providerId="AD" clId="Web-{EFD74D39-632C-EF1C-6F22-946B84BF965B}" dt="2018-09-10T18:39:03.336" v="639" actId="1076"/>
          <ac:spMkLst>
            <pc:docMk/>
            <pc:sldMk cId="2101423414" sldId="262"/>
            <ac:spMk id="3" creationId="{0B03B147-6806-499E-A3B7-2138CD484AF6}"/>
          </ac:spMkLst>
        </pc:spChg>
        <pc:spChg chg="mod">
          <ac:chgData name="Jongkuk Lee" userId="S::jongkukl@gs1ca.org::eebe8bef-e67f-40fd-a1b6-833b017121af" providerId="AD" clId="Web-{EFD74D39-632C-EF1C-6F22-946B84BF965B}" dt="2018-09-10T14:17:32.946" v="573"/>
          <ac:spMkLst>
            <pc:docMk/>
            <pc:sldMk cId="2101423414" sldId="262"/>
            <ac:spMk id="6" creationId="{3219E1EB-58F8-43D5-8187-9EBFAA6776E0}"/>
          </ac:spMkLst>
        </pc:spChg>
        <pc:spChg chg="add del mod">
          <ac:chgData name="Jongkuk Lee" userId="S::jongkukl@gs1ca.org::eebe8bef-e67f-40fd-a1b6-833b017121af" providerId="AD" clId="Web-{EFD74D39-632C-EF1C-6F22-946B84BF965B}" dt="2018-09-10T18:24:40.026" v="637"/>
          <ac:spMkLst>
            <pc:docMk/>
            <pc:sldMk cId="2101423414" sldId="262"/>
            <ac:spMk id="7" creationId="{5FB28C99-08F7-4544-880D-BFB9589CC500}"/>
          </ac:spMkLst>
        </pc:spChg>
        <pc:picChg chg="add del mod">
          <ac:chgData name="Jongkuk Lee" userId="S::jongkukl@gs1ca.org::eebe8bef-e67f-40fd-a1b6-833b017121af" providerId="AD" clId="Web-{EFD74D39-632C-EF1C-6F22-946B84BF965B}" dt="2018-09-10T18:24:40.026" v="638"/>
          <ac:picMkLst>
            <pc:docMk/>
            <pc:sldMk cId="2101423414" sldId="262"/>
            <ac:picMk id="4" creationId="{C8F52BFC-2A57-45E2-AF60-A50E62F8B73D}"/>
          </ac:picMkLst>
        </pc:picChg>
      </pc:sldChg>
      <pc:sldChg chg="modSp">
        <pc:chgData name="Jongkuk Lee" userId="S::jongkukl@gs1ca.org::eebe8bef-e67f-40fd-a1b6-833b017121af" providerId="AD" clId="Web-{EFD74D39-632C-EF1C-6F22-946B84BF965B}" dt="2018-09-10T19:52:39.640" v="2229" actId="20577"/>
        <pc:sldMkLst>
          <pc:docMk/>
          <pc:sldMk cId="1986909730" sldId="263"/>
        </pc:sldMkLst>
        <pc:spChg chg="mod">
          <ac:chgData name="Jongkuk Lee" userId="S::jongkukl@gs1ca.org::eebe8bef-e67f-40fd-a1b6-833b017121af" providerId="AD" clId="Web-{EFD74D39-632C-EF1C-6F22-946B84BF965B}" dt="2018-09-10T19:52:39.640" v="2229" actId="20577"/>
          <ac:spMkLst>
            <pc:docMk/>
            <pc:sldMk cId="1986909730" sldId="263"/>
            <ac:spMk id="4" creationId="{7D5C58CD-BC3D-469F-8C9D-FD2007DEB64A}"/>
          </ac:spMkLst>
        </pc:spChg>
      </pc:sldChg>
      <pc:sldChg chg="modSp">
        <pc:chgData name="Jongkuk Lee" userId="S::jongkukl@gs1ca.org::eebe8bef-e67f-40fd-a1b6-833b017121af" providerId="AD" clId="Web-{EFD74D39-632C-EF1C-6F22-946B84BF965B}" dt="2018-09-10T14:13:31.124" v="499" actId="1076"/>
        <pc:sldMkLst>
          <pc:docMk/>
          <pc:sldMk cId="192624199" sldId="264"/>
        </pc:sldMkLst>
        <pc:spChg chg="mod">
          <ac:chgData name="Jongkuk Lee" userId="S::jongkukl@gs1ca.org::eebe8bef-e67f-40fd-a1b6-833b017121af" providerId="AD" clId="Web-{EFD74D39-632C-EF1C-6F22-946B84BF965B}" dt="2018-09-10T14:12:44.404" v="489" actId="20577"/>
          <ac:spMkLst>
            <pc:docMk/>
            <pc:sldMk cId="192624199" sldId="264"/>
            <ac:spMk id="2" creationId="{A32377E5-4741-498D-8D70-17F63EAC3798}"/>
          </ac:spMkLst>
        </pc:spChg>
        <pc:spChg chg="mod">
          <ac:chgData name="Jongkuk Lee" userId="S::jongkukl@gs1ca.org::eebe8bef-e67f-40fd-a1b6-833b017121af" providerId="AD" clId="Web-{EFD74D39-632C-EF1C-6F22-946B84BF965B}" dt="2018-09-10T14:13:16.889" v="498" actId="14100"/>
          <ac:spMkLst>
            <pc:docMk/>
            <pc:sldMk cId="192624199" sldId="264"/>
            <ac:spMk id="4" creationId="{EAC2F55E-D63C-4CA7-8A3C-A61E725F36E4}"/>
          </ac:spMkLst>
        </pc:spChg>
        <pc:spChg chg="mod">
          <ac:chgData name="Jongkuk Lee" userId="S::jongkukl@gs1ca.org::eebe8bef-e67f-40fd-a1b6-833b017121af" providerId="AD" clId="Web-{EFD74D39-632C-EF1C-6F22-946B84BF965B}" dt="2018-09-10T14:13:13.014" v="496" actId="20577"/>
          <ac:spMkLst>
            <pc:docMk/>
            <pc:sldMk cId="192624199" sldId="264"/>
            <ac:spMk id="5" creationId="{CA2F367C-4FB2-4952-A3DB-D71C119ADC62}"/>
          </ac:spMkLst>
        </pc:spChg>
        <pc:spChg chg="mod">
          <ac:chgData name="Jongkuk Lee" userId="S::jongkukl@gs1ca.org::eebe8bef-e67f-40fd-a1b6-833b017121af" providerId="AD" clId="Web-{EFD74D39-632C-EF1C-6F22-946B84BF965B}" dt="2018-09-10T14:12:54.998" v="492" actId="1076"/>
          <ac:spMkLst>
            <pc:docMk/>
            <pc:sldMk cId="192624199" sldId="264"/>
            <ac:spMk id="6" creationId="{08121D94-64DC-4B4D-BEE1-B8D67767466B}"/>
          </ac:spMkLst>
        </pc:spChg>
        <pc:spChg chg="mod">
          <ac:chgData name="Jongkuk Lee" userId="S::jongkukl@gs1ca.org::eebe8bef-e67f-40fd-a1b6-833b017121af" providerId="AD" clId="Web-{EFD74D39-632C-EF1C-6F22-946B84BF965B}" dt="2018-09-10T14:13:31.124" v="499" actId="1076"/>
          <ac:spMkLst>
            <pc:docMk/>
            <pc:sldMk cId="192624199" sldId="264"/>
            <ac:spMk id="7" creationId="{06D2E4EA-E6C0-48A5-A8CA-FED72D82D97E}"/>
          </ac:spMkLst>
        </pc:spChg>
      </pc:sldChg>
      <pc:sldChg chg="modSp">
        <pc:chgData name="Jongkuk Lee" userId="S::jongkukl@gs1ca.org::eebe8bef-e67f-40fd-a1b6-833b017121af" providerId="AD" clId="Web-{EFD74D39-632C-EF1C-6F22-946B84BF965B}" dt="2018-09-10T14:14:18.970" v="509"/>
        <pc:sldMkLst>
          <pc:docMk/>
          <pc:sldMk cId="2232963745" sldId="265"/>
        </pc:sldMkLst>
        <pc:spChg chg="mod">
          <ac:chgData name="Jongkuk Lee" userId="S::jongkukl@gs1ca.org::eebe8bef-e67f-40fd-a1b6-833b017121af" providerId="AD" clId="Web-{EFD74D39-632C-EF1C-6F22-946B84BF965B}" dt="2018-09-10T14:14:18.970" v="509"/>
          <ac:spMkLst>
            <pc:docMk/>
            <pc:sldMk cId="2232963745" sldId="265"/>
            <ac:spMk id="9" creationId="{DA2B6E75-13EC-4E2A-956C-4A41B7D6D7F1}"/>
          </ac:spMkLst>
        </pc:spChg>
      </pc:sldChg>
      <pc:sldChg chg="modSp">
        <pc:chgData name="Jongkuk Lee" userId="S::jongkukl@gs1ca.org::eebe8bef-e67f-40fd-a1b6-833b017121af" providerId="AD" clId="Web-{EFD74D39-632C-EF1C-6F22-946B84BF965B}" dt="2018-09-10T14:14:34.658" v="513"/>
        <pc:sldMkLst>
          <pc:docMk/>
          <pc:sldMk cId="1617929301" sldId="266"/>
        </pc:sldMkLst>
        <pc:spChg chg="mod">
          <ac:chgData name="Jongkuk Lee" userId="S::jongkukl@gs1ca.org::eebe8bef-e67f-40fd-a1b6-833b017121af" providerId="AD" clId="Web-{EFD74D39-632C-EF1C-6F22-946B84BF965B}" dt="2018-09-10T14:14:34.658" v="513"/>
          <ac:spMkLst>
            <pc:docMk/>
            <pc:sldMk cId="1617929301" sldId="266"/>
            <ac:spMk id="8" creationId="{65B1051C-3E79-466D-91AC-387D6AF9BFE7}"/>
          </ac:spMkLst>
        </pc:spChg>
      </pc:sldChg>
      <pc:sldChg chg="addSp delSp modSp">
        <pc:chgData name="Jongkuk Lee" userId="S::jongkukl@gs1ca.org::eebe8bef-e67f-40fd-a1b6-833b017121af" providerId="AD" clId="Web-{EFD74D39-632C-EF1C-6F22-946B84BF965B}" dt="2018-09-10T20:56:56.433" v="2295" actId="1076"/>
        <pc:sldMkLst>
          <pc:docMk/>
          <pc:sldMk cId="2549178025" sldId="267"/>
        </pc:sldMkLst>
        <pc:spChg chg="mod">
          <ac:chgData name="Jongkuk Lee" userId="S::jongkukl@gs1ca.org::eebe8bef-e67f-40fd-a1b6-833b017121af" providerId="AD" clId="Web-{EFD74D39-632C-EF1C-6F22-946B84BF965B}" dt="2018-09-10T20:56:47.371" v="2293" actId="1076"/>
          <ac:spMkLst>
            <pc:docMk/>
            <pc:sldMk cId="2549178025" sldId="267"/>
            <ac:spMk id="5" creationId="{94052621-2B4F-410A-9266-4CBBFFDA01B0}"/>
          </ac:spMkLst>
        </pc:spChg>
        <pc:spChg chg="mod">
          <ac:chgData name="Jongkuk Lee" userId="S::jongkukl@gs1ca.org::eebe8bef-e67f-40fd-a1b6-833b017121af" providerId="AD" clId="Web-{EFD74D39-632C-EF1C-6F22-946B84BF965B}" dt="2018-09-10T20:56:52.386" v="2294" actId="1076"/>
          <ac:spMkLst>
            <pc:docMk/>
            <pc:sldMk cId="2549178025" sldId="267"/>
            <ac:spMk id="6" creationId="{B3B23E26-3703-4698-95ED-711508631E43}"/>
          </ac:spMkLst>
        </pc:spChg>
        <pc:spChg chg="mod">
          <ac:chgData name="Jongkuk Lee" userId="S::jongkukl@gs1ca.org::eebe8bef-e67f-40fd-a1b6-833b017121af" providerId="AD" clId="Web-{EFD74D39-632C-EF1C-6F22-946B84BF965B}" dt="2018-09-10T20:56:25.463" v="2291" actId="1076"/>
          <ac:spMkLst>
            <pc:docMk/>
            <pc:sldMk cId="2549178025" sldId="267"/>
            <ac:spMk id="21" creationId="{A055FA94-877C-4518-A320-F738AA62EED8}"/>
          </ac:spMkLst>
        </pc:spChg>
        <pc:graphicFrameChg chg="mod modGraphic">
          <ac:chgData name="Jongkuk Lee" userId="S::jongkukl@gs1ca.org::eebe8bef-e67f-40fd-a1b6-833b017121af" providerId="AD" clId="Web-{EFD74D39-632C-EF1C-6F22-946B84BF965B}" dt="2018-09-10T20:56:56.433" v="2295" actId="1076"/>
          <ac:graphicFrameMkLst>
            <pc:docMk/>
            <pc:sldMk cId="2549178025" sldId="267"/>
            <ac:graphicFrameMk id="7" creationId="{ACE2AB03-DE1A-42E8-94D9-0C0554855BDF}"/>
          </ac:graphicFrameMkLst>
        </pc:graphicFrameChg>
        <pc:graphicFrameChg chg="add del mod">
          <ac:chgData name="Jongkuk Lee" userId="S::jongkukl@gs1ca.org::eebe8bef-e67f-40fd-a1b6-833b017121af" providerId="AD" clId="Web-{EFD74D39-632C-EF1C-6F22-946B84BF965B}" dt="2018-09-10T14:01:41.831" v="248"/>
          <ac:graphicFrameMkLst>
            <pc:docMk/>
            <pc:sldMk cId="2549178025" sldId="267"/>
            <ac:graphicFrameMk id="8" creationId="{11FA2ACF-BE88-4751-80A3-C7BEB1AD57DD}"/>
          </ac:graphicFrameMkLst>
        </pc:graphicFrameChg>
        <pc:graphicFrameChg chg="mod">
          <ac:chgData name="Jongkuk Lee" userId="S::jongkukl@gs1ca.org::eebe8bef-e67f-40fd-a1b6-833b017121af" providerId="AD" clId="Web-{EFD74D39-632C-EF1C-6F22-946B84BF965B}" dt="2018-09-10T20:56:44.277" v="2292" actId="1076"/>
          <ac:graphicFrameMkLst>
            <pc:docMk/>
            <pc:sldMk cId="2549178025" sldId="267"/>
            <ac:graphicFrameMk id="20" creationId="{B56BA212-7B09-4633-9A1A-2324561E84B9}"/>
          </ac:graphicFrameMkLst>
        </pc:graphicFrameChg>
      </pc:sldChg>
      <pc:sldChg chg="modSp add replId">
        <pc:chgData name="Jongkuk Lee" userId="S::jongkukl@gs1ca.org::eebe8bef-e67f-40fd-a1b6-833b017121af" providerId="AD" clId="Web-{EFD74D39-632C-EF1C-6F22-946B84BF965B}" dt="2018-09-10T14:11:32.213" v="480" actId="1076"/>
        <pc:sldMkLst>
          <pc:docMk/>
          <pc:sldMk cId="1167270731" sldId="268"/>
        </pc:sldMkLst>
        <pc:spChg chg="mod">
          <ac:chgData name="Jongkuk Lee" userId="S::jongkukl@gs1ca.org::eebe8bef-e67f-40fd-a1b6-833b017121af" providerId="AD" clId="Web-{EFD74D39-632C-EF1C-6F22-946B84BF965B}" dt="2018-09-10T14:11:23.697" v="477" actId="20577"/>
          <ac:spMkLst>
            <pc:docMk/>
            <pc:sldMk cId="1167270731" sldId="268"/>
            <ac:spMk id="2" creationId="{A32377E5-4741-498D-8D70-17F63EAC3798}"/>
          </ac:spMkLst>
        </pc:spChg>
        <pc:spChg chg="mod">
          <ac:chgData name="Jongkuk Lee" userId="S::jongkukl@gs1ca.org::eebe8bef-e67f-40fd-a1b6-833b017121af" providerId="AD" clId="Web-{EFD74D39-632C-EF1C-6F22-946B84BF965B}" dt="2018-09-10T14:11:32.213" v="480" actId="1076"/>
          <ac:spMkLst>
            <pc:docMk/>
            <pc:sldMk cId="1167270731" sldId="268"/>
            <ac:spMk id="3" creationId="{CC9B3B74-46E9-475D-B003-04D95F7DCB61}"/>
          </ac:spMkLst>
        </pc:spChg>
        <pc:spChg chg="mod">
          <ac:chgData name="Jongkuk Lee" userId="S::jongkukl@gs1ca.org::eebe8bef-e67f-40fd-a1b6-833b017121af" providerId="AD" clId="Web-{EFD74D39-632C-EF1C-6F22-946B84BF965B}" dt="2018-09-10T14:11:11.869" v="468" actId="20577"/>
          <ac:spMkLst>
            <pc:docMk/>
            <pc:sldMk cId="1167270731" sldId="268"/>
            <ac:spMk id="4" creationId="{EAC2F55E-D63C-4CA7-8A3C-A61E725F36E4}"/>
          </ac:spMkLst>
        </pc:spChg>
      </pc:sldChg>
      <pc:sldChg chg="addSp delSp modSp add ord replId">
        <pc:chgData name="Jongkuk Lee" userId="S::jongkukl@gs1ca.org::eebe8bef-e67f-40fd-a1b6-833b017121af" providerId="AD" clId="Web-{EFD74D39-632C-EF1C-6F22-946B84BF965B}" dt="2018-09-10T19:12:27.704" v="1193" actId="1076"/>
        <pc:sldMkLst>
          <pc:docMk/>
          <pc:sldMk cId="3896007145" sldId="269"/>
        </pc:sldMkLst>
        <pc:spChg chg="del">
          <ac:chgData name="Jongkuk Lee" userId="S::jongkukl@gs1ca.org::eebe8bef-e67f-40fd-a1b6-833b017121af" providerId="AD" clId="Web-{EFD74D39-632C-EF1C-6F22-946B84BF965B}" dt="2018-09-10T18:39:12.884" v="642"/>
          <ac:spMkLst>
            <pc:docMk/>
            <pc:sldMk cId="3896007145" sldId="269"/>
            <ac:spMk id="2" creationId="{52EA5F87-10CE-40C1-8EE1-A557878B8C31}"/>
          </ac:spMkLst>
        </pc:spChg>
        <pc:spChg chg="del">
          <ac:chgData name="Jongkuk Lee" userId="S::jongkukl@gs1ca.org::eebe8bef-e67f-40fd-a1b6-833b017121af" providerId="AD" clId="Web-{EFD74D39-632C-EF1C-6F22-946B84BF965B}" dt="2018-09-10T18:39:09.665" v="641"/>
          <ac:spMkLst>
            <pc:docMk/>
            <pc:sldMk cId="3896007145" sldId="269"/>
            <ac:spMk id="3" creationId="{0B03B147-6806-499E-A3B7-2138CD484AF6}"/>
          </ac:spMkLst>
        </pc:spChg>
        <pc:spChg chg="add mod">
          <ac:chgData name="Jongkuk Lee" userId="S::jongkukl@gs1ca.org::eebe8bef-e67f-40fd-a1b6-833b017121af" providerId="AD" clId="Web-{EFD74D39-632C-EF1C-6F22-946B84BF965B}" dt="2018-09-10T19:11:23.982" v="1183"/>
          <ac:spMkLst>
            <pc:docMk/>
            <pc:sldMk cId="3896007145" sldId="269"/>
            <ac:spMk id="4" creationId="{2BFFB652-C1E5-40B7-B88E-7F610A69F5CD}"/>
          </ac:spMkLst>
        </pc:spChg>
        <pc:spChg chg="add del mod">
          <ac:chgData name="Jongkuk Lee" userId="S::jongkukl@gs1ca.org::eebe8bef-e67f-40fd-a1b6-833b017121af" providerId="AD" clId="Web-{EFD74D39-632C-EF1C-6F22-946B84BF965B}" dt="2018-09-10T19:02:02.641" v="822"/>
          <ac:spMkLst>
            <pc:docMk/>
            <pc:sldMk cId="3896007145" sldId="269"/>
            <ac:spMk id="12" creationId="{C55FBD7E-7BD2-4C9C-A30F-C7A9B80068E6}"/>
          </ac:spMkLst>
        </pc:spChg>
        <pc:spChg chg="add mod">
          <ac:chgData name="Jongkuk Lee" userId="S::jongkukl@gs1ca.org::eebe8bef-e67f-40fd-a1b6-833b017121af" providerId="AD" clId="Web-{EFD74D39-632C-EF1C-6F22-946B84BF965B}" dt="2018-09-10T19:10:59.247" v="1180" actId="1076"/>
          <ac:spMkLst>
            <pc:docMk/>
            <pc:sldMk cId="3896007145" sldId="269"/>
            <ac:spMk id="13" creationId="{39D7F876-A408-40A3-9C05-F4BCF54322D2}"/>
          </ac:spMkLst>
        </pc:spChg>
        <pc:spChg chg="add mod">
          <ac:chgData name="Jongkuk Lee" userId="S::jongkukl@gs1ca.org::eebe8bef-e67f-40fd-a1b6-833b017121af" providerId="AD" clId="Web-{EFD74D39-632C-EF1C-6F22-946B84BF965B}" dt="2018-09-10T19:12:24.345" v="1192" actId="14100"/>
          <ac:spMkLst>
            <pc:docMk/>
            <pc:sldMk cId="3896007145" sldId="269"/>
            <ac:spMk id="18" creationId="{D00E3515-C223-4222-843A-009F41BE0271}"/>
          </ac:spMkLst>
        </pc:spChg>
        <pc:graphicFrameChg chg="add del">
          <ac:chgData name="Jongkuk Lee" userId="S::jongkukl@gs1ca.org::eebe8bef-e67f-40fd-a1b6-833b017121af" providerId="AD" clId="Web-{EFD74D39-632C-EF1C-6F22-946B84BF965B}" dt="2018-09-10T19:05:50.934" v="916"/>
          <ac:graphicFrameMkLst>
            <pc:docMk/>
            <pc:sldMk cId="3896007145" sldId="269"/>
            <ac:graphicFrameMk id="14" creationId="{C5543F4A-EF42-419E-885B-33B44701A4B8}"/>
          </ac:graphicFrameMkLst>
        </pc:graphicFrameChg>
        <pc:graphicFrameChg chg="add mod modGraphic">
          <ac:chgData name="Jongkuk Lee" userId="S::jongkukl@gs1ca.org::eebe8bef-e67f-40fd-a1b6-833b017121af" providerId="AD" clId="Web-{EFD74D39-632C-EF1C-6F22-946B84BF965B}" dt="2018-09-10T19:12:27.704" v="1193" actId="1076"/>
          <ac:graphicFrameMkLst>
            <pc:docMk/>
            <pc:sldMk cId="3896007145" sldId="269"/>
            <ac:graphicFrameMk id="16" creationId="{3A635A94-868E-4F7B-A346-423F54E5C5A9}"/>
          </ac:graphicFrameMkLst>
        </pc:graphicFrameChg>
        <pc:picChg chg="add mod">
          <ac:chgData name="Jongkuk Lee" userId="S::jongkukl@gs1ca.org::eebe8bef-e67f-40fd-a1b6-833b017121af" providerId="AD" clId="Web-{EFD74D39-632C-EF1C-6F22-946B84BF965B}" dt="2018-09-10T19:11:31.483" v="1184" actId="1076"/>
          <ac:picMkLst>
            <pc:docMk/>
            <pc:sldMk cId="3896007145" sldId="269"/>
            <ac:picMk id="5" creationId="{C197B167-2F03-4FC8-BB51-040839BACE66}"/>
          </ac:picMkLst>
        </pc:picChg>
        <pc:picChg chg="add mod">
          <ac:chgData name="Jongkuk Lee" userId="S::jongkukl@gs1ca.org::eebe8bef-e67f-40fd-a1b6-833b017121af" providerId="AD" clId="Web-{EFD74D39-632C-EF1C-6F22-946B84BF965B}" dt="2018-09-10T19:11:31.498" v="1185" actId="1076"/>
          <ac:picMkLst>
            <pc:docMk/>
            <pc:sldMk cId="3896007145" sldId="269"/>
            <ac:picMk id="8" creationId="{CC495EA3-0A09-4C5F-83A9-B9FB8E699DF8}"/>
          </ac:picMkLst>
        </pc:picChg>
        <pc:picChg chg="add mod">
          <ac:chgData name="Jongkuk Lee" userId="S::jongkukl@gs1ca.org::eebe8bef-e67f-40fd-a1b6-833b017121af" providerId="AD" clId="Web-{EFD74D39-632C-EF1C-6F22-946B84BF965B}" dt="2018-09-10T19:11:31.530" v="1186" actId="1076"/>
          <ac:picMkLst>
            <pc:docMk/>
            <pc:sldMk cId="3896007145" sldId="269"/>
            <ac:picMk id="10" creationId="{3E422712-8D17-4DB8-BB85-921B6553A85D}"/>
          </ac:picMkLst>
        </pc:picChg>
      </pc:sldChg>
      <pc:sldChg chg="addSp delSp modSp add replId">
        <pc:chgData name="Jongkuk Lee" userId="S::jongkukl@gs1ca.org::eebe8bef-e67f-40fd-a1b6-833b017121af" providerId="AD" clId="Web-{EFD74D39-632C-EF1C-6F22-946B84BF965B}" dt="2018-09-10T19:21:18.310" v="1593"/>
        <pc:sldMkLst>
          <pc:docMk/>
          <pc:sldMk cId="1634887800" sldId="270"/>
        </pc:sldMkLst>
        <pc:spChg chg="add del">
          <ac:chgData name="Jongkuk Lee" userId="S::jongkukl@gs1ca.org::eebe8bef-e67f-40fd-a1b6-833b017121af" providerId="AD" clId="Web-{EFD74D39-632C-EF1C-6F22-946B84BF965B}" dt="2018-09-10T19:12:55.050" v="1211"/>
          <ac:spMkLst>
            <pc:docMk/>
            <pc:sldMk cId="1634887800" sldId="270"/>
            <ac:spMk id="4" creationId="{2BFFB652-C1E5-40B7-B88E-7F610A69F5CD}"/>
          </ac:spMkLst>
        </pc:spChg>
        <pc:spChg chg="add del">
          <ac:chgData name="Jongkuk Lee" userId="S::jongkukl@gs1ca.org::eebe8bef-e67f-40fd-a1b6-833b017121af" providerId="AD" clId="Web-{EFD74D39-632C-EF1C-6F22-946B84BF965B}" dt="2018-09-10T19:12:55.050" v="1207"/>
          <ac:spMkLst>
            <pc:docMk/>
            <pc:sldMk cId="1634887800" sldId="270"/>
            <ac:spMk id="13" creationId="{39D7F876-A408-40A3-9C05-F4BCF54322D2}"/>
          </ac:spMkLst>
        </pc:spChg>
        <pc:spChg chg="add del mod">
          <ac:chgData name="Jongkuk Lee" userId="S::jongkukl@gs1ca.org::eebe8bef-e67f-40fd-a1b6-833b017121af" providerId="AD" clId="Web-{EFD74D39-632C-EF1C-6F22-946B84BF965B}" dt="2018-09-10T19:13:07.878" v="1224" actId="14100"/>
          <ac:spMkLst>
            <pc:docMk/>
            <pc:sldMk cId="1634887800" sldId="270"/>
            <ac:spMk id="18" creationId="{D00E3515-C223-4222-843A-009F41BE0271}"/>
          </ac:spMkLst>
        </pc:spChg>
        <pc:graphicFrameChg chg="add del mod modGraphic">
          <ac:chgData name="Jongkuk Lee" userId="S::jongkukl@gs1ca.org::eebe8bef-e67f-40fd-a1b6-833b017121af" providerId="AD" clId="Web-{EFD74D39-632C-EF1C-6F22-946B84BF965B}" dt="2018-09-10T19:21:18.310" v="1593"/>
          <ac:graphicFrameMkLst>
            <pc:docMk/>
            <pc:sldMk cId="1634887800" sldId="270"/>
            <ac:graphicFrameMk id="16" creationId="{3A635A94-868E-4F7B-A346-423F54E5C5A9}"/>
          </ac:graphicFrameMkLst>
        </pc:graphicFrameChg>
        <pc:picChg chg="add del">
          <ac:chgData name="Jongkuk Lee" userId="S::jongkukl@gs1ca.org::eebe8bef-e67f-40fd-a1b6-833b017121af" providerId="AD" clId="Web-{EFD74D39-632C-EF1C-6F22-946B84BF965B}" dt="2018-09-10T19:12:55.050" v="1210"/>
          <ac:picMkLst>
            <pc:docMk/>
            <pc:sldMk cId="1634887800" sldId="270"/>
            <ac:picMk id="5" creationId="{C197B167-2F03-4FC8-BB51-040839BACE66}"/>
          </ac:picMkLst>
        </pc:picChg>
        <pc:picChg chg="add del">
          <ac:chgData name="Jongkuk Lee" userId="S::jongkukl@gs1ca.org::eebe8bef-e67f-40fd-a1b6-833b017121af" providerId="AD" clId="Web-{EFD74D39-632C-EF1C-6F22-946B84BF965B}" dt="2018-09-10T19:12:55.050" v="1209"/>
          <ac:picMkLst>
            <pc:docMk/>
            <pc:sldMk cId="1634887800" sldId="270"/>
            <ac:picMk id="8" creationId="{CC495EA3-0A09-4C5F-83A9-B9FB8E699DF8}"/>
          </ac:picMkLst>
        </pc:picChg>
        <pc:picChg chg="add del">
          <ac:chgData name="Jongkuk Lee" userId="S::jongkukl@gs1ca.org::eebe8bef-e67f-40fd-a1b6-833b017121af" providerId="AD" clId="Web-{EFD74D39-632C-EF1C-6F22-946B84BF965B}" dt="2018-09-10T19:12:55.050" v="1208"/>
          <ac:picMkLst>
            <pc:docMk/>
            <pc:sldMk cId="1634887800" sldId="270"/>
            <ac:picMk id="10" creationId="{3E422712-8D17-4DB8-BB85-921B6553A85D}"/>
          </ac:picMkLst>
        </pc:picChg>
      </pc:sldChg>
      <pc:sldChg chg="modSp add replId">
        <pc:chgData name="Jongkuk Lee" userId="S::jongkukl@gs1ca.org::eebe8bef-e67f-40fd-a1b6-833b017121af" providerId="AD" clId="Web-{EFD74D39-632C-EF1C-6F22-946B84BF965B}" dt="2018-09-10T19:47:54.454" v="2105"/>
        <pc:sldMkLst>
          <pc:docMk/>
          <pc:sldMk cId="4028396278" sldId="271"/>
        </pc:sldMkLst>
        <pc:spChg chg="mod">
          <ac:chgData name="Jongkuk Lee" userId="S::jongkukl@gs1ca.org::eebe8bef-e67f-40fd-a1b6-833b017121af" providerId="AD" clId="Web-{EFD74D39-632C-EF1C-6F22-946B84BF965B}" dt="2018-09-10T19:47:54.438" v="2104"/>
          <ac:spMkLst>
            <pc:docMk/>
            <pc:sldMk cId="4028396278" sldId="271"/>
            <ac:spMk id="6" creationId="{3219E1EB-58F8-43D5-8187-9EBFAA6776E0}"/>
          </ac:spMkLst>
        </pc:spChg>
        <pc:spChg chg="mod">
          <ac:chgData name="Jongkuk Lee" userId="S::jongkukl@gs1ca.org::eebe8bef-e67f-40fd-a1b6-833b017121af" providerId="AD" clId="Web-{EFD74D39-632C-EF1C-6F22-946B84BF965B}" dt="2018-09-10T19:47:54.454" v="2105"/>
          <ac:spMkLst>
            <pc:docMk/>
            <pc:sldMk cId="4028396278" sldId="271"/>
            <ac:spMk id="18" creationId="{D00E3515-C223-4222-843A-009F41BE0271}"/>
          </ac:spMkLst>
        </pc:spChg>
        <pc:graphicFrameChg chg="mod modGraphic">
          <ac:chgData name="Jongkuk Lee" userId="S::jongkukl@gs1ca.org::eebe8bef-e67f-40fd-a1b6-833b017121af" providerId="AD" clId="Web-{EFD74D39-632C-EF1C-6F22-946B84BF965B}" dt="2018-09-10T19:44:51.757" v="1999"/>
          <ac:graphicFrameMkLst>
            <pc:docMk/>
            <pc:sldMk cId="4028396278" sldId="271"/>
            <ac:graphicFrameMk id="16" creationId="{3A635A94-868E-4F7B-A346-423F54E5C5A9}"/>
          </ac:graphicFrameMkLst>
        </pc:graphicFrameChg>
      </pc:sldChg>
      <pc:sldChg chg="modSp add replId">
        <pc:chgData name="Jongkuk Lee" userId="S::jongkukl@gs1ca.org::eebe8bef-e67f-40fd-a1b6-833b017121af" providerId="AD" clId="Web-{EFD74D39-632C-EF1C-6F22-946B84BF965B}" dt="2018-09-10T19:47:47.610" v="2103"/>
        <pc:sldMkLst>
          <pc:docMk/>
          <pc:sldMk cId="801089707" sldId="272"/>
        </pc:sldMkLst>
        <pc:spChg chg="mod">
          <ac:chgData name="Jongkuk Lee" userId="S::jongkukl@gs1ca.org::eebe8bef-e67f-40fd-a1b6-833b017121af" providerId="AD" clId="Web-{EFD74D39-632C-EF1C-6F22-946B84BF965B}" dt="2018-09-10T19:47:47.594" v="2102"/>
          <ac:spMkLst>
            <pc:docMk/>
            <pc:sldMk cId="801089707" sldId="272"/>
            <ac:spMk id="6" creationId="{3219E1EB-58F8-43D5-8187-9EBFAA6776E0}"/>
          </ac:spMkLst>
        </pc:spChg>
        <pc:spChg chg="mod">
          <ac:chgData name="Jongkuk Lee" userId="S::jongkukl@gs1ca.org::eebe8bef-e67f-40fd-a1b6-833b017121af" providerId="AD" clId="Web-{EFD74D39-632C-EF1C-6F22-946B84BF965B}" dt="2018-09-10T19:47:47.610" v="2103"/>
          <ac:spMkLst>
            <pc:docMk/>
            <pc:sldMk cId="801089707" sldId="272"/>
            <ac:spMk id="18" creationId="{D00E3515-C223-4222-843A-009F41BE0271}"/>
          </ac:spMkLst>
        </pc:spChg>
        <pc:graphicFrameChg chg="mod modGraphic">
          <ac:chgData name="Jongkuk Lee" userId="S::jongkukl@gs1ca.org::eebe8bef-e67f-40fd-a1b6-833b017121af" providerId="AD" clId="Web-{EFD74D39-632C-EF1C-6F22-946B84BF965B}" dt="2018-09-10T19:47:37.407" v="2101"/>
          <ac:graphicFrameMkLst>
            <pc:docMk/>
            <pc:sldMk cId="801089707" sldId="272"/>
            <ac:graphicFrameMk id="16" creationId="{3A635A94-868E-4F7B-A346-423F54E5C5A9}"/>
          </ac:graphicFrameMkLst>
        </pc:graphicFrameChg>
      </pc:sldChg>
      <pc:sldChg chg="addSp delSp modSp add replId">
        <pc:chgData name="Jongkuk Lee" userId="S::jongkukl@gs1ca.org::eebe8bef-e67f-40fd-a1b6-833b017121af" providerId="AD" clId="Web-{EFD74D39-632C-EF1C-6F22-946B84BF965B}" dt="2018-09-10T20:09:50.912" v="2274" actId="20577"/>
        <pc:sldMkLst>
          <pc:docMk/>
          <pc:sldMk cId="741980475" sldId="273"/>
        </pc:sldMkLst>
        <pc:spChg chg="add del mod">
          <ac:chgData name="Jongkuk Lee" userId="S::jongkukl@gs1ca.org::eebe8bef-e67f-40fd-a1b6-833b017121af" providerId="AD" clId="Web-{EFD74D39-632C-EF1C-6F22-946B84BF965B}" dt="2018-09-10T19:52:53.235" v="2231"/>
          <ac:spMkLst>
            <pc:docMk/>
            <pc:sldMk cId="741980475" sldId="273"/>
            <ac:spMk id="2" creationId="{EC89634E-CFA9-4DC1-AFE0-B6DBEF14F0B8}"/>
          </ac:spMkLst>
        </pc:spChg>
        <pc:spChg chg="mod">
          <ac:chgData name="Jongkuk Lee" userId="S::jongkukl@gs1ca.org::eebe8bef-e67f-40fd-a1b6-833b017121af" providerId="AD" clId="Web-{EFD74D39-632C-EF1C-6F22-946B84BF965B}" dt="2018-09-10T19:48:16.535" v="2107"/>
          <ac:spMkLst>
            <pc:docMk/>
            <pc:sldMk cId="741980475" sldId="273"/>
            <ac:spMk id="6" creationId="{3219E1EB-58F8-43D5-8187-9EBFAA6776E0}"/>
          </ac:spMkLst>
        </pc:spChg>
        <pc:spChg chg="mod">
          <ac:chgData name="Jongkuk Lee" userId="S::jongkukl@gs1ca.org::eebe8bef-e67f-40fd-a1b6-833b017121af" providerId="AD" clId="Web-{EFD74D39-632C-EF1C-6F22-946B84BF965B}" dt="2018-09-10T20:09:50.912" v="2274" actId="20577"/>
          <ac:spMkLst>
            <pc:docMk/>
            <pc:sldMk cId="741980475" sldId="273"/>
            <ac:spMk id="18" creationId="{D00E3515-C223-4222-843A-009F41BE0271}"/>
          </ac:spMkLst>
        </pc:spChg>
        <pc:graphicFrameChg chg="del">
          <ac:chgData name="Jongkuk Lee" userId="S::jongkukl@gs1ca.org::eebe8bef-e67f-40fd-a1b6-833b017121af" providerId="AD" clId="Web-{EFD74D39-632C-EF1C-6F22-946B84BF965B}" dt="2018-09-10T19:49:03.504" v="2155"/>
          <ac:graphicFrameMkLst>
            <pc:docMk/>
            <pc:sldMk cId="741980475" sldId="273"/>
            <ac:graphicFrameMk id="16" creationId="{3A635A94-868E-4F7B-A346-423F54E5C5A9}"/>
          </ac:graphicFrameMkLst>
        </pc:graphicFrameChg>
      </pc:sldChg>
    </pc:docChg>
  </pc:docChgLst>
  <pc:docChgLst>
    <pc:chgData name="Jongkuk Lee" userId="S::jongkukl@gs1ca.org::eebe8bef-e67f-40fd-a1b6-833b017121af" providerId="AD" clId="Web-{1AE51FE9-8702-C0A1-FA0A-EE9FC90C7736}"/>
    <pc:docChg chg="addSld delSld modSld sldOrd">
      <pc:chgData name="Jongkuk Lee" userId="S::jongkukl@gs1ca.org::eebe8bef-e67f-40fd-a1b6-833b017121af" providerId="AD" clId="Web-{1AE51FE9-8702-C0A1-FA0A-EE9FC90C7736}" dt="2018-09-08T20:29:54.681" v="1403" actId="20577"/>
      <pc:docMkLst>
        <pc:docMk/>
      </pc:docMkLst>
      <pc:sldChg chg="addSp delSp modSp ord">
        <pc:chgData name="Jongkuk Lee" userId="S::jongkukl@gs1ca.org::eebe8bef-e67f-40fd-a1b6-833b017121af" providerId="AD" clId="Web-{1AE51FE9-8702-C0A1-FA0A-EE9FC90C7736}" dt="2018-09-08T14:48:39.657" v="1253" actId="20577"/>
        <pc:sldMkLst>
          <pc:docMk/>
          <pc:sldMk cId="109857222" sldId="256"/>
        </pc:sldMkLst>
        <pc:spChg chg="add del mod">
          <ac:chgData name="Jongkuk Lee" userId="S::jongkukl@gs1ca.org::eebe8bef-e67f-40fd-a1b6-833b017121af" providerId="AD" clId="Web-{1AE51FE9-8702-C0A1-FA0A-EE9FC90C7736}" dt="2018-09-08T14:38:54.202" v="1196"/>
          <ac:spMkLst>
            <pc:docMk/>
            <pc:sldMk cId="109857222" sldId="256"/>
            <ac:spMk id="2" creationId="{7D5AA188-3285-418F-ADC5-8DB302C1F5DC}"/>
          </ac:spMkLst>
        </pc:spChg>
        <pc:spChg chg="add mod">
          <ac:chgData name="Jongkuk Lee" userId="S::jongkukl@gs1ca.org::eebe8bef-e67f-40fd-a1b6-833b017121af" providerId="AD" clId="Web-{1AE51FE9-8702-C0A1-FA0A-EE9FC90C7736}" dt="2018-09-08T14:48:39.657" v="1253" actId="20577"/>
          <ac:spMkLst>
            <pc:docMk/>
            <pc:sldMk cId="109857222" sldId="256"/>
            <ac:spMk id="3" creationId="{CC9B3B74-46E9-475D-B003-04D95F7DCB61}"/>
          </ac:spMkLst>
        </pc:spChg>
        <pc:spChg chg="add mod">
          <ac:chgData name="Jongkuk Lee" userId="S::jongkukl@gs1ca.org::eebe8bef-e67f-40fd-a1b6-833b017121af" providerId="AD" clId="Web-{1AE51FE9-8702-C0A1-FA0A-EE9FC90C7736}" dt="2018-09-08T14:48:10.546" v="1241" actId="20577"/>
          <ac:spMkLst>
            <pc:docMk/>
            <pc:sldMk cId="109857222" sldId="256"/>
            <ac:spMk id="4" creationId="{EAC2F55E-D63C-4CA7-8A3C-A61E725F36E4}"/>
          </ac:spMkLst>
        </pc:spChg>
      </pc:sldChg>
      <pc:sldChg chg="addSp delSp modSp">
        <pc:chgData name="Jongkuk Lee" userId="S::jongkukl@gs1ca.org::eebe8bef-e67f-40fd-a1b6-833b017121af" providerId="AD" clId="Web-{1AE51FE9-8702-C0A1-FA0A-EE9FC90C7736}" dt="2018-09-08T14:33:47.440" v="1113" actId="1076"/>
        <pc:sldMkLst>
          <pc:docMk/>
          <pc:sldMk cId="2489369975" sldId="257"/>
        </pc:sldMkLst>
        <pc:spChg chg="add del mod">
          <ac:chgData name="Jongkuk Lee" userId="S::jongkukl@gs1ca.org::eebe8bef-e67f-40fd-a1b6-833b017121af" providerId="AD" clId="Web-{1AE51FE9-8702-C0A1-FA0A-EE9FC90C7736}" dt="2018-09-08T14:33:17.188" v="1107"/>
          <ac:spMkLst>
            <pc:docMk/>
            <pc:sldMk cId="2489369975" sldId="257"/>
            <ac:spMk id="3" creationId="{07BE15E3-949F-4161-8F87-0E981F887F84}"/>
          </ac:spMkLst>
        </pc:spChg>
        <pc:spChg chg="add mod">
          <ac:chgData name="Jongkuk Lee" userId="S::jongkukl@gs1ca.org::eebe8bef-e67f-40fd-a1b6-833b017121af" providerId="AD" clId="Web-{1AE51FE9-8702-C0A1-FA0A-EE9FC90C7736}" dt="2018-09-08T14:33:47.440" v="1113" actId="1076"/>
          <ac:spMkLst>
            <pc:docMk/>
            <pc:sldMk cId="2489369975" sldId="257"/>
            <ac:spMk id="9" creationId="{DA2B6E75-13EC-4E2A-956C-4A41B7D6D7F1}"/>
          </ac:spMkLst>
        </pc:spChg>
        <pc:graphicFrameChg chg="add mod modGraphic">
          <ac:chgData name="Jongkuk Lee" userId="S::jongkukl@gs1ca.org::eebe8bef-e67f-40fd-a1b6-833b017121af" providerId="AD" clId="Web-{1AE51FE9-8702-C0A1-FA0A-EE9FC90C7736}" dt="2018-09-08T11:20:41.115" v="456" actId="1076"/>
          <ac:graphicFrameMkLst>
            <pc:docMk/>
            <pc:sldMk cId="2489369975" sldId="257"/>
            <ac:graphicFrameMk id="4" creationId="{2E2F751D-2CA7-48AB-8AEC-381A7942B268}"/>
          </ac:graphicFrameMkLst>
        </pc:graphicFrameChg>
        <pc:graphicFrameChg chg="add mod">
          <ac:chgData name="Jongkuk Lee" userId="S::jongkukl@gs1ca.org::eebe8bef-e67f-40fd-a1b6-833b017121af" providerId="AD" clId="Web-{1AE51FE9-8702-C0A1-FA0A-EE9FC90C7736}" dt="2018-09-08T11:20:41.162" v="457" actId="1076"/>
          <ac:graphicFrameMkLst>
            <pc:docMk/>
            <pc:sldMk cId="2489369975" sldId="257"/>
            <ac:graphicFrameMk id="6" creationId="{8915F34D-8114-4377-9FC4-76E4081532A7}"/>
          </ac:graphicFrameMkLst>
        </pc:graphicFrameChg>
        <pc:graphicFrameChg chg="add mod modGraphic">
          <ac:chgData name="Jongkuk Lee" userId="S::jongkukl@gs1ca.org::eebe8bef-e67f-40fd-a1b6-833b017121af" providerId="AD" clId="Web-{1AE51FE9-8702-C0A1-FA0A-EE9FC90C7736}" dt="2018-09-08T11:20:41.209" v="458" actId="1076"/>
          <ac:graphicFrameMkLst>
            <pc:docMk/>
            <pc:sldMk cId="2489369975" sldId="257"/>
            <ac:graphicFrameMk id="7" creationId="{CC2244A6-E589-4DA6-954D-E2CE063FF9E2}"/>
          </ac:graphicFrameMkLst>
        </pc:graphicFrameChg>
        <pc:graphicFrameChg chg="add mod modGraphic">
          <ac:chgData name="Jongkuk Lee" userId="S::jongkukl@gs1ca.org::eebe8bef-e67f-40fd-a1b6-833b017121af" providerId="AD" clId="Web-{1AE51FE9-8702-C0A1-FA0A-EE9FC90C7736}" dt="2018-09-08T11:20:41.256" v="459" actId="1076"/>
          <ac:graphicFrameMkLst>
            <pc:docMk/>
            <pc:sldMk cId="2489369975" sldId="257"/>
            <ac:graphicFrameMk id="8" creationId="{E527969E-02F6-4A16-AC44-1191283CC729}"/>
          </ac:graphicFrameMkLst>
        </pc:graphicFrameChg>
      </pc:sldChg>
      <pc:sldChg chg="addSp delSp modSp">
        <pc:chgData name="Jongkuk Lee" userId="S::jongkukl@gs1ca.org::eebe8bef-e67f-40fd-a1b6-833b017121af" providerId="AD" clId="Web-{1AE51FE9-8702-C0A1-FA0A-EE9FC90C7736}" dt="2018-09-08T11:39:05.796" v="727"/>
        <pc:sldMkLst>
          <pc:docMk/>
          <pc:sldMk cId="4088742629" sldId="258"/>
        </pc:sldMkLst>
        <pc:graphicFrameChg chg="add mod">
          <ac:chgData name="Jongkuk Lee" userId="S::jongkukl@gs1ca.org::eebe8bef-e67f-40fd-a1b6-833b017121af" providerId="AD" clId="Web-{1AE51FE9-8702-C0A1-FA0A-EE9FC90C7736}" dt="2018-09-08T11:25:08.300" v="535" actId="1076"/>
          <ac:graphicFrameMkLst>
            <pc:docMk/>
            <pc:sldMk cId="4088742629" sldId="258"/>
            <ac:graphicFrameMk id="3" creationId="{D87C303E-0FB5-4653-B41A-B3924205CFE4}"/>
          </ac:graphicFrameMkLst>
        </pc:graphicFrameChg>
        <pc:graphicFrameChg chg="add del mod modGraphic">
          <ac:chgData name="Jongkuk Lee" userId="S::jongkukl@gs1ca.org::eebe8bef-e67f-40fd-a1b6-833b017121af" providerId="AD" clId="Web-{1AE51FE9-8702-C0A1-FA0A-EE9FC90C7736}" dt="2018-09-08T11:36:05.197" v="672" actId="1076"/>
          <ac:graphicFrameMkLst>
            <pc:docMk/>
            <pc:sldMk cId="4088742629" sldId="258"/>
            <ac:graphicFrameMk id="21" creationId="{892950AA-46C9-4F7A-BFAC-39E27DE65D86}"/>
          </ac:graphicFrameMkLst>
        </pc:graphicFrameChg>
        <pc:graphicFrameChg chg="add mod modGraphic">
          <ac:chgData name="Jongkuk Lee" userId="S::jongkukl@gs1ca.org::eebe8bef-e67f-40fd-a1b6-833b017121af" providerId="AD" clId="Web-{1AE51FE9-8702-C0A1-FA0A-EE9FC90C7736}" dt="2018-09-08T11:38:49.358" v="722" actId="1076"/>
          <ac:graphicFrameMkLst>
            <pc:docMk/>
            <pc:sldMk cId="4088742629" sldId="258"/>
            <ac:graphicFrameMk id="24" creationId="{39BDD632-64BC-4112-945E-B302008F8F5F}"/>
          </ac:graphicFrameMkLst>
        </pc:graphicFrameChg>
        <pc:picChg chg="add mod">
          <ac:chgData name="Jongkuk Lee" userId="S::jongkukl@gs1ca.org::eebe8bef-e67f-40fd-a1b6-833b017121af" providerId="AD" clId="Web-{1AE51FE9-8702-C0A1-FA0A-EE9FC90C7736}" dt="2018-09-08T11:36:05.165" v="671" actId="1076"/>
          <ac:picMkLst>
            <pc:docMk/>
            <pc:sldMk cId="4088742629" sldId="258"/>
            <ac:picMk id="13" creationId="{693D23CA-0A08-4F5B-AF60-EA907B708EC9}"/>
          </ac:picMkLst>
        </pc:picChg>
        <pc:picChg chg="add del mod">
          <ac:chgData name="Jongkuk Lee" userId="S::jongkukl@gs1ca.org::eebe8bef-e67f-40fd-a1b6-833b017121af" providerId="AD" clId="Web-{1AE51FE9-8702-C0A1-FA0A-EE9FC90C7736}" dt="2018-09-08T11:31:04.365" v="592"/>
          <ac:picMkLst>
            <pc:docMk/>
            <pc:sldMk cId="4088742629" sldId="258"/>
            <ac:picMk id="15" creationId="{83D1444E-2FDF-47C5-BEBB-4C4BF3242BF0}"/>
          </ac:picMkLst>
        </pc:picChg>
        <pc:picChg chg="add del mod">
          <ac:chgData name="Jongkuk Lee" userId="S::jongkukl@gs1ca.org::eebe8bef-e67f-40fd-a1b6-833b017121af" providerId="AD" clId="Web-{1AE51FE9-8702-C0A1-FA0A-EE9FC90C7736}" dt="2018-09-08T11:34:55.828" v="656"/>
          <ac:picMkLst>
            <pc:docMk/>
            <pc:sldMk cId="4088742629" sldId="258"/>
            <ac:picMk id="16" creationId="{A49B72C5-3278-4798-91AF-7DA46923993E}"/>
          </ac:picMkLst>
        </pc:picChg>
        <pc:picChg chg="add mod">
          <ac:chgData name="Jongkuk Lee" userId="S::jongkukl@gs1ca.org::eebe8bef-e67f-40fd-a1b6-833b017121af" providerId="AD" clId="Web-{1AE51FE9-8702-C0A1-FA0A-EE9FC90C7736}" dt="2018-09-08T11:35:10.941" v="660" actId="1076"/>
          <ac:picMkLst>
            <pc:docMk/>
            <pc:sldMk cId="4088742629" sldId="258"/>
            <ac:picMk id="22" creationId="{63AA9BEE-A5F6-4F6C-97EF-D243D9934D7F}"/>
          </ac:picMkLst>
        </pc:picChg>
        <pc:cxnChg chg="add mod">
          <ac:chgData name="Jongkuk Lee" userId="S::jongkukl@gs1ca.org::eebe8bef-e67f-40fd-a1b6-833b017121af" providerId="AD" clId="Web-{1AE51FE9-8702-C0A1-FA0A-EE9FC90C7736}" dt="2018-09-08T11:27:18.509" v="557"/>
          <ac:cxnSpMkLst>
            <pc:docMk/>
            <pc:sldMk cId="4088742629" sldId="258"/>
            <ac:cxnSpMk id="4" creationId="{FF37DC52-0F6B-4526-804E-4E5473AED433}"/>
          </ac:cxnSpMkLst>
        </pc:cxnChg>
        <pc:cxnChg chg="add mod">
          <ac:chgData name="Jongkuk Lee" userId="S::jongkukl@gs1ca.org::eebe8bef-e67f-40fd-a1b6-833b017121af" providerId="AD" clId="Web-{1AE51FE9-8702-C0A1-FA0A-EE9FC90C7736}" dt="2018-09-08T11:27:18.540" v="558"/>
          <ac:cxnSpMkLst>
            <pc:docMk/>
            <pc:sldMk cId="4088742629" sldId="258"/>
            <ac:cxnSpMk id="5" creationId="{0AB174FB-0496-466B-86C6-B1C0CF197988}"/>
          </ac:cxnSpMkLst>
        </pc:cxnChg>
        <pc:cxnChg chg="add mod">
          <ac:chgData name="Jongkuk Lee" userId="S::jongkukl@gs1ca.org::eebe8bef-e67f-40fd-a1b6-833b017121af" providerId="AD" clId="Web-{1AE51FE9-8702-C0A1-FA0A-EE9FC90C7736}" dt="2018-09-08T11:27:27.916" v="560"/>
          <ac:cxnSpMkLst>
            <pc:docMk/>
            <pc:sldMk cId="4088742629" sldId="258"/>
            <ac:cxnSpMk id="6" creationId="{702D4695-46C9-4E70-B6C5-23A664F48853}"/>
          </ac:cxnSpMkLst>
        </pc:cxnChg>
        <pc:cxnChg chg="add mod">
          <ac:chgData name="Jongkuk Lee" userId="S::jongkukl@gs1ca.org::eebe8bef-e67f-40fd-a1b6-833b017121af" providerId="AD" clId="Web-{1AE51FE9-8702-C0A1-FA0A-EE9FC90C7736}" dt="2018-09-08T11:27:18.556" v="559"/>
          <ac:cxnSpMkLst>
            <pc:docMk/>
            <pc:sldMk cId="4088742629" sldId="258"/>
            <ac:cxnSpMk id="7" creationId="{021EECA0-B887-4992-AAB9-06414E5822F4}"/>
          </ac:cxnSpMkLst>
        </pc:cxnChg>
        <pc:cxnChg chg="add del mod">
          <ac:chgData name="Jongkuk Lee" userId="S::jongkukl@gs1ca.org::eebe8bef-e67f-40fd-a1b6-833b017121af" providerId="AD" clId="Web-{1AE51FE9-8702-C0A1-FA0A-EE9FC90C7736}" dt="2018-09-08T11:31:19.647" v="596"/>
          <ac:cxnSpMkLst>
            <pc:docMk/>
            <pc:sldMk cId="4088742629" sldId="258"/>
            <ac:cxnSpMk id="8" creationId="{11DAF7B7-A2CD-4457-A01C-3CCA328FCAF9}"/>
          </ac:cxnSpMkLst>
        </pc:cxnChg>
        <pc:cxnChg chg="add mod">
          <ac:chgData name="Jongkuk Lee" userId="S::jongkukl@gs1ca.org::eebe8bef-e67f-40fd-a1b6-833b017121af" providerId="AD" clId="Web-{1AE51FE9-8702-C0A1-FA0A-EE9FC90C7736}" dt="2018-09-08T11:39:05.640" v="723"/>
          <ac:cxnSpMkLst>
            <pc:docMk/>
            <pc:sldMk cId="4088742629" sldId="258"/>
            <ac:cxnSpMk id="9" creationId="{215DA306-1074-47FF-99B0-5513AC092624}"/>
          </ac:cxnSpMkLst>
        </pc:cxnChg>
        <pc:cxnChg chg="add mod">
          <ac:chgData name="Jongkuk Lee" userId="S::jongkukl@gs1ca.org::eebe8bef-e67f-40fd-a1b6-833b017121af" providerId="AD" clId="Web-{1AE51FE9-8702-C0A1-FA0A-EE9FC90C7736}" dt="2018-09-08T11:39:05.687" v="724"/>
          <ac:cxnSpMkLst>
            <pc:docMk/>
            <pc:sldMk cId="4088742629" sldId="258"/>
            <ac:cxnSpMk id="10" creationId="{5BDF09BE-3E63-4B4F-B436-736D50498855}"/>
          </ac:cxnSpMkLst>
        </pc:cxnChg>
        <pc:cxnChg chg="add mod">
          <ac:chgData name="Jongkuk Lee" userId="S::jongkukl@gs1ca.org::eebe8bef-e67f-40fd-a1b6-833b017121af" providerId="AD" clId="Web-{1AE51FE9-8702-C0A1-FA0A-EE9FC90C7736}" dt="2018-09-08T11:39:05.718" v="725"/>
          <ac:cxnSpMkLst>
            <pc:docMk/>
            <pc:sldMk cId="4088742629" sldId="258"/>
            <ac:cxnSpMk id="11" creationId="{116BDCDE-9C0B-402B-8841-D0FCCAD9A96A}"/>
          </ac:cxnSpMkLst>
        </pc:cxnChg>
        <pc:cxnChg chg="add del mod">
          <ac:chgData name="Jongkuk Lee" userId="S::jongkukl@gs1ca.org::eebe8bef-e67f-40fd-a1b6-833b017121af" providerId="AD" clId="Web-{1AE51FE9-8702-C0A1-FA0A-EE9FC90C7736}" dt="2018-09-08T11:31:15.584" v="594"/>
          <ac:cxnSpMkLst>
            <pc:docMk/>
            <pc:sldMk cId="4088742629" sldId="258"/>
            <ac:cxnSpMk id="12" creationId="{2845FEAB-3500-4973-A67B-5BABE14DE3B7}"/>
          </ac:cxnSpMkLst>
        </pc:cxnChg>
        <pc:cxnChg chg="add del mod">
          <ac:chgData name="Jongkuk Lee" userId="S::jongkukl@gs1ca.org::eebe8bef-e67f-40fd-a1b6-833b017121af" providerId="AD" clId="Web-{1AE51FE9-8702-C0A1-FA0A-EE9FC90C7736}" dt="2018-09-08T11:35:46.571" v="668"/>
          <ac:cxnSpMkLst>
            <pc:docMk/>
            <pc:sldMk cId="4088742629" sldId="258"/>
            <ac:cxnSpMk id="17" creationId="{0F00DB6D-0E98-4DC6-B6A9-2B5C9890898F}"/>
          </ac:cxnSpMkLst>
        </pc:cxnChg>
        <pc:cxnChg chg="add mod">
          <ac:chgData name="Jongkuk Lee" userId="S::jongkukl@gs1ca.org::eebe8bef-e67f-40fd-a1b6-833b017121af" providerId="AD" clId="Web-{1AE51FE9-8702-C0A1-FA0A-EE9FC90C7736}" dt="2018-09-08T11:36:13.931" v="673" actId="14100"/>
          <ac:cxnSpMkLst>
            <pc:docMk/>
            <pc:sldMk cId="4088742629" sldId="258"/>
            <ac:cxnSpMk id="18" creationId="{48AC4B8B-23FC-4F1D-AEBF-07C4EB4E6600}"/>
          </ac:cxnSpMkLst>
        </pc:cxnChg>
        <pc:cxnChg chg="add mod">
          <ac:chgData name="Jongkuk Lee" userId="S::jongkukl@gs1ca.org::eebe8bef-e67f-40fd-a1b6-833b017121af" providerId="AD" clId="Web-{1AE51FE9-8702-C0A1-FA0A-EE9FC90C7736}" dt="2018-09-08T11:39:05.765" v="726"/>
          <ac:cxnSpMkLst>
            <pc:docMk/>
            <pc:sldMk cId="4088742629" sldId="258"/>
            <ac:cxnSpMk id="19" creationId="{1C89D90F-28F1-41E6-91B5-7BA1F047EBD2}"/>
          </ac:cxnSpMkLst>
        </pc:cxnChg>
        <pc:cxnChg chg="add mod">
          <ac:chgData name="Jongkuk Lee" userId="S::jongkukl@gs1ca.org::eebe8bef-e67f-40fd-a1b6-833b017121af" providerId="AD" clId="Web-{1AE51FE9-8702-C0A1-FA0A-EE9FC90C7736}" dt="2018-09-08T11:36:27.354" v="678" actId="1076"/>
          <ac:cxnSpMkLst>
            <pc:docMk/>
            <pc:sldMk cId="4088742629" sldId="258"/>
            <ac:cxnSpMk id="20" creationId="{F0F1FC7C-5924-4C99-8F57-561F7B8E3607}"/>
          </ac:cxnSpMkLst>
        </pc:cxnChg>
        <pc:cxnChg chg="add mod">
          <ac:chgData name="Jongkuk Lee" userId="S::jongkukl@gs1ca.org::eebe8bef-e67f-40fd-a1b6-833b017121af" providerId="AD" clId="Web-{1AE51FE9-8702-C0A1-FA0A-EE9FC90C7736}" dt="2018-09-08T11:39:05.796" v="727"/>
          <ac:cxnSpMkLst>
            <pc:docMk/>
            <pc:sldMk cId="4088742629" sldId="258"/>
            <ac:cxnSpMk id="23" creationId="{FB4B7EEF-8459-4F39-A3E2-7751F6CDA60F}"/>
          </ac:cxnSpMkLst>
        </pc:cxnChg>
      </pc:sldChg>
      <pc:sldChg chg="addSp delSp modSp">
        <pc:chgData name="Jongkuk Lee" userId="S::jongkukl@gs1ca.org::eebe8bef-e67f-40fd-a1b6-833b017121af" providerId="AD" clId="Web-{1AE51FE9-8702-C0A1-FA0A-EE9FC90C7736}" dt="2018-09-08T11:50:57.921" v="944" actId="20577"/>
        <pc:sldMkLst>
          <pc:docMk/>
          <pc:sldMk cId="3024715883" sldId="259"/>
        </pc:sldMkLst>
        <pc:spChg chg="add mod">
          <ac:chgData name="Jongkuk Lee" userId="S::jongkukl@gs1ca.org::eebe8bef-e67f-40fd-a1b6-833b017121af" providerId="AD" clId="Web-{1AE51FE9-8702-C0A1-FA0A-EE9FC90C7736}" dt="2018-09-08T11:50:31.076" v="941" actId="20577"/>
          <ac:spMkLst>
            <pc:docMk/>
            <pc:sldMk cId="3024715883" sldId="259"/>
            <ac:spMk id="13" creationId="{73E582ED-4E30-4F99-83E3-77F110F4BC12}"/>
          </ac:spMkLst>
        </pc:spChg>
        <pc:spChg chg="add mod">
          <ac:chgData name="Jongkuk Lee" userId="S::jongkukl@gs1ca.org::eebe8bef-e67f-40fd-a1b6-833b017121af" providerId="AD" clId="Web-{1AE51FE9-8702-C0A1-FA0A-EE9FC90C7736}" dt="2018-09-08T11:50:57.921" v="944" actId="20577"/>
          <ac:spMkLst>
            <pc:docMk/>
            <pc:sldMk cId="3024715883" sldId="259"/>
            <ac:spMk id="22" creationId="{B6F44263-A32B-4606-B491-3DE2E658664B}"/>
          </ac:spMkLst>
        </pc:spChg>
        <pc:graphicFrameChg chg="add mod">
          <ac:chgData name="Jongkuk Lee" userId="S::jongkukl@gs1ca.org::eebe8bef-e67f-40fd-a1b6-833b017121af" providerId="AD" clId="Web-{1AE51FE9-8702-C0A1-FA0A-EE9FC90C7736}" dt="2018-09-08T11:40:53.534" v="744" actId="1076"/>
          <ac:graphicFrameMkLst>
            <pc:docMk/>
            <pc:sldMk cId="3024715883" sldId="259"/>
            <ac:graphicFrameMk id="3" creationId="{0F758CC5-C9F5-4713-AFE3-6CB4C15B4E57}"/>
          </ac:graphicFrameMkLst>
        </pc:graphicFrameChg>
        <pc:graphicFrameChg chg="add mod">
          <ac:chgData name="Jongkuk Lee" userId="S::jongkukl@gs1ca.org::eebe8bef-e67f-40fd-a1b6-833b017121af" providerId="AD" clId="Web-{1AE51FE9-8702-C0A1-FA0A-EE9FC90C7736}" dt="2018-09-08T11:40:53.597" v="745" actId="1076"/>
          <ac:graphicFrameMkLst>
            <pc:docMk/>
            <pc:sldMk cId="3024715883" sldId="259"/>
            <ac:graphicFrameMk id="4" creationId="{429D1989-A380-4777-8B9F-1D9D39298FE7}"/>
          </ac:graphicFrameMkLst>
        </pc:graphicFrameChg>
        <pc:graphicFrameChg chg="add mod modGraphic">
          <ac:chgData name="Jongkuk Lee" userId="S::jongkukl@gs1ca.org::eebe8bef-e67f-40fd-a1b6-833b017121af" providerId="AD" clId="Web-{1AE51FE9-8702-C0A1-FA0A-EE9FC90C7736}" dt="2018-09-08T11:44:32.447" v="806"/>
          <ac:graphicFrameMkLst>
            <pc:docMk/>
            <pc:sldMk cId="3024715883" sldId="259"/>
            <ac:graphicFrameMk id="5" creationId="{A85D4181-970A-4616-A31E-D6A71E1E67A7}"/>
          </ac:graphicFrameMkLst>
        </pc:graphicFrameChg>
        <pc:graphicFrameChg chg="add mod">
          <ac:chgData name="Jongkuk Lee" userId="S::jongkukl@gs1ca.org::eebe8bef-e67f-40fd-a1b6-833b017121af" providerId="AD" clId="Web-{1AE51FE9-8702-C0A1-FA0A-EE9FC90C7736}" dt="2018-09-08T11:40:53.706" v="747" actId="1076"/>
          <ac:graphicFrameMkLst>
            <pc:docMk/>
            <pc:sldMk cId="3024715883" sldId="259"/>
            <ac:graphicFrameMk id="6" creationId="{D34E52A1-9997-4F09-B509-663F76CD89FE}"/>
          </ac:graphicFrameMkLst>
        </pc:graphicFrameChg>
        <pc:graphicFrameChg chg="add mod modGraphic">
          <ac:chgData name="Jongkuk Lee" userId="S::jongkukl@gs1ca.org::eebe8bef-e67f-40fd-a1b6-833b017121af" providerId="AD" clId="Web-{1AE51FE9-8702-C0A1-FA0A-EE9FC90C7736}" dt="2018-09-08T11:49:01.433" v="899" actId="1076"/>
          <ac:graphicFrameMkLst>
            <pc:docMk/>
            <pc:sldMk cId="3024715883" sldId="259"/>
            <ac:graphicFrameMk id="7" creationId="{21CA7FCD-AB68-44E6-B559-B8F556B5863D}"/>
          </ac:graphicFrameMkLst>
        </pc:graphicFrameChg>
        <pc:graphicFrameChg chg="add mod modGraphic">
          <ac:chgData name="Jongkuk Lee" userId="S::jongkukl@gs1ca.org::eebe8bef-e67f-40fd-a1b6-833b017121af" providerId="AD" clId="Web-{1AE51FE9-8702-C0A1-FA0A-EE9FC90C7736}" dt="2018-09-08T11:50:37.389" v="943" actId="1076"/>
          <ac:graphicFrameMkLst>
            <pc:docMk/>
            <pc:sldMk cId="3024715883" sldId="259"/>
            <ac:graphicFrameMk id="21" creationId="{C9747698-7970-4B01-8E0A-DEBEFE859746}"/>
          </ac:graphicFrameMkLst>
        </pc:graphicFrameChg>
        <pc:picChg chg="add del mod">
          <ac:chgData name="Jongkuk Lee" userId="S::jongkukl@gs1ca.org::eebe8bef-e67f-40fd-a1b6-833b017121af" providerId="AD" clId="Web-{1AE51FE9-8702-C0A1-FA0A-EE9FC90C7736}" dt="2018-09-08T11:46:43.673" v="826"/>
          <ac:picMkLst>
            <pc:docMk/>
            <pc:sldMk cId="3024715883" sldId="259"/>
            <ac:picMk id="16" creationId="{3721DFB1-8D6C-4683-B312-8EEF552C0349}"/>
          </ac:picMkLst>
        </pc:picChg>
        <pc:picChg chg="add del mod">
          <ac:chgData name="Jongkuk Lee" userId="S::jongkukl@gs1ca.org::eebe8bef-e67f-40fd-a1b6-833b017121af" providerId="AD" clId="Web-{1AE51FE9-8702-C0A1-FA0A-EE9FC90C7736}" dt="2018-09-08T11:46:44.501" v="828"/>
          <ac:picMkLst>
            <pc:docMk/>
            <pc:sldMk cId="3024715883" sldId="259"/>
            <ac:picMk id="17" creationId="{4F090815-D1E6-491C-A613-649197654CBA}"/>
          </ac:picMkLst>
        </pc:picChg>
        <pc:picChg chg="add del mod">
          <ac:chgData name="Jongkuk Lee" userId="S::jongkukl@gs1ca.org::eebe8bef-e67f-40fd-a1b6-833b017121af" providerId="AD" clId="Web-{1AE51FE9-8702-C0A1-FA0A-EE9FC90C7736}" dt="2018-09-08T11:46:44.844" v="829"/>
          <ac:picMkLst>
            <pc:docMk/>
            <pc:sldMk cId="3024715883" sldId="259"/>
            <ac:picMk id="18" creationId="{D61B3D7F-FEA4-40AB-A443-BD31AEFFE875}"/>
          </ac:picMkLst>
        </pc:picChg>
        <pc:picChg chg="add mod">
          <ac:chgData name="Jongkuk Lee" userId="S::jongkukl@gs1ca.org::eebe8bef-e67f-40fd-a1b6-833b017121af" providerId="AD" clId="Web-{1AE51FE9-8702-C0A1-FA0A-EE9FC90C7736}" dt="2018-09-08T11:46:53.110" v="833" actId="1076"/>
          <ac:picMkLst>
            <pc:docMk/>
            <pc:sldMk cId="3024715883" sldId="259"/>
            <ac:picMk id="19" creationId="{0F9C545A-62C4-434D-9A17-A6A7DA8C43ED}"/>
          </ac:picMkLst>
        </pc:picChg>
        <pc:cxnChg chg="add mod">
          <ac:chgData name="Jongkuk Lee" userId="S::jongkukl@gs1ca.org::eebe8bef-e67f-40fd-a1b6-833b017121af" providerId="AD" clId="Web-{1AE51FE9-8702-C0A1-FA0A-EE9FC90C7736}" dt="2018-09-08T11:41:58.861" v="762" actId="1076"/>
          <ac:cxnSpMkLst>
            <pc:docMk/>
            <pc:sldMk cId="3024715883" sldId="259"/>
            <ac:cxnSpMk id="9" creationId="{43F779A7-2D90-4EE8-88BB-E92F49EE05AA}"/>
          </ac:cxnSpMkLst>
        </pc:cxnChg>
        <pc:cxnChg chg="add mod">
          <ac:chgData name="Jongkuk Lee" userId="S::jongkukl@gs1ca.org::eebe8bef-e67f-40fd-a1b6-833b017121af" providerId="AD" clId="Web-{1AE51FE9-8702-C0A1-FA0A-EE9FC90C7736}" dt="2018-09-08T11:43:39.774" v="796" actId="14100"/>
          <ac:cxnSpMkLst>
            <pc:docMk/>
            <pc:sldMk cId="3024715883" sldId="259"/>
            <ac:cxnSpMk id="11" creationId="{FD6A55E3-BE1D-43BA-BC90-B4BF4FABDBED}"/>
          </ac:cxnSpMkLst>
        </pc:cxnChg>
        <pc:cxnChg chg="add mod">
          <ac:chgData name="Jongkuk Lee" userId="S::jongkukl@gs1ca.org::eebe8bef-e67f-40fd-a1b6-833b017121af" providerId="AD" clId="Web-{1AE51FE9-8702-C0A1-FA0A-EE9FC90C7736}" dt="2018-09-08T11:44:50.791" v="809" actId="1076"/>
          <ac:cxnSpMkLst>
            <pc:docMk/>
            <pc:sldMk cId="3024715883" sldId="259"/>
            <ac:cxnSpMk id="12" creationId="{6A8DB576-8C12-44F1-B631-816CAF878872}"/>
          </ac:cxnSpMkLst>
        </pc:cxnChg>
        <pc:cxnChg chg="add mod">
          <ac:chgData name="Jongkuk Lee" userId="S::jongkukl@gs1ca.org::eebe8bef-e67f-40fd-a1b6-833b017121af" providerId="AD" clId="Web-{1AE51FE9-8702-C0A1-FA0A-EE9FC90C7736}" dt="2018-09-08T11:44:43.229" v="808" actId="1076"/>
          <ac:cxnSpMkLst>
            <pc:docMk/>
            <pc:sldMk cId="3024715883" sldId="259"/>
            <ac:cxnSpMk id="14" creationId="{249FCACA-E65E-47E3-A632-3B3674C7BB03}"/>
          </ac:cxnSpMkLst>
        </pc:cxnChg>
      </pc:sldChg>
      <pc:sldChg chg="addSp delSp modSp">
        <pc:chgData name="Jongkuk Lee" userId="S::jongkukl@gs1ca.org::eebe8bef-e67f-40fd-a1b6-833b017121af" providerId="AD" clId="Web-{1AE51FE9-8702-C0A1-FA0A-EE9FC90C7736}" dt="2018-09-08T14:35:08.804" v="1176" actId="20577"/>
        <pc:sldMkLst>
          <pc:docMk/>
          <pc:sldMk cId="1095816759" sldId="260"/>
        </pc:sldMkLst>
        <pc:spChg chg="add del mod">
          <ac:chgData name="Jongkuk Lee" userId="S::jongkukl@gs1ca.org::eebe8bef-e67f-40fd-a1b6-833b017121af" providerId="AD" clId="Web-{1AE51FE9-8702-C0A1-FA0A-EE9FC90C7736}" dt="2018-09-08T14:33:02.156" v="1104"/>
          <ac:spMkLst>
            <pc:docMk/>
            <pc:sldMk cId="1095816759" sldId="260"/>
            <ac:spMk id="3" creationId="{B975B319-862C-4A61-ACE6-C5B61BBB0A33}"/>
          </ac:spMkLst>
        </pc:spChg>
        <pc:spChg chg="add del mod">
          <ac:chgData name="Jongkuk Lee" userId="S::jongkukl@gs1ca.org::eebe8bef-e67f-40fd-a1b6-833b017121af" providerId="AD" clId="Web-{1AE51FE9-8702-C0A1-FA0A-EE9FC90C7736}" dt="2018-09-08T14:33:36.736" v="1111"/>
          <ac:spMkLst>
            <pc:docMk/>
            <pc:sldMk cId="1095816759" sldId="260"/>
            <ac:spMk id="4" creationId="{D976E88C-EEC6-4B78-94ED-5014A0EE7966}"/>
          </ac:spMkLst>
        </pc:spChg>
        <pc:spChg chg="add mod">
          <ac:chgData name="Jongkuk Lee" userId="S::jongkukl@gs1ca.org::eebe8bef-e67f-40fd-a1b6-833b017121af" providerId="AD" clId="Web-{1AE51FE9-8702-C0A1-FA0A-EE9FC90C7736}" dt="2018-09-08T14:35:08.804" v="1176" actId="20577"/>
          <ac:spMkLst>
            <pc:docMk/>
            <pc:sldMk cId="1095816759" sldId="260"/>
            <ac:spMk id="5" creationId="{37D85198-0542-49E0-8ABC-E39543C8C8F8}"/>
          </ac:spMkLst>
        </pc:spChg>
        <pc:spChg chg="add del mod">
          <ac:chgData name="Jongkuk Lee" userId="S::jongkukl@gs1ca.org::eebe8bef-e67f-40fd-a1b6-833b017121af" providerId="AD" clId="Web-{1AE51FE9-8702-C0A1-FA0A-EE9FC90C7736}" dt="2018-09-08T14:34:15.144" v="1119"/>
          <ac:spMkLst>
            <pc:docMk/>
            <pc:sldMk cId="1095816759" sldId="260"/>
            <ac:spMk id="6" creationId="{3219E1EB-58F8-43D5-8187-9EBFAA6776E0}"/>
          </ac:spMkLst>
        </pc:spChg>
      </pc:sldChg>
      <pc:sldChg chg="addSp delSp modSp add replId">
        <pc:chgData name="Jongkuk Lee" userId="S::jongkukl@gs1ca.org::eebe8bef-e67f-40fd-a1b6-833b017121af" providerId="AD" clId="Web-{1AE51FE9-8702-C0A1-FA0A-EE9FC90C7736}" dt="2018-09-08T11:24:40.950" v="532"/>
        <pc:sldMkLst>
          <pc:docMk/>
          <pc:sldMk cId="1194773597" sldId="261"/>
        </pc:sldMkLst>
        <pc:spChg chg="del">
          <ac:chgData name="Jongkuk Lee" userId="S::jongkukl@gs1ca.org::eebe8bef-e67f-40fd-a1b6-833b017121af" providerId="AD" clId="Web-{1AE51FE9-8702-C0A1-FA0A-EE9FC90C7736}" dt="2018-09-08T11:21:08.699" v="461"/>
          <ac:spMkLst>
            <pc:docMk/>
            <pc:sldMk cId="1194773597" sldId="261"/>
            <ac:spMk id="3" creationId="{07BE15E3-949F-4161-8F87-0E981F887F84}"/>
          </ac:spMkLst>
        </pc:spChg>
        <pc:graphicFrameChg chg="del">
          <ac:chgData name="Jongkuk Lee" userId="S::jongkukl@gs1ca.org::eebe8bef-e67f-40fd-a1b6-833b017121af" providerId="AD" clId="Web-{1AE51FE9-8702-C0A1-FA0A-EE9FC90C7736}" dt="2018-09-08T11:21:11.714" v="463"/>
          <ac:graphicFrameMkLst>
            <pc:docMk/>
            <pc:sldMk cId="1194773597" sldId="261"/>
            <ac:graphicFrameMk id="4" creationId="{2E2F751D-2CA7-48AB-8AEC-381A7942B268}"/>
          </ac:graphicFrameMkLst>
        </pc:graphicFrameChg>
        <pc:graphicFrameChg chg="del">
          <ac:chgData name="Jongkuk Lee" userId="S::jongkukl@gs1ca.org::eebe8bef-e67f-40fd-a1b6-833b017121af" providerId="AD" clId="Web-{1AE51FE9-8702-C0A1-FA0A-EE9FC90C7736}" dt="2018-09-08T11:21:11.714" v="462"/>
          <ac:graphicFrameMkLst>
            <pc:docMk/>
            <pc:sldMk cId="1194773597" sldId="261"/>
            <ac:graphicFrameMk id="6" creationId="{8915F34D-8114-4377-9FC4-76E4081532A7}"/>
          </ac:graphicFrameMkLst>
        </pc:graphicFrameChg>
        <pc:graphicFrameChg chg="mod modGraphic">
          <ac:chgData name="Jongkuk Lee" userId="S::jongkukl@gs1ca.org::eebe8bef-e67f-40fd-a1b6-833b017121af" providerId="AD" clId="Web-{1AE51FE9-8702-C0A1-FA0A-EE9FC90C7736}" dt="2018-09-08T11:21:50.809" v="477"/>
          <ac:graphicFrameMkLst>
            <pc:docMk/>
            <pc:sldMk cId="1194773597" sldId="261"/>
            <ac:graphicFrameMk id="7" creationId="{CC2244A6-E589-4DA6-954D-E2CE063FF9E2}"/>
          </ac:graphicFrameMkLst>
        </pc:graphicFrameChg>
        <pc:graphicFrameChg chg="mod modGraphic">
          <ac:chgData name="Jongkuk Lee" userId="S::jongkukl@gs1ca.org::eebe8bef-e67f-40fd-a1b6-833b017121af" providerId="AD" clId="Web-{1AE51FE9-8702-C0A1-FA0A-EE9FC90C7736}" dt="2018-09-08T11:22:36.077" v="492"/>
          <ac:graphicFrameMkLst>
            <pc:docMk/>
            <pc:sldMk cId="1194773597" sldId="261"/>
            <ac:graphicFrameMk id="8" creationId="{E527969E-02F6-4A16-AC44-1191283CC729}"/>
          </ac:graphicFrameMkLst>
        </pc:graphicFrameChg>
        <pc:graphicFrameChg chg="add mod modGraphic">
          <ac:chgData name="Jongkuk Lee" userId="S::jongkukl@gs1ca.org::eebe8bef-e67f-40fd-a1b6-833b017121af" providerId="AD" clId="Web-{1AE51FE9-8702-C0A1-FA0A-EE9FC90C7736}" dt="2018-09-08T11:23:40.087" v="516"/>
          <ac:graphicFrameMkLst>
            <pc:docMk/>
            <pc:sldMk cId="1194773597" sldId="261"/>
            <ac:graphicFrameMk id="9" creationId="{3AAAA753-2F87-4ADA-BFFA-609125FBE6E1}"/>
          </ac:graphicFrameMkLst>
        </pc:graphicFrameChg>
        <pc:graphicFrameChg chg="add mod modGraphic">
          <ac:chgData name="Jongkuk Lee" userId="S::jongkukl@gs1ca.org::eebe8bef-e67f-40fd-a1b6-833b017121af" providerId="AD" clId="Web-{1AE51FE9-8702-C0A1-FA0A-EE9FC90C7736}" dt="2018-09-08T11:24:40.950" v="532"/>
          <ac:graphicFrameMkLst>
            <pc:docMk/>
            <pc:sldMk cId="1194773597" sldId="261"/>
            <ac:graphicFrameMk id="10" creationId="{76D23518-5CF6-4A22-A3E4-67C76DFC35DC}"/>
          </ac:graphicFrameMkLst>
        </pc:graphicFrameChg>
      </pc:sldChg>
      <pc:sldChg chg="add del replId">
        <pc:chgData name="Jongkuk Lee" userId="S::jongkukl@gs1ca.org::eebe8bef-e67f-40fd-a1b6-833b017121af" providerId="AD" clId="Web-{1AE51FE9-8702-C0A1-FA0A-EE9FC90C7736}" dt="2018-09-08T14:34:01.378" v="1114"/>
        <pc:sldMkLst>
          <pc:docMk/>
          <pc:sldMk cId="1796466187" sldId="262"/>
        </pc:sldMkLst>
      </pc:sldChg>
      <pc:sldChg chg="addSp delSp modSp add replId">
        <pc:chgData name="Jongkuk Lee" userId="S::jongkukl@gs1ca.org::eebe8bef-e67f-40fd-a1b6-833b017121af" providerId="AD" clId="Web-{1AE51FE9-8702-C0A1-FA0A-EE9FC90C7736}" dt="2018-09-08T14:39:10.082" v="1201"/>
        <pc:sldMkLst>
          <pc:docMk/>
          <pc:sldMk cId="2101423414" sldId="262"/>
        </pc:sldMkLst>
        <pc:spChg chg="add del mod">
          <ac:chgData name="Jongkuk Lee" userId="S::jongkukl@gs1ca.org::eebe8bef-e67f-40fd-a1b6-833b017121af" providerId="AD" clId="Web-{1AE51FE9-8702-C0A1-FA0A-EE9FC90C7736}" dt="2018-09-08T14:39:10.082" v="1201"/>
          <ac:spMkLst>
            <pc:docMk/>
            <pc:sldMk cId="2101423414" sldId="262"/>
            <ac:spMk id="4" creationId="{7D5C58CD-BC3D-469F-8C9D-FD2007DEB64A}"/>
          </ac:spMkLst>
        </pc:spChg>
        <pc:spChg chg="del">
          <ac:chgData name="Jongkuk Lee" userId="S::jongkukl@gs1ca.org::eebe8bef-e67f-40fd-a1b6-833b017121af" providerId="AD" clId="Web-{1AE51FE9-8702-C0A1-FA0A-EE9FC90C7736}" dt="2018-09-08T14:34:18.582" v="1120"/>
          <ac:spMkLst>
            <pc:docMk/>
            <pc:sldMk cId="2101423414" sldId="262"/>
            <ac:spMk id="5" creationId="{37D85198-0542-49E0-8ABC-E39543C8C8F8}"/>
          </ac:spMkLst>
        </pc:spChg>
        <pc:spChg chg="mod">
          <ac:chgData name="Jongkuk Lee" userId="S::jongkukl@gs1ca.org::eebe8bef-e67f-40fd-a1b6-833b017121af" providerId="AD" clId="Web-{1AE51FE9-8702-C0A1-FA0A-EE9FC90C7736}" dt="2018-09-08T14:34:21.895" v="1121" actId="1076"/>
          <ac:spMkLst>
            <pc:docMk/>
            <pc:sldMk cId="2101423414" sldId="262"/>
            <ac:spMk id="6" creationId="{3219E1EB-58F8-43D5-8187-9EBFAA6776E0}"/>
          </ac:spMkLst>
        </pc:spChg>
      </pc:sldChg>
      <pc:sldChg chg="delSp modSp add replId">
        <pc:chgData name="Jongkuk Lee" userId="S::jongkukl@gs1ca.org::eebe8bef-e67f-40fd-a1b6-833b017121af" providerId="AD" clId="Web-{1AE51FE9-8702-C0A1-FA0A-EE9FC90C7736}" dt="2018-09-08T20:14:50.904" v="1401" actId="20577"/>
        <pc:sldMkLst>
          <pc:docMk/>
          <pc:sldMk cId="1986909730" sldId="263"/>
        </pc:sldMkLst>
        <pc:spChg chg="mod">
          <ac:chgData name="Jongkuk Lee" userId="S::jongkukl@gs1ca.org::eebe8bef-e67f-40fd-a1b6-833b017121af" providerId="AD" clId="Web-{1AE51FE9-8702-C0A1-FA0A-EE9FC90C7736}" dt="2018-09-08T20:14:50.904" v="1401" actId="20577"/>
          <ac:spMkLst>
            <pc:docMk/>
            <pc:sldMk cId="1986909730" sldId="263"/>
            <ac:spMk id="4" creationId="{7D5C58CD-BC3D-469F-8C9D-FD2007DEB64A}"/>
          </ac:spMkLst>
        </pc:spChg>
        <pc:spChg chg="del mod">
          <ac:chgData name="Jongkuk Lee" userId="S::jongkukl@gs1ca.org::eebe8bef-e67f-40fd-a1b6-833b017121af" providerId="AD" clId="Web-{1AE51FE9-8702-C0A1-FA0A-EE9FC90C7736}" dt="2018-09-08T14:39:14.410" v="1203"/>
          <ac:spMkLst>
            <pc:docMk/>
            <pc:sldMk cId="1986909730" sldId="263"/>
            <ac:spMk id="6" creationId="{3219E1EB-58F8-43D5-8187-9EBFAA6776E0}"/>
          </ac:spMkLst>
        </pc:spChg>
      </pc:sldChg>
    </pc:docChg>
  </pc:docChgLst>
  <pc:docChgLst>
    <pc:chgData name="Jongkuk Lee" userId="S::jongkukl@gs1ca.org::eebe8bef-e67f-40fd-a1b6-833b017121af" providerId="AD" clId="Web-{285FFCA0-2CE6-F585-ADF4-AF9321A899FF}"/>
    <pc:docChg chg="modSld">
      <pc:chgData name="Jongkuk Lee" userId="S::jongkukl@gs1ca.org::eebe8bef-e67f-40fd-a1b6-833b017121af" providerId="AD" clId="Web-{285FFCA0-2CE6-F585-ADF4-AF9321A899FF}" dt="2018-09-08T21:58:45.139" v="128" actId="14100"/>
      <pc:docMkLst>
        <pc:docMk/>
      </pc:docMkLst>
      <pc:sldChg chg="addSp modSp">
        <pc:chgData name="Jongkuk Lee" userId="S::jongkukl@gs1ca.org::eebe8bef-e67f-40fd-a1b6-833b017121af" providerId="AD" clId="Web-{285FFCA0-2CE6-F585-ADF4-AF9321A899FF}" dt="2018-09-08T21:57:23.665" v="112" actId="1076"/>
        <pc:sldMkLst>
          <pc:docMk/>
          <pc:sldMk cId="109857222" sldId="256"/>
        </pc:sldMkLst>
        <pc:spChg chg="add mod">
          <ac:chgData name="Jongkuk Lee" userId="S::jongkukl@gs1ca.org::eebe8bef-e67f-40fd-a1b6-833b017121af" providerId="AD" clId="Web-{285FFCA0-2CE6-F585-ADF4-AF9321A899FF}" dt="2018-09-08T21:57:23.665" v="112" actId="1076"/>
          <ac:spMkLst>
            <pc:docMk/>
            <pc:sldMk cId="109857222" sldId="256"/>
            <ac:spMk id="2" creationId="{A32377E5-4741-498D-8D70-17F63EAC3798}"/>
          </ac:spMkLst>
        </pc:spChg>
        <pc:spChg chg="mod">
          <ac:chgData name="Jongkuk Lee" userId="S::jongkukl@gs1ca.org::eebe8bef-e67f-40fd-a1b6-833b017121af" providerId="AD" clId="Web-{285FFCA0-2CE6-F585-ADF4-AF9321A899FF}" dt="2018-09-08T21:57:17.305" v="106" actId="20577"/>
          <ac:spMkLst>
            <pc:docMk/>
            <pc:sldMk cId="109857222" sldId="256"/>
            <ac:spMk id="3" creationId="{CC9B3B74-46E9-475D-B003-04D95F7DCB61}"/>
          </ac:spMkLst>
        </pc:spChg>
        <pc:spChg chg="mod">
          <ac:chgData name="Jongkuk Lee" userId="S::jongkukl@gs1ca.org::eebe8bef-e67f-40fd-a1b6-833b017121af" providerId="AD" clId="Web-{285FFCA0-2CE6-F585-ADF4-AF9321A899FF}" dt="2018-09-08T21:57:00.414" v="96" actId="20577"/>
          <ac:spMkLst>
            <pc:docMk/>
            <pc:sldMk cId="109857222" sldId="256"/>
            <ac:spMk id="4" creationId="{EAC2F55E-D63C-4CA7-8A3C-A61E725F36E4}"/>
          </ac:spMkLst>
        </pc:spChg>
      </pc:sldChg>
      <pc:sldChg chg="modSp">
        <pc:chgData name="Jongkuk Lee" userId="S::jongkukl@gs1ca.org::eebe8bef-e67f-40fd-a1b6-833b017121af" providerId="AD" clId="Web-{285FFCA0-2CE6-F585-ADF4-AF9321A899FF}" dt="2018-09-08T21:58:45.139" v="128" actId="14100"/>
        <pc:sldMkLst>
          <pc:docMk/>
          <pc:sldMk cId="1095816759" sldId="260"/>
        </pc:sldMkLst>
        <pc:spChg chg="mod">
          <ac:chgData name="Jongkuk Lee" userId="S::jongkukl@gs1ca.org::eebe8bef-e67f-40fd-a1b6-833b017121af" providerId="AD" clId="Web-{285FFCA0-2CE6-F585-ADF4-AF9321A899FF}" dt="2018-09-08T21:58:45.139" v="128" actId="14100"/>
          <ac:spMkLst>
            <pc:docMk/>
            <pc:sldMk cId="1095816759" sldId="260"/>
            <ac:spMk id="5" creationId="{37D85198-0542-49E0-8ABC-E39543C8C8F8}"/>
          </ac:spMkLst>
        </pc:spChg>
      </pc:sldChg>
      <pc:sldChg chg="modSp">
        <pc:chgData name="Jongkuk Lee" userId="S::jongkukl@gs1ca.org::eebe8bef-e67f-40fd-a1b6-833b017121af" providerId="AD" clId="Web-{285FFCA0-2CE6-F585-ADF4-AF9321A899FF}" dt="2018-09-08T21:56:07.366" v="77" actId="20577"/>
        <pc:sldMkLst>
          <pc:docMk/>
          <pc:sldMk cId="1986909730" sldId="263"/>
        </pc:sldMkLst>
        <pc:spChg chg="mod">
          <ac:chgData name="Jongkuk Lee" userId="S::jongkukl@gs1ca.org::eebe8bef-e67f-40fd-a1b6-833b017121af" providerId="AD" clId="Web-{285FFCA0-2CE6-F585-ADF4-AF9321A899FF}" dt="2018-09-08T21:56:07.366" v="77" actId="20577"/>
          <ac:spMkLst>
            <pc:docMk/>
            <pc:sldMk cId="1986909730" sldId="263"/>
            <ac:spMk id="4" creationId="{7D5C58CD-BC3D-469F-8C9D-FD2007DEB64A}"/>
          </ac:spMkLst>
        </pc:spChg>
      </pc:sldChg>
    </pc:docChg>
  </pc:docChgLst>
  <pc:docChgLst>
    <pc:chgData name="Jongkuk Lee" userId="S::jongkukl@gs1ca.org::eebe8bef-e67f-40fd-a1b6-833b017121af" providerId="AD" clId="Web-{09EC21A6-6D50-AD61-060C-FD07257E830D}"/>
    <pc:docChg chg="modSld">
      <pc:chgData name="Jongkuk Lee" userId="S::jongkukl@gs1ca.org::eebe8bef-e67f-40fd-a1b6-833b017121af" providerId="AD" clId="Web-{09EC21A6-6D50-AD61-060C-FD07257E830D}" dt="2018-09-11T00:18:34.531" v="259" actId="20577"/>
      <pc:docMkLst>
        <pc:docMk/>
      </pc:docMkLst>
      <pc:sldChg chg="modSp">
        <pc:chgData name="Jongkuk Lee" userId="S::jongkukl@gs1ca.org::eebe8bef-e67f-40fd-a1b6-833b017121af" providerId="AD" clId="Web-{09EC21A6-6D50-AD61-060C-FD07257E830D}" dt="2018-09-10T23:46:16.899" v="25" actId="20577"/>
        <pc:sldMkLst>
          <pc:docMk/>
          <pc:sldMk cId="1095816759" sldId="260"/>
        </pc:sldMkLst>
        <pc:spChg chg="mod">
          <ac:chgData name="Jongkuk Lee" userId="S::jongkukl@gs1ca.org::eebe8bef-e67f-40fd-a1b6-833b017121af" providerId="AD" clId="Web-{09EC21A6-6D50-AD61-060C-FD07257E830D}" dt="2018-09-10T23:46:16.899" v="25" actId="20577"/>
          <ac:spMkLst>
            <pc:docMk/>
            <pc:sldMk cId="1095816759" sldId="260"/>
            <ac:spMk id="2" creationId="{363E48D6-7612-4CBF-856A-2BDF705E94D9}"/>
          </ac:spMkLst>
        </pc:spChg>
      </pc:sldChg>
      <pc:sldChg chg="modSp">
        <pc:chgData name="Jongkuk Lee" userId="S::jongkukl@gs1ca.org::eebe8bef-e67f-40fd-a1b6-833b017121af" providerId="AD" clId="Web-{09EC21A6-6D50-AD61-060C-FD07257E830D}" dt="2018-09-10T23:33:03.269" v="12" actId="20577"/>
        <pc:sldMkLst>
          <pc:docMk/>
          <pc:sldMk cId="1167270731" sldId="268"/>
        </pc:sldMkLst>
        <pc:spChg chg="mod">
          <ac:chgData name="Jongkuk Lee" userId="S::jongkukl@gs1ca.org::eebe8bef-e67f-40fd-a1b6-833b017121af" providerId="AD" clId="Web-{09EC21A6-6D50-AD61-060C-FD07257E830D}" dt="2018-09-10T23:33:03.269" v="12" actId="20577"/>
          <ac:spMkLst>
            <pc:docMk/>
            <pc:sldMk cId="1167270731" sldId="268"/>
            <ac:spMk id="3" creationId="{CC9B3B74-46E9-475D-B003-04D95F7DCB61}"/>
          </ac:spMkLst>
        </pc:spChg>
      </pc:sldChg>
      <pc:sldChg chg="delSp modSp">
        <pc:chgData name="Jongkuk Lee" userId="S::jongkukl@gs1ca.org::eebe8bef-e67f-40fd-a1b6-833b017121af" providerId="AD" clId="Web-{09EC21A6-6D50-AD61-060C-FD07257E830D}" dt="2018-09-11T00:12:13.364" v="185"/>
        <pc:sldMkLst>
          <pc:docMk/>
          <pc:sldMk cId="3896007145" sldId="269"/>
        </pc:sldMkLst>
        <pc:spChg chg="mod">
          <ac:chgData name="Jongkuk Lee" userId="S::jongkukl@gs1ca.org::eebe8bef-e67f-40fd-a1b6-833b017121af" providerId="AD" clId="Web-{09EC21A6-6D50-AD61-060C-FD07257E830D}" dt="2018-09-11T00:11:52.161" v="183" actId="20577"/>
          <ac:spMkLst>
            <pc:docMk/>
            <pc:sldMk cId="3896007145" sldId="269"/>
            <ac:spMk id="4" creationId="{2BFFB652-C1E5-40B7-B88E-7F610A69F5CD}"/>
          </ac:spMkLst>
        </pc:spChg>
        <pc:spChg chg="del">
          <ac:chgData name="Jongkuk Lee" userId="S::jongkukl@gs1ca.org::eebe8bef-e67f-40fd-a1b6-833b017121af" providerId="AD" clId="Web-{09EC21A6-6D50-AD61-060C-FD07257E830D}" dt="2018-09-11T00:12:13.364" v="185"/>
          <ac:spMkLst>
            <pc:docMk/>
            <pc:sldMk cId="3896007145" sldId="269"/>
            <ac:spMk id="13" creationId="{39D7F876-A408-40A3-9C05-F4BCF54322D2}"/>
          </ac:spMkLst>
        </pc:spChg>
      </pc:sldChg>
      <pc:sldChg chg="modSp">
        <pc:chgData name="Jongkuk Lee" userId="S::jongkukl@gs1ca.org::eebe8bef-e67f-40fd-a1b6-833b017121af" providerId="AD" clId="Web-{09EC21A6-6D50-AD61-060C-FD07257E830D}" dt="2018-09-11T00:14:08.440" v="199"/>
        <pc:sldMkLst>
          <pc:docMk/>
          <pc:sldMk cId="1634887800" sldId="270"/>
        </pc:sldMkLst>
        <pc:graphicFrameChg chg="mod modGraphic">
          <ac:chgData name="Jongkuk Lee" userId="S::jongkukl@gs1ca.org::eebe8bef-e67f-40fd-a1b6-833b017121af" providerId="AD" clId="Web-{09EC21A6-6D50-AD61-060C-FD07257E830D}" dt="2018-09-11T00:14:08.440" v="199"/>
          <ac:graphicFrameMkLst>
            <pc:docMk/>
            <pc:sldMk cId="1634887800" sldId="270"/>
            <ac:graphicFrameMk id="16" creationId="{3A635A94-868E-4F7B-A346-423F54E5C5A9}"/>
          </ac:graphicFrameMkLst>
        </pc:graphicFrameChg>
      </pc:sldChg>
      <pc:sldChg chg="modSp">
        <pc:chgData name="Jongkuk Lee" userId="S::jongkukl@gs1ca.org::eebe8bef-e67f-40fd-a1b6-833b017121af" providerId="AD" clId="Web-{09EC21A6-6D50-AD61-060C-FD07257E830D}" dt="2018-09-11T00:15:34.830" v="216"/>
        <pc:sldMkLst>
          <pc:docMk/>
          <pc:sldMk cId="4028396278" sldId="271"/>
        </pc:sldMkLst>
        <pc:graphicFrameChg chg="mod modGraphic">
          <ac:chgData name="Jongkuk Lee" userId="S::jongkukl@gs1ca.org::eebe8bef-e67f-40fd-a1b6-833b017121af" providerId="AD" clId="Web-{09EC21A6-6D50-AD61-060C-FD07257E830D}" dt="2018-09-11T00:15:34.830" v="216"/>
          <ac:graphicFrameMkLst>
            <pc:docMk/>
            <pc:sldMk cId="4028396278" sldId="271"/>
            <ac:graphicFrameMk id="16" creationId="{3A635A94-868E-4F7B-A346-423F54E5C5A9}"/>
          </ac:graphicFrameMkLst>
        </pc:graphicFrameChg>
      </pc:sldChg>
      <pc:sldChg chg="modSp">
        <pc:chgData name="Jongkuk Lee" userId="S::jongkukl@gs1ca.org::eebe8bef-e67f-40fd-a1b6-833b017121af" providerId="AD" clId="Web-{09EC21A6-6D50-AD61-060C-FD07257E830D}" dt="2018-09-11T00:16:47.532" v="222"/>
        <pc:sldMkLst>
          <pc:docMk/>
          <pc:sldMk cId="801089707" sldId="272"/>
        </pc:sldMkLst>
        <pc:graphicFrameChg chg="mod modGraphic">
          <ac:chgData name="Jongkuk Lee" userId="S::jongkukl@gs1ca.org::eebe8bef-e67f-40fd-a1b6-833b017121af" providerId="AD" clId="Web-{09EC21A6-6D50-AD61-060C-FD07257E830D}" dt="2018-09-11T00:16:47.532" v="222"/>
          <ac:graphicFrameMkLst>
            <pc:docMk/>
            <pc:sldMk cId="801089707" sldId="272"/>
            <ac:graphicFrameMk id="16" creationId="{3A635A94-868E-4F7B-A346-423F54E5C5A9}"/>
          </ac:graphicFrameMkLst>
        </pc:graphicFrameChg>
      </pc:sldChg>
      <pc:sldChg chg="modSp">
        <pc:chgData name="Jongkuk Lee" userId="S::jongkukl@gs1ca.org::eebe8bef-e67f-40fd-a1b6-833b017121af" providerId="AD" clId="Web-{09EC21A6-6D50-AD61-060C-FD07257E830D}" dt="2018-09-11T00:18:30.546" v="257" actId="20577"/>
        <pc:sldMkLst>
          <pc:docMk/>
          <pc:sldMk cId="741980475" sldId="273"/>
        </pc:sldMkLst>
        <pc:spChg chg="mod">
          <ac:chgData name="Jongkuk Lee" userId="S::jongkukl@gs1ca.org::eebe8bef-e67f-40fd-a1b6-833b017121af" providerId="AD" clId="Web-{09EC21A6-6D50-AD61-060C-FD07257E830D}" dt="2018-09-10T23:58:23.796" v="176"/>
          <ac:spMkLst>
            <pc:docMk/>
            <pc:sldMk cId="741980475" sldId="273"/>
            <ac:spMk id="6" creationId="{3219E1EB-58F8-43D5-8187-9EBFAA6776E0}"/>
          </ac:spMkLst>
        </pc:spChg>
        <pc:spChg chg="mod">
          <ac:chgData name="Jongkuk Lee" userId="S::jongkukl@gs1ca.org::eebe8bef-e67f-40fd-a1b6-833b017121af" providerId="AD" clId="Web-{09EC21A6-6D50-AD61-060C-FD07257E830D}" dt="2018-09-11T00:18:30.546" v="257" actId="20577"/>
          <ac:spMkLst>
            <pc:docMk/>
            <pc:sldMk cId="741980475" sldId="273"/>
            <ac:spMk id="18" creationId="{D00E3515-C223-4222-843A-009F41BE0271}"/>
          </ac:spMkLst>
        </pc:spChg>
      </pc:sldChg>
    </pc:docChg>
  </pc:docChgLst>
  <pc:docChgLst>
    <pc:chgData name="Jongkuk Lee" userId="S::jongkukl@gs1ca.org::eebe8bef-e67f-40fd-a1b6-833b017121af" providerId="AD" clId="Web-{1AD8F057-0DD0-4388-AFD8-3B94E2D1AE6D}"/>
    <pc:docChg chg="addSld modSld">
      <pc:chgData name="Jongkuk Lee" userId="S::jongkukl@gs1ca.org::eebe8bef-e67f-40fd-a1b6-833b017121af" providerId="AD" clId="Web-{1AD8F057-0DD0-4388-AFD8-3B94E2D1AE6D}" dt="2018-09-07T17:22:50.854" v="5"/>
      <pc:docMkLst>
        <pc:docMk/>
      </pc:docMkLst>
      <pc:sldChg chg="delSp">
        <pc:chgData name="Jongkuk Lee" userId="S::jongkukl@gs1ca.org::eebe8bef-e67f-40fd-a1b6-833b017121af" providerId="AD" clId="Web-{1AD8F057-0DD0-4388-AFD8-3B94E2D1AE6D}" dt="2018-09-07T17:22:40.088" v="1"/>
        <pc:sldMkLst>
          <pc:docMk/>
          <pc:sldMk cId="109857222" sldId="256"/>
        </pc:sldMkLst>
        <pc:spChg chg="del">
          <ac:chgData name="Jongkuk Lee" userId="S::jongkukl@gs1ca.org::eebe8bef-e67f-40fd-a1b6-833b017121af" providerId="AD" clId="Web-{1AD8F057-0DD0-4388-AFD8-3B94E2D1AE6D}" dt="2018-09-07T17:22:40.088" v="1"/>
          <ac:spMkLst>
            <pc:docMk/>
            <pc:sldMk cId="109857222" sldId="256"/>
            <ac:spMk id="2" creationId="{00000000-0000-0000-0000-000000000000}"/>
          </ac:spMkLst>
        </pc:spChg>
        <pc:spChg chg="del">
          <ac:chgData name="Jongkuk Lee" userId="S::jongkukl@gs1ca.org::eebe8bef-e67f-40fd-a1b6-833b017121af" providerId="AD" clId="Web-{1AD8F057-0DD0-4388-AFD8-3B94E2D1AE6D}" dt="2018-09-07T17:22:40.088" v="0"/>
          <ac:spMkLst>
            <pc:docMk/>
            <pc:sldMk cId="109857222" sldId="256"/>
            <ac:spMk id="3" creationId="{00000000-0000-0000-0000-000000000000}"/>
          </ac:spMkLst>
        </pc:spChg>
      </pc:sldChg>
      <pc:sldChg chg="add replId">
        <pc:chgData name="Jongkuk Lee" userId="S::jongkukl@gs1ca.org::eebe8bef-e67f-40fd-a1b6-833b017121af" providerId="AD" clId="Web-{1AD8F057-0DD0-4388-AFD8-3B94E2D1AE6D}" dt="2018-09-07T17:22:50.682" v="2"/>
        <pc:sldMkLst>
          <pc:docMk/>
          <pc:sldMk cId="2489369975" sldId="257"/>
        </pc:sldMkLst>
      </pc:sldChg>
      <pc:sldChg chg="add replId">
        <pc:chgData name="Jongkuk Lee" userId="S::jongkukl@gs1ca.org::eebe8bef-e67f-40fd-a1b6-833b017121af" providerId="AD" clId="Web-{1AD8F057-0DD0-4388-AFD8-3B94E2D1AE6D}" dt="2018-09-07T17:22:50.823" v="3"/>
        <pc:sldMkLst>
          <pc:docMk/>
          <pc:sldMk cId="4088742629" sldId="258"/>
        </pc:sldMkLst>
      </pc:sldChg>
      <pc:sldChg chg="add replId">
        <pc:chgData name="Jongkuk Lee" userId="S::jongkukl@gs1ca.org::eebe8bef-e67f-40fd-a1b6-833b017121af" providerId="AD" clId="Web-{1AD8F057-0DD0-4388-AFD8-3B94E2D1AE6D}" dt="2018-09-07T17:22:50.838" v="4"/>
        <pc:sldMkLst>
          <pc:docMk/>
          <pc:sldMk cId="3024715883" sldId="259"/>
        </pc:sldMkLst>
      </pc:sldChg>
      <pc:sldChg chg="add replId">
        <pc:chgData name="Jongkuk Lee" userId="S::jongkukl@gs1ca.org::eebe8bef-e67f-40fd-a1b6-833b017121af" providerId="AD" clId="Web-{1AD8F057-0DD0-4388-AFD8-3B94E2D1AE6D}" dt="2018-09-07T17:22:50.854" v="5"/>
        <pc:sldMkLst>
          <pc:docMk/>
          <pc:sldMk cId="1095816759" sldId="2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itstillworks.com/difference-between-purging-deleting-data-entry-12082.html" TargetMode="External"/><Relationship Id="rId2" Type="http://schemas.openxmlformats.org/officeDocument/2006/relationships/hyperlink" Target="https://www.solarwindsmsp.com/content/backup-archive"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pc.net/helpcenter/answers/difference_between_recover_and_restore"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stackoverflow.com/questions/3874199/how-to-store-historical-data" TargetMode="External"/><Relationship Id="rId7" Type="http://schemas.openxmlformats.org/officeDocument/2006/relationships/hyperlink" Target="https://docs.mongodb.com/v3.4/reference/method/cursor.snapshot/#cursor.snapshot" TargetMode="External"/><Relationship Id="rId2" Type="http://schemas.openxmlformats.org/officeDocument/2006/relationships/hyperlink" Target="https://stackoverflow.com/questions/50148174/what-is-the-best-way-to-archive-history-data-in-mongo" TargetMode="External"/><Relationship Id="rId1" Type="http://schemas.openxmlformats.org/officeDocument/2006/relationships/slideLayout" Target="../slideLayouts/slideLayout1.xml"/><Relationship Id="rId6" Type="http://schemas.openxmlformats.org/officeDocument/2006/relationships/hyperlink" Target="http://oracle-database" TargetMode="External"/><Relationship Id="rId5" Type="http://schemas.openxmlformats.org/officeDocument/2006/relationships/hyperlink" Target="https://docs.mongodb.com/manual/tutorial/backup-with-filesystem-snapshots/" TargetMode="External"/><Relationship Id="rId4" Type="http://schemas.openxmlformats.org/officeDocument/2006/relationships/hyperlink" Target="https://searchdatabackup.techtarget.com/definition/data-archiv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EAC2F55E-D63C-4CA7-8A3C-A61E725F36E4}"/>
              </a:ext>
            </a:extLst>
          </p:cNvPr>
          <p:cNvSpPr txBox="1"/>
          <p:nvPr/>
        </p:nvSpPr>
        <p:spPr>
          <a:xfrm>
            <a:off x="1175824" y="2047715"/>
            <a:ext cx="10286999" cy="584775"/>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latin typeface="Arial Black"/>
                <a:cs typeface="Calibri"/>
              </a:rPr>
              <a:t>Managing Historical Data</a:t>
            </a:r>
          </a:p>
        </p:txBody>
      </p:sp>
      <p:sp>
        <p:nvSpPr>
          <p:cNvPr id="6" name="TextBox 5">
            <a:extLst>
              <a:ext uri="{FF2B5EF4-FFF2-40B4-BE49-F238E27FC236}">
                <a16:creationId xmlns:a16="http://schemas.microsoft.com/office/drawing/2014/main" id="{8E7A05B7-F52C-422C-93F3-7C388DBA85BB}"/>
              </a:ext>
            </a:extLst>
          </p:cNvPr>
          <p:cNvSpPr txBox="1"/>
          <p:nvPr/>
        </p:nvSpPr>
        <p:spPr>
          <a:xfrm>
            <a:off x="5450941" y="2997741"/>
            <a:ext cx="1360714"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7F7F7F"/>
                </a:solidFill>
                <a:cs typeface="Calibri"/>
              </a:rPr>
              <a:t>2018.09.10</a:t>
            </a:r>
            <a:endParaRPr lang="en-US" dirty="0">
              <a:solidFill>
                <a:srgbClr val="7F7F7F"/>
              </a:solidFill>
            </a:endParaRPr>
          </a:p>
        </p:txBody>
      </p:sp>
      <p:sp>
        <p:nvSpPr>
          <p:cNvPr id="7" name="TextBox 6">
            <a:extLst>
              <a:ext uri="{FF2B5EF4-FFF2-40B4-BE49-F238E27FC236}">
                <a16:creationId xmlns:a16="http://schemas.microsoft.com/office/drawing/2014/main" id="{3D812BB9-F1E4-41AF-863C-D2E6100E23F4}"/>
              </a:ext>
            </a:extLst>
          </p:cNvPr>
          <p:cNvSpPr txBox="1"/>
          <p:nvPr/>
        </p:nvSpPr>
        <p:spPr>
          <a:xfrm>
            <a:off x="8429667" y="5451974"/>
            <a:ext cx="1637805"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7F7F7F"/>
                </a:solidFill>
                <a:cs typeface="Calibri"/>
              </a:rPr>
              <a:t>Created by Jay</a:t>
            </a:r>
            <a:endParaRPr lang="en-US" dirty="0">
              <a:solidFill>
                <a:srgbClr val="7F7F7F"/>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219E1EB-58F8-43D5-8187-9EBFAA6776E0}"/>
              </a:ext>
            </a:extLst>
          </p:cNvPr>
          <p:cNvSpPr txBox="1"/>
          <p:nvPr/>
        </p:nvSpPr>
        <p:spPr>
          <a:xfrm>
            <a:off x="580153" y="745598"/>
            <a:ext cx="426155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5. MongoDB solution</a:t>
            </a:r>
            <a:endParaRPr lang="en-US" altLang="ko-KR" sz="2400" b="1" dirty="0">
              <a:cs typeface="Calibri"/>
            </a:endParaRPr>
          </a:p>
        </p:txBody>
      </p:sp>
      <p:graphicFrame>
        <p:nvGraphicFramePr>
          <p:cNvPr id="16" name="Table 16">
            <a:extLst>
              <a:ext uri="{FF2B5EF4-FFF2-40B4-BE49-F238E27FC236}">
                <a16:creationId xmlns:a16="http://schemas.microsoft.com/office/drawing/2014/main" id="{3A635A94-868E-4F7B-A346-423F54E5C5A9}"/>
              </a:ext>
            </a:extLst>
          </p:cNvPr>
          <p:cNvGraphicFramePr>
            <a:graphicFrameLocks noGrp="1"/>
          </p:cNvGraphicFramePr>
          <p:nvPr>
            <p:extLst>
              <p:ext uri="{D42A27DB-BD31-4B8C-83A1-F6EECF244321}">
                <p14:modId xmlns:p14="http://schemas.microsoft.com/office/powerpoint/2010/main" val="673815539"/>
              </p:ext>
            </p:extLst>
          </p:nvPr>
        </p:nvGraphicFramePr>
        <p:xfrm>
          <a:off x="725187" y="1939596"/>
          <a:ext cx="8168636" cy="4399280"/>
        </p:xfrm>
        <a:graphic>
          <a:graphicData uri="http://schemas.openxmlformats.org/drawingml/2006/table">
            <a:tbl>
              <a:tblPr firstRow="1" bandRow="1">
                <a:tableStyleId>{B301B821-A1FF-4177-AEE7-76D212191A09}</a:tableStyleId>
              </a:tblPr>
              <a:tblGrid>
                <a:gridCol w="630876">
                  <a:extLst>
                    <a:ext uri="{9D8B030D-6E8A-4147-A177-3AD203B41FA5}">
                      <a16:colId xmlns:a16="http://schemas.microsoft.com/office/drawing/2014/main" val="1603200816"/>
                    </a:ext>
                  </a:extLst>
                </a:gridCol>
                <a:gridCol w="2115291">
                  <a:extLst>
                    <a:ext uri="{9D8B030D-6E8A-4147-A177-3AD203B41FA5}">
                      <a16:colId xmlns:a16="http://schemas.microsoft.com/office/drawing/2014/main" val="3193627814"/>
                    </a:ext>
                  </a:extLst>
                </a:gridCol>
                <a:gridCol w="5422469">
                  <a:extLst>
                    <a:ext uri="{9D8B030D-6E8A-4147-A177-3AD203B41FA5}">
                      <a16:colId xmlns:a16="http://schemas.microsoft.com/office/drawing/2014/main" val="2690548379"/>
                    </a:ext>
                  </a:extLst>
                </a:gridCol>
              </a:tblGrid>
              <a:tr h="370840">
                <a:tc>
                  <a:txBody>
                    <a:bodyPr/>
                    <a:lstStyle/>
                    <a:p>
                      <a:pPr algn="ctr">
                        <a:buNone/>
                      </a:pPr>
                      <a:r>
                        <a:rPr lang="en-US" dirty="0"/>
                        <a:t>Seq</a:t>
                      </a:r>
                    </a:p>
                  </a:txBody>
                  <a:tcPr/>
                </a:tc>
                <a:tc>
                  <a:txBody>
                    <a:bodyPr/>
                    <a:lstStyle/>
                    <a:p>
                      <a:pPr algn="ctr">
                        <a:buNone/>
                      </a:pPr>
                      <a:r>
                        <a:rPr lang="en-US" dirty="0"/>
                        <a:t>Program Name</a:t>
                      </a:r>
                    </a:p>
                  </a:txBody>
                  <a:tcPr/>
                </a:tc>
                <a:tc>
                  <a:txBody>
                    <a:bodyPr/>
                    <a:lstStyle/>
                    <a:p>
                      <a:pPr algn="ctr">
                        <a:buNone/>
                      </a:pPr>
                      <a:r>
                        <a:rPr lang="en-US" dirty="0"/>
                        <a:t>Description</a:t>
                      </a:r>
                    </a:p>
                  </a:txBody>
                  <a:tcPr/>
                </a:tc>
                <a:extLst>
                  <a:ext uri="{0D108BD9-81ED-4DB2-BD59-A6C34878D82A}">
                    <a16:rowId xmlns:a16="http://schemas.microsoft.com/office/drawing/2014/main" val="3185525401"/>
                  </a:ext>
                </a:extLst>
              </a:tr>
              <a:tr h="370840">
                <a:tc>
                  <a:txBody>
                    <a:bodyPr/>
                    <a:lstStyle/>
                    <a:p>
                      <a:pPr algn="ctr">
                        <a:buNone/>
                      </a:pPr>
                      <a:r>
                        <a:rPr lang="en-US" dirty="0"/>
                        <a:t>1</a:t>
                      </a:r>
                    </a:p>
                  </a:txBody>
                  <a:tcPr/>
                </a:tc>
                <a:tc>
                  <a:txBody>
                    <a:bodyPr/>
                    <a:lstStyle/>
                    <a:p>
                      <a:pPr>
                        <a:buNone/>
                      </a:pPr>
                      <a:r>
                        <a:rPr lang="en-US" dirty="0" err="1"/>
                        <a:t>ExtractDataJob</a:t>
                      </a:r>
                    </a:p>
                  </a:txBody>
                  <a:tcPr/>
                </a:tc>
                <a:tc>
                  <a:txBody>
                    <a:bodyPr/>
                    <a:lstStyle/>
                    <a:p>
                      <a:pPr>
                        <a:buNone/>
                      </a:pPr>
                      <a:r>
                        <a:rPr lang="en-US" dirty="0"/>
                        <a:t>Find purge data and mark '*'</a:t>
                      </a:r>
                    </a:p>
                  </a:txBody>
                  <a:tcPr/>
                </a:tc>
                <a:extLst>
                  <a:ext uri="{0D108BD9-81ED-4DB2-BD59-A6C34878D82A}">
                    <a16:rowId xmlns:a16="http://schemas.microsoft.com/office/drawing/2014/main" val="1935751417"/>
                  </a:ext>
                </a:extLst>
              </a:tr>
              <a:tr h="3129642">
                <a:tc gridSpan="3">
                  <a:txBody>
                    <a:bodyPr/>
                    <a:lstStyle/>
                    <a:p>
                      <a:pPr algn="l">
                        <a:buNone/>
                      </a:pPr>
                      <a:endParaRPr lang="en-US" dirty="0"/>
                    </a:p>
                    <a:p>
                      <a:pPr lvl="0" algn="l">
                        <a:buNone/>
                      </a:pPr>
                      <a:r>
                        <a:rPr lang="en-US" dirty="0"/>
                        <a:t>1) Create '</a:t>
                      </a:r>
                      <a:r>
                        <a:rPr lang="en-US" sz="1800" b="0" i="0" u="none" strike="noStrike" noProof="0" dirty="0" err="1">
                          <a:solidFill>
                            <a:srgbClr val="000000"/>
                          </a:solidFill>
                          <a:latin typeface="Calibri"/>
                        </a:rPr>
                        <a:t>ExtractDataForPurge</a:t>
                      </a:r>
                      <a:r>
                        <a:rPr lang="en-US" sz="1800" b="0" i="0" u="none" strike="noStrike" noProof="0" dirty="0">
                          <a:solidFill>
                            <a:srgbClr val="000000"/>
                          </a:solidFill>
                          <a:latin typeface="Calibri"/>
                        </a:rPr>
                        <a:t>' store procedure</a:t>
                      </a:r>
                    </a:p>
                    <a:p>
                      <a:pPr lvl="0" algn="l">
                        <a:buNone/>
                      </a:pPr>
                      <a:endParaRPr lang="en-US"/>
                    </a:p>
                    <a:p>
                      <a:pPr lvl="0" algn="l">
                        <a:buNone/>
                      </a:pPr>
                      <a:r>
                        <a:rPr lang="en-US" dirty="0"/>
                        <a:t>function </a:t>
                      </a:r>
                      <a:r>
                        <a:rPr lang="en-US" sz="1800" b="0" i="0" u="none" strike="noStrike" noProof="0" dirty="0" err="1">
                          <a:solidFill>
                            <a:srgbClr val="000000"/>
                          </a:solidFill>
                          <a:latin typeface="Calibri"/>
                        </a:rPr>
                        <a:t>ExtractDataForPurge</a:t>
                      </a:r>
                      <a:r>
                        <a:rPr lang="en-US" sz="1800" b="0" i="0" u="none" strike="noStrike" noProof="0" dirty="0">
                          <a:solidFill>
                            <a:srgbClr val="000000"/>
                          </a:solidFill>
                          <a:latin typeface="Calibri"/>
                        </a:rPr>
                        <a:t> () {</a:t>
                      </a:r>
                    </a:p>
                    <a:p>
                      <a:pPr lvl="0" algn="l">
                        <a:buNone/>
                      </a:pPr>
                      <a:endParaRPr lang="en-US" sz="1800" b="0" i="0" u="none" strike="noStrike" noProof="0" dirty="0">
                        <a:solidFill>
                          <a:srgbClr val="000000"/>
                        </a:solidFill>
                        <a:latin typeface="Calibri"/>
                      </a:endParaRPr>
                    </a:p>
                    <a:p>
                      <a:pPr lvl="0" algn="l">
                        <a:buNone/>
                      </a:pPr>
                      <a:r>
                        <a:rPr lang="en-US" sz="1800" b="0" i="0" u="none" strike="noStrike" noProof="0" dirty="0">
                          <a:solidFill>
                            <a:srgbClr val="000000"/>
                          </a:solidFill>
                          <a:latin typeface="Calibri"/>
                        </a:rPr>
                        <a:t>    1) Extract the purge data // refer to the purge rule</a:t>
                      </a:r>
                    </a:p>
                    <a:p>
                      <a:pPr lvl="0" algn="l">
                        <a:buNone/>
                      </a:pPr>
                      <a:r>
                        <a:rPr lang="en-US" sz="1800" b="0" i="0" u="none" strike="noStrike" noProof="0" dirty="0">
                          <a:solidFill>
                            <a:srgbClr val="000000"/>
                          </a:solidFill>
                          <a:latin typeface="Calibri"/>
                        </a:rPr>
                        <a:t>    2) Mark the '*' in the extracted data</a:t>
                      </a:r>
                    </a:p>
                    <a:p>
                      <a:pPr lvl="0" algn="l">
                        <a:buNone/>
                      </a:pPr>
                      <a:endParaRPr lang="en-US" sz="1800" b="0" i="0" u="none" strike="noStrike" noProof="0" dirty="0">
                        <a:solidFill>
                          <a:srgbClr val="000000"/>
                        </a:solidFill>
                        <a:latin typeface="Calibri"/>
                      </a:endParaRPr>
                    </a:p>
                    <a:p>
                      <a:pPr lvl="0" algn="l">
                        <a:buNone/>
                      </a:pPr>
                      <a:r>
                        <a:rPr lang="en-US" sz="1800" b="0" i="0" u="none" strike="noStrike" noProof="0" dirty="0">
                          <a:solidFill>
                            <a:srgbClr val="000000"/>
                          </a:solidFill>
                          <a:latin typeface="Calibri"/>
                        </a:rPr>
                        <a:t>}</a:t>
                      </a:r>
                    </a:p>
                    <a:p>
                      <a:pPr lvl="0" algn="l">
                        <a:buNone/>
                      </a:pPr>
                      <a:endParaRPr lang="en-US" sz="1800" b="0" i="0" u="none" strike="noStrike" noProof="0" dirty="0">
                        <a:solidFill>
                          <a:srgbClr val="000000"/>
                        </a:solidFill>
                        <a:latin typeface="Calibri"/>
                      </a:endParaRPr>
                    </a:p>
                    <a:p>
                      <a:pPr lvl="0" algn="l">
                        <a:buNone/>
                      </a:pPr>
                      <a:r>
                        <a:rPr lang="en-US" sz="1800" b="0" i="0" u="none" strike="noStrike" noProof="0" dirty="0">
                          <a:solidFill>
                            <a:srgbClr val="000000"/>
                          </a:solidFill>
                          <a:latin typeface="Calibri"/>
                        </a:rPr>
                        <a:t>2) Periodically call '</a:t>
                      </a:r>
                      <a:r>
                        <a:rPr lang="en-US" sz="1800" b="0" i="0" u="none" strike="noStrike" noProof="0" dirty="0" err="1">
                          <a:solidFill>
                            <a:srgbClr val="000000"/>
                          </a:solidFill>
                          <a:latin typeface="Calibri"/>
                        </a:rPr>
                        <a:t>ExtractDataForPurge</a:t>
                      </a:r>
                      <a:r>
                        <a:rPr lang="en-US" sz="1800" b="0" i="0" u="none" strike="noStrike" noProof="0" dirty="0">
                          <a:solidFill>
                            <a:srgbClr val="000000"/>
                          </a:solidFill>
                          <a:latin typeface="Calibri"/>
                        </a:rPr>
                        <a:t>' procedure in </a:t>
                      </a:r>
                      <a:r>
                        <a:rPr lang="en-US" sz="1800" b="0" i="0" u="none" strike="noStrike" noProof="0" dirty="0" err="1">
                          <a:solidFill>
                            <a:srgbClr val="000000"/>
                          </a:solidFill>
                          <a:latin typeface="Calibri"/>
                        </a:rPr>
                        <a:t>ExtractDataJob</a:t>
                      </a:r>
                      <a:r>
                        <a:rPr lang="en-US" sz="1800" b="0" i="0" u="none" strike="noStrike" noProof="0" dirty="0">
                          <a:solidFill>
                            <a:srgbClr val="000000"/>
                          </a:solidFill>
                          <a:latin typeface="Calibri"/>
                        </a:rPr>
                        <a:t> on scheduler</a:t>
                      </a:r>
                    </a:p>
                    <a:p>
                      <a:pPr lvl="0" algn="l">
                        <a:buNone/>
                      </a:pPr>
                      <a:r>
                        <a:rPr lang="en-US" sz="1800" b="0" i="0" u="none" strike="noStrike" noProof="0" dirty="0">
                          <a:solidFill>
                            <a:srgbClr val="000000"/>
                          </a:solidFill>
                          <a:latin typeface="Calibri"/>
                        </a:rPr>
                        <a:t>     // refer to the business rule</a:t>
                      </a:r>
                    </a:p>
                    <a:p>
                      <a:pPr lvl="0" algn="l">
                        <a:buNone/>
                      </a:pPr>
                      <a:endParaRPr lang="en-US" sz="1800" b="0" i="0" u="none" strike="noStrike" noProof="0" dirty="0">
                        <a:solidFill>
                          <a:srgbClr val="000000"/>
                        </a:solidFill>
                        <a:latin typeface="Calibri"/>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10022413"/>
                  </a:ext>
                </a:extLst>
              </a:tr>
            </a:tbl>
          </a:graphicData>
        </a:graphic>
      </p:graphicFrame>
      <p:sp>
        <p:nvSpPr>
          <p:cNvPr id="18" name="TextBox 17">
            <a:extLst>
              <a:ext uri="{FF2B5EF4-FFF2-40B4-BE49-F238E27FC236}">
                <a16:creationId xmlns:a16="http://schemas.microsoft.com/office/drawing/2014/main" id="{D00E3515-C223-4222-843A-009F41BE0271}"/>
              </a:ext>
            </a:extLst>
          </p:cNvPr>
          <p:cNvSpPr txBox="1"/>
          <p:nvPr/>
        </p:nvSpPr>
        <p:spPr>
          <a:xfrm>
            <a:off x="583871" y="1349829"/>
            <a:ext cx="379020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Batch Job Program Detail</a:t>
            </a:r>
          </a:p>
        </p:txBody>
      </p:sp>
    </p:spTree>
    <p:extLst>
      <p:ext uri="{BB962C8B-B14F-4D97-AF65-F5344CB8AC3E}">
        <p14:creationId xmlns:p14="http://schemas.microsoft.com/office/powerpoint/2010/main" val="1634887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219E1EB-58F8-43D5-8187-9EBFAA6776E0}"/>
              </a:ext>
            </a:extLst>
          </p:cNvPr>
          <p:cNvSpPr txBox="1"/>
          <p:nvPr/>
        </p:nvSpPr>
        <p:spPr>
          <a:xfrm>
            <a:off x="580153" y="745598"/>
            <a:ext cx="426155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7F7F7F"/>
                </a:solidFill>
                <a:cs typeface="Calibri"/>
              </a:rPr>
              <a:t>5. MongoDB solution</a:t>
            </a:r>
            <a:endParaRPr lang="en-US" altLang="ko-KR" sz="2400" b="1" dirty="0">
              <a:solidFill>
                <a:srgbClr val="7F7F7F"/>
              </a:solidFill>
              <a:cs typeface="Calibri"/>
            </a:endParaRPr>
          </a:p>
        </p:txBody>
      </p:sp>
      <p:graphicFrame>
        <p:nvGraphicFramePr>
          <p:cNvPr id="16" name="Table 16">
            <a:extLst>
              <a:ext uri="{FF2B5EF4-FFF2-40B4-BE49-F238E27FC236}">
                <a16:creationId xmlns:a16="http://schemas.microsoft.com/office/drawing/2014/main" id="{3A635A94-868E-4F7B-A346-423F54E5C5A9}"/>
              </a:ext>
            </a:extLst>
          </p:cNvPr>
          <p:cNvGraphicFramePr>
            <a:graphicFrameLocks noGrp="1"/>
          </p:cNvGraphicFramePr>
          <p:nvPr>
            <p:extLst>
              <p:ext uri="{D42A27DB-BD31-4B8C-83A1-F6EECF244321}">
                <p14:modId xmlns:p14="http://schemas.microsoft.com/office/powerpoint/2010/main" val="2046158356"/>
              </p:ext>
            </p:extLst>
          </p:nvPr>
        </p:nvGraphicFramePr>
        <p:xfrm>
          <a:off x="725187" y="1939596"/>
          <a:ext cx="8698110" cy="4673600"/>
        </p:xfrm>
        <a:graphic>
          <a:graphicData uri="http://schemas.openxmlformats.org/drawingml/2006/table">
            <a:tbl>
              <a:tblPr firstRow="1" bandRow="1">
                <a:tableStyleId>{B301B821-A1FF-4177-AEE7-76D212191A09}</a:tableStyleId>
              </a:tblPr>
              <a:tblGrid>
                <a:gridCol w="671768">
                  <a:extLst>
                    <a:ext uri="{9D8B030D-6E8A-4147-A177-3AD203B41FA5}">
                      <a16:colId xmlns:a16="http://schemas.microsoft.com/office/drawing/2014/main" val="1603200816"/>
                    </a:ext>
                  </a:extLst>
                </a:gridCol>
                <a:gridCol w="2252400">
                  <a:extLst>
                    <a:ext uri="{9D8B030D-6E8A-4147-A177-3AD203B41FA5}">
                      <a16:colId xmlns:a16="http://schemas.microsoft.com/office/drawing/2014/main" val="3193627814"/>
                    </a:ext>
                  </a:extLst>
                </a:gridCol>
                <a:gridCol w="5773942">
                  <a:extLst>
                    <a:ext uri="{9D8B030D-6E8A-4147-A177-3AD203B41FA5}">
                      <a16:colId xmlns:a16="http://schemas.microsoft.com/office/drawing/2014/main" val="2690548379"/>
                    </a:ext>
                  </a:extLst>
                </a:gridCol>
              </a:tblGrid>
              <a:tr h="370840">
                <a:tc>
                  <a:txBody>
                    <a:bodyPr/>
                    <a:lstStyle/>
                    <a:p>
                      <a:pPr algn="ctr">
                        <a:buNone/>
                      </a:pPr>
                      <a:r>
                        <a:rPr lang="en-US" dirty="0"/>
                        <a:t>Seq</a:t>
                      </a:r>
                    </a:p>
                  </a:txBody>
                  <a:tcPr/>
                </a:tc>
                <a:tc>
                  <a:txBody>
                    <a:bodyPr/>
                    <a:lstStyle/>
                    <a:p>
                      <a:pPr algn="ctr">
                        <a:buNone/>
                      </a:pPr>
                      <a:r>
                        <a:rPr lang="en-US" dirty="0"/>
                        <a:t>Program Name</a:t>
                      </a:r>
                    </a:p>
                  </a:txBody>
                  <a:tcPr/>
                </a:tc>
                <a:tc>
                  <a:txBody>
                    <a:bodyPr/>
                    <a:lstStyle/>
                    <a:p>
                      <a:pPr algn="ctr">
                        <a:buNone/>
                      </a:pPr>
                      <a:r>
                        <a:rPr lang="en-US" dirty="0"/>
                        <a:t>Description</a:t>
                      </a:r>
                    </a:p>
                  </a:txBody>
                  <a:tcPr/>
                </a:tc>
                <a:extLst>
                  <a:ext uri="{0D108BD9-81ED-4DB2-BD59-A6C34878D82A}">
                    <a16:rowId xmlns:a16="http://schemas.microsoft.com/office/drawing/2014/main" val="3185525401"/>
                  </a:ext>
                </a:extLst>
              </a:tr>
              <a:tr h="370840">
                <a:tc>
                  <a:txBody>
                    <a:bodyPr/>
                    <a:lstStyle/>
                    <a:p>
                      <a:pPr algn="ctr">
                        <a:buNone/>
                      </a:pPr>
                      <a:r>
                        <a:rPr lang="en-US" dirty="0"/>
                        <a:t>2</a:t>
                      </a:r>
                    </a:p>
                  </a:txBody>
                  <a:tcPr/>
                </a:tc>
                <a:tc>
                  <a:txBody>
                    <a:bodyPr/>
                    <a:lstStyle/>
                    <a:p>
                      <a:pPr lvl="0" algn="l">
                        <a:buNone/>
                      </a:pPr>
                      <a:r>
                        <a:rPr lang="en-US" sz="1800" b="0" i="0" u="none" strike="noStrike" noProof="0" dirty="0" err="1">
                          <a:solidFill>
                            <a:srgbClr val="000000"/>
                          </a:solidFill>
                          <a:latin typeface="Calibri"/>
                        </a:rPr>
                        <a:t>ArchiveDataJob</a:t>
                      </a:r>
                      <a:endParaRPr lang="en-US" dirty="0" err="1"/>
                    </a:p>
                  </a:txBody>
                  <a:tcPr/>
                </a:tc>
                <a:tc>
                  <a:txBody>
                    <a:bodyPr/>
                    <a:lstStyle/>
                    <a:p>
                      <a:pPr lvl="0" algn="l">
                        <a:buNone/>
                      </a:pPr>
                      <a:r>
                        <a:rPr lang="en-US" sz="1800" b="0" i="0" u="none" strike="noStrike" noProof="0" dirty="0">
                          <a:solidFill>
                            <a:srgbClr val="000000"/>
                          </a:solidFill>
                          <a:latin typeface="Calibri"/>
                        </a:rPr>
                        <a:t>Create an archiving file with the marked data</a:t>
                      </a:r>
                    </a:p>
                  </a:txBody>
                  <a:tcPr/>
                </a:tc>
                <a:extLst>
                  <a:ext uri="{0D108BD9-81ED-4DB2-BD59-A6C34878D82A}">
                    <a16:rowId xmlns:a16="http://schemas.microsoft.com/office/drawing/2014/main" val="1935751417"/>
                  </a:ext>
                </a:extLst>
              </a:tr>
              <a:tr h="3129642">
                <a:tc gridSpan="3">
                  <a:txBody>
                    <a:bodyPr/>
                    <a:lstStyle/>
                    <a:p>
                      <a:pPr algn="l">
                        <a:buNone/>
                      </a:pPr>
                      <a:endParaRPr lang="en-US" dirty="0"/>
                    </a:p>
                    <a:p>
                      <a:pPr lvl="0" algn="l">
                        <a:buNone/>
                      </a:pPr>
                      <a:r>
                        <a:rPr lang="en-US" dirty="0"/>
                        <a:t>1) Create '</a:t>
                      </a:r>
                      <a:r>
                        <a:rPr lang="en-US" sz="1800" b="0" i="0" u="none" strike="noStrike" noProof="0" dirty="0" err="1">
                          <a:solidFill>
                            <a:srgbClr val="000000"/>
                          </a:solidFill>
                          <a:latin typeface="Calibri"/>
                        </a:rPr>
                        <a:t>ArchiveDataJob</a:t>
                      </a:r>
                      <a:r>
                        <a:rPr lang="en-US" sz="1800" b="0" i="0" u="none" strike="noStrike" noProof="0" dirty="0">
                          <a:solidFill>
                            <a:srgbClr val="000000"/>
                          </a:solidFill>
                          <a:latin typeface="Calibri"/>
                        </a:rPr>
                        <a:t>' store procedure</a:t>
                      </a:r>
                    </a:p>
                    <a:p>
                      <a:pPr lvl="0" algn="l">
                        <a:buNone/>
                      </a:pPr>
                      <a:endParaRPr lang="en-US" dirty="0"/>
                    </a:p>
                    <a:p>
                      <a:pPr lvl="0" algn="l">
                        <a:buNone/>
                      </a:pPr>
                      <a:r>
                        <a:rPr lang="en-US" dirty="0"/>
                        <a:t>function </a:t>
                      </a:r>
                      <a:r>
                        <a:rPr lang="en-US" sz="1800" b="0" i="0" u="none" strike="noStrike" noProof="0" dirty="0" err="1">
                          <a:solidFill>
                            <a:srgbClr val="000000"/>
                          </a:solidFill>
                          <a:latin typeface="Calibri"/>
                        </a:rPr>
                        <a:t>ArchiveDataForPurge</a:t>
                      </a:r>
                      <a:r>
                        <a:rPr lang="en-US" sz="1800" b="0" i="0" u="none" strike="noStrike" noProof="0" dirty="0">
                          <a:solidFill>
                            <a:srgbClr val="000000"/>
                          </a:solidFill>
                          <a:latin typeface="Calibri"/>
                        </a:rPr>
                        <a:t> () {</a:t>
                      </a:r>
                    </a:p>
                    <a:p>
                      <a:pPr lvl="0" algn="l">
                        <a:buNone/>
                      </a:pPr>
                      <a:endParaRPr lang="en-US" sz="1800" b="0" i="0" u="none" strike="noStrike" noProof="0" dirty="0">
                        <a:solidFill>
                          <a:srgbClr val="000000"/>
                        </a:solidFill>
                        <a:latin typeface="Calibri"/>
                      </a:endParaRPr>
                    </a:p>
                    <a:p>
                      <a:pPr lvl="0" algn="l">
                        <a:buNone/>
                      </a:pPr>
                      <a:r>
                        <a:rPr lang="en-US" sz="1800" b="0" i="0" u="none" strike="noStrike" noProof="0" dirty="0">
                          <a:solidFill>
                            <a:srgbClr val="000000"/>
                          </a:solidFill>
                          <a:latin typeface="Calibri"/>
                        </a:rPr>
                        <a:t>    1) Create a 'Snapshot' for the marked data </a:t>
                      </a:r>
                    </a:p>
                    <a:p>
                      <a:pPr lvl="0" algn="l">
                        <a:buNone/>
                      </a:pPr>
                      <a:r>
                        <a:rPr lang="en-US" sz="1800" b="0" i="0" u="none" strike="noStrike" noProof="0" dirty="0">
                          <a:solidFill>
                            <a:srgbClr val="000000"/>
                          </a:solidFill>
                          <a:latin typeface="Calibri"/>
                        </a:rPr>
                        <a:t>        </a:t>
                      </a:r>
                      <a:r>
                        <a:rPr lang="en-US" sz="1400" b="0" i="0" u="none" strike="noStrike" noProof="0" dirty="0">
                          <a:solidFill>
                            <a:srgbClr val="000000"/>
                          </a:solidFill>
                          <a:latin typeface="Calibri"/>
                        </a:rPr>
                        <a:t>// </a:t>
                      </a:r>
                      <a:r>
                        <a:rPr lang="en-US" sz="1400" b="0" i="0" u="none" strike="noStrike" noProof="0" dirty="0" err="1">
                          <a:solidFill>
                            <a:srgbClr val="000000"/>
                          </a:solidFill>
                          <a:latin typeface="Calibri"/>
                        </a:rPr>
                        <a:t>cursor.snapshot</a:t>
                      </a:r>
                      <a:r>
                        <a:rPr lang="en-US" sz="1400" b="0" i="0" u="none" strike="noStrike" noProof="0" dirty="0">
                          <a:solidFill>
                            <a:srgbClr val="000000"/>
                          </a:solidFill>
                          <a:latin typeface="Calibri"/>
                        </a:rPr>
                        <a:t>()</a:t>
                      </a:r>
                      <a:endParaRPr lang="en-US" sz="1400" dirty="0"/>
                    </a:p>
                    <a:p>
                      <a:pPr lvl="0" algn="l">
                        <a:buNone/>
                      </a:pPr>
                      <a:r>
                        <a:rPr lang="en-US" sz="1800" b="0" i="0" u="none" strike="noStrike" noProof="0" dirty="0">
                          <a:solidFill>
                            <a:srgbClr val="000000"/>
                          </a:solidFill>
                          <a:latin typeface="Calibri"/>
                        </a:rPr>
                        <a:t>    2) Create an '</a:t>
                      </a:r>
                      <a:r>
                        <a:rPr lang="en-US" sz="1800" b="0" i="0" u="none" strike="noStrike" noProof="0" dirty="0" err="1">
                          <a:solidFill>
                            <a:srgbClr val="000000"/>
                          </a:solidFill>
                          <a:latin typeface="Calibri"/>
                        </a:rPr>
                        <a:t>Archving</a:t>
                      </a:r>
                      <a:r>
                        <a:rPr lang="en-US" sz="1800" b="0" i="0" u="none" strike="noStrike" noProof="0" dirty="0">
                          <a:solidFill>
                            <a:srgbClr val="000000"/>
                          </a:solidFill>
                          <a:latin typeface="Calibri"/>
                        </a:rPr>
                        <a:t> file'</a:t>
                      </a:r>
                    </a:p>
                    <a:p>
                      <a:pPr lvl="0" algn="l">
                        <a:buNone/>
                      </a:pPr>
                      <a:r>
                        <a:rPr lang="en-US" sz="1800" b="0" i="0" u="none" strike="noStrike" noProof="0" dirty="0">
                          <a:solidFill>
                            <a:srgbClr val="000000"/>
                          </a:solidFill>
                          <a:latin typeface="Calibri"/>
                        </a:rPr>
                        <a:t>       </a:t>
                      </a:r>
                      <a:r>
                        <a:rPr lang="en-US" sz="1400" b="0" i="0" u="none" strike="noStrike" noProof="0" dirty="0">
                          <a:solidFill>
                            <a:srgbClr val="000000"/>
                          </a:solidFill>
                          <a:latin typeface="Calibri"/>
                        </a:rPr>
                        <a:t>// </a:t>
                      </a:r>
                      <a:r>
                        <a:rPr lang="en-US" sz="1400" b="0" i="0" u="none" strike="noStrike" noProof="0" dirty="0" err="1">
                          <a:solidFill>
                            <a:srgbClr val="000000"/>
                          </a:solidFill>
                          <a:latin typeface="Calibri"/>
                        </a:rPr>
                        <a:t>umount</a:t>
                      </a:r>
                      <a:r>
                        <a:rPr lang="en-US" sz="1400" b="0" i="0" u="none" strike="noStrike" noProof="0" dirty="0">
                          <a:solidFill>
                            <a:srgbClr val="000000"/>
                          </a:solidFill>
                          <a:latin typeface="Calibri"/>
                        </a:rPr>
                        <a:t> /dev/vg0/mdb-snap01 dd if=/dev/vg0/mdb-snap01 | </a:t>
                      </a:r>
                      <a:r>
                        <a:rPr lang="en-US" sz="1400" b="0" i="0" u="none" strike="noStrike" noProof="0" dirty="0" err="1">
                          <a:solidFill>
                            <a:srgbClr val="000000"/>
                          </a:solidFill>
                          <a:latin typeface="Calibri"/>
                        </a:rPr>
                        <a:t>gzip</a:t>
                      </a:r>
                      <a:r>
                        <a:rPr lang="en-US" sz="1400" b="0" i="0" u="none" strike="noStrike" noProof="0" dirty="0">
                          <a:solidFill>
                            <a:srgbClr val="000000"/>
                          </a:solidFill>
                          <a:latin typeface="Calibri"/>
                        </a:rPr>
                        <a:t> &gt; mdb-snap01.gz</a:t>
                      </a:r>
                    </a:p>
                    <a:p>
                      <a:pPr lvl="0" algn="l">
                        <a:buNone/>
                      </a:pPr>
                      <a:r>
                        <a:rPr lang="en-US" sz="1800" b="0" i="0" u="none" strike="noStrike" noProof="0" dirty="0">
                          <a:solidFill>
                            <a:srgbClr val="000000"/>
                          </a:solidFill>
                          <a:latin typeface="Calibri"/>
                        </a:rPr>
                        <a:t>    3) Move an '</a:t>
                      </a:r>
                      <a:r>
                        <a:rPr lang="en-US" sz="1800" b="0" i="0" u="none" strike="noStrike" noProof="0" dirty="0" err="1">
                          <a:solidFill>
                            <a:srgbClr val="000000"/>
                          </a:solidFill>
                          <a:latin typeface="Calibri"/>
                        </a:rPr>
                        <a:t>Archving</a:t>
                      </a:r>
                      <a:r>
                        <a:rPr lang="en-US" sz="1800" b="0" i="0" u="none" strike="noStrike" noProof="0" dirty="0">
                          <a:solidFill>
                            <a:srgbClr val="000000"/>
                          </a:solidFill>
                          <a:latin typeface="Calibri"/>
                        </a:rPr>
                        <a:t> file' to the specific location of specific server</a:t>
                      </a:r>
                    </a:p>
                    <a:p>
                      <a:pPr lvl="0" algn="l">
                        <a:buNone/>
                      </a:pPr>
                      <a:r>
                        <a:rPr lang="en-US" sz="1800" b="0" i="0" u="none" strike="noStrike" noProof="0" dirty="0">
                          <a:solidFill>
                            <a:srgbClr val="000000"/>
                          </a:solidFill>
                          <a:latin typeface="Calibri"/>
                        </a:rPr>
                        <a:t>    4) Update ARCHIVE_PROGRAM_ID, ARCHIVE_OBJECT_TIME</a:t>
                      </a:r>
                    </a:p>
                    <a:p>
                      <a:pPr lvl="0" algn="l">
                        <a:buNone/>
                      </a:pPr>
                      <a:r>
                        <a:rPr lang="en-US" sz="1800" b="0" i="0" u="none" strike="noStrike" noProof="0" dirty="0">
                          <a:solidFill>
                            <a:srgbClr val="000000"/>
                          </a:solidFill>
                          <a:latin typeface="Calibri"/>
                        </a:rPr>
                        <a:t>}</a:t>
                      </a:r>
                    </a:p>
                    <a:p>
                      <a:pPr lvl="0" algn="l">
                        <a:buNone/>
                      </a:pPr>
                      <a:r>
                        <a:rPr lang="en-US" sz="1800" b="0" i="0" u="none" strike="noStrike" noProof="0" dirty="0">
                          <a:solidFill>
                            <a:srgbClr val="000000"/>
                          </a:solidFill>
                          <a:latin typeface="Calibri"/>
                        </a:rPr>
                        <a:t>2) Periodically, call '</a:t>
                      </a:r>
                      <a:r>
                        <a:rPr lang="en-US" sz="1800" b="0" i="0" u="none" strike="noStrike" noProof="0" dirty="0" err="1">
                          <a:solidFill>
                            <a:srgbClr val="000000"/>
                          </a:solidFill>
                          <a:latin typeface="Calibri"/>
                        </a:rPr>
                        <a:t>ArchiveDataForPurge</a:t>
                      </a:r>
                      <a:r>
                        <a:rPr lang="en-US" sz="1800" b="0" i="0" u="none" strike="noStrike" noProof="0" dirty="0">
                          <a:solidFill>
                            <a:srgbClr val="000000"/>
                          </a:solidFill>
                          <a:latin typeface="Calibri"/>
                        </a:rPr>
                        <a:t>' procedure in </a:t>
                      </a:r>
                      <a:r>
                        <a:rPr lang="en-US" sz="1800" b="0" i="0" u="none" strike="noStrike" noProof="0" dirty="0" err="1">
                          <a:solidFill>
                            <a:srgbClr val="000000"/>
                          </a:solidFill>
                          <a:latin typeface="Calibri"/>
                        </a:rPr>
                        <a:t>ArchivingDataJob</a:t>
                      </a:r>
                      <a:r>
                        <a:rPr lang="en-US" sz="1800" b="0" i="0" u="none" strike="noStrike" noProof="0" dirty="0">
                          <a:solidFill>
                            <a:srgbClr val="000000"/>
                          </a:solidFill>
                          <a:latin typeface="Calibri"/>
                        </a:rPr>
                        <a:t>  on scheduler</a:t>
                      </a:r>
                    </a:p>
                    <a:p>
                      <a:pPr lvl="0" algn="l">
                        <a:buNone/>
                      </a:pPr>
                      <a:r>
                        <a:rPr lang="en-US" sz="1800" b="0" i="0" u="none" strike="noStrike" noProof="0" dirty="0">
                          <a:solidFill>
                            <a:srgbClr val="000000"/>
                          </a:solidFill>
                          <a:latin typeface="Calibri"/>
                        </a:rPr>
                        <a:t>     // refer to the business rule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10022413"/>
                  </a:ext>
                </a:extLst>
              </a:tr>
            </a:tbl>
          </a:graphicData>
        </a:graphic>
      </p:graphicFrame>
      <p:sp>
        <p:nvSpPr>
          <p:cNvPr id="18" name="TextBox 17">
            <a:extLst>
              <a:ext uri="{FF2B5EF4-FFF2-40B4-BE49-F238E27FC236}">
                <a16:creationId xmlns:a16="http://schemas.microsoft.com/office/drawing/2014/main" id="{D00E3515-C223-4222-843A-009F41BE0271}"/>
              </a:ext>
            </a:extLst>
          </p:cNvPr>
          <p:cNvSpPr txBox="1"/>
          <p:nvPr/>
        </p:nvSpPr>
        <p:spPr>
          <a:xfrm>
            <a:off x="583871" y="1349829"/>
            <a:ext cx="379020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7F7F7F"/>
                </a:solidFill>
              </a:rPr>
              <a:t>Batch Job Program Detail</a:t>
            </a:r>
          </a:p>
        </p:txBody>
      </p:sp>
    </p:spTree>
    <p:extLst>
      <p:ext uri="{BB962C8B-B14F-4D97-AF65-F5344CB8AC3E}">
        <p14:creationId xmlns:p14="http://schemas.microsoft.com/office/powerpoint/2010/main" val="4028396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219E1EB-58F8-43D5-8187-9EBFAA6776E0}"/>
              </a:ext>
            </a:extLst>
          </p:cNvPr>
          <p:cNvSpPr txBox="1"/>
          <p:nvPr/>
        </p:nvSpPr>
        <p:spPr>
          <a:xfrm>
            <a:off x="580153" y="745598"/>
            <a:ext cx="426155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7F7F7F"/>
                </a:solidFill>
                <a:cs typeface="Calibri"/>
              </a:rPr>
              <a:t>5. MongoDB solution</a:t>
            </a:r>
            <a:endParaRPr lang="en-US" altLang="ko-KR" sz="2400" b="1" dirty="0">
              <a:solidFill>
                <a:srgbClr val="7F7F7F"/>
              </a:solidFill>
              <a:cs typeface="Calibri"/>
            </a:endParaRPr>
          </a:p>
        </p:txBody>
      </p:sp>
      <p:graphicFrame>
        <p:nvGraphicFramePr>
          <p:cNvPr id="16" name="Table 16">
            <a:extLst>
              <a:ext uri="{FF2B5EF4-FFF2-40B4-BE49-F238E27FC236}">
                <a16:creationId xmlns:a16="http://schemas.microsoft.com/office/drawing/2014/main" id="{3A635A94-868E-4F7B-A346-423F54E5C5A9}"/>
              </a:ext>
            </a:extLst>
          </p:cNvPr>
          <p:cNvGraphicFramePr>
            <a:graphicFrameLocks noGrp="1"/>
          </p:cNvGraphicFramePr>
          <p:nvPr>
            <p:extLst>
              <p:ext uri="{D42A27DB-BD31-4B8C-83A1-F6EECF244321}">
                <p14:modId xmlns:p14="http://schemas.microsoft.com/office/powerpoint/2010/main" val="2823642382"/>
              </p:ext>
            </p:extLst>
          </p:nvPr>
        </p:nvGraphicFramePr>
        <p:xfrm>
          <a:off x="725187" y="1939596"/>
          <a:ext cx="8168636" cy="4124960"/>
        </p:xfrm>
        <a:graphic>
          <a:graphicData uri="http://schemas.openxmlformats.org/drawingml/2006/table">
            <a:tbl>
              <a:tblPr firstRow="1" bandRow="1">
                <a:tableStyleId>{B301B821-A1FF-4177-AEE7-76D212191A09}</a:tableStyleId>
              </a:tblPr>
              <a:tblGrid>
                <a:gridCol w="630876">
                  <a:extLst>
                    <a:ext uri="{9D8B030D-6E8A-4147-A177-3AD203B41FA5}">
                      <a16:colId xmlns:a16="http://schemas.microsoft.com/office/drawing/2014/main" val="1603200816"/>
                    </a:ext>
                  </a:extLst>
                </a:gridCol>
                <a:gridCol w="2115291">
                  <a:extLst>
                    <a:ext uri="{9D8B030D-6E8A-4147-A177-3AD203B41FA5}">
                      <a16:colId xmlns:a16="http://schemas.microsoft.com/office/drawing/2014/main" val="3193627814"/>
                    </a:ext>
                  </a:extLst>
                </a:gridCol>
                <a:gridCol w="5422469">
                  <a:extLst>
                    <a:ext uri="{9D8B030D-6E8A-4147-A177-3AD203B41FA5}">
                      <a16:colId xmlns:a16="http://schemas.microsoft.com/office/drawing/2014/main" val="2690548379"/>
                    </a:ext>
                  </a:extLst>
                </a:gridCol>
              </a:tblGrid>
              <a:tr h="370840">
                <a:tc>
                  <a:txBody>
                    <a:bodyPr/>
                    <a:lstStyle/>
                    <a:p>
                      <a:pPr algn="ctr">
                        <a:buNone/>
                      </a:pPr>
                      <a:r>
                        <a:rPr lang="en-US" dirty="0"/>
                        <a:t>Seq</a:t>
                      </a:r>
                    </a:p>
                  </a:txBody>
                  <a:tcPr/>
                </a:tc>
                <a:tc>
                  <a:txBody>
                    <a:bodyPr/>
                    <a:lstStyle/>
                    <a:p>
                      <a:pPr algn="ctr">
                        <a:buNone/>
                      </a:pPr>
                      <a:r>
                        <a:rPr lang="en-US" dirty="0"/>
                        <a:t>Program Name</a:t>
                      </a:r>
                    </a:p>
                  </a:txBody>
                  <a:tcPr/>
                </a:tc>
                <a:tc>
                  <a:txBody>
                    <a:bodyPr/>
                    <a:lstStyle/>
                    <a:p>
                      <a:pPr algn="ctr">
                        <a:buNone/>
                      </a:pPr>
                      <a:r>
                        <a:rPr lang="en-US" dirty="0"/>
                        <a:t>Description</a:t>
                      </a:r>
                    </a:p>
                  </a:txBody>
                  <a:tcPr/>
                </a:tc>
                <a:extLst>
                  <a:ext uri="{0D108BD9-81ED-4DB2-BD59-A6C34878D82A}">
                    <a16:rowId xmlns:a16="http://schemas.microsoft.com/office/drawing/2014/main" val="3185525401"/>
                  </a:ext>
                </a:extLst>
              </a:tr>
              <a:tr h="370840">
                <a:tc>
                  <a:txBody>
                    <a:bodyPr/>
                    <a:lstStyle/>
                    <a:p>
                      <a:pPr algn="ctr">
                        <a:buNone/>
                      </a:pPr>
                      <a:r>
                        <a:rPr lang="en-US" dirty="0"/>
                        <a:t>3</a:t>
                      </a:r>
                    </a:p>
                  </a:txBody>
                  <a:tcPr/>
                </a:tc>
                <a:tc>
                  <a:txBody>
                    <a:bodyPr/>
                    <a:lstStyle/>
                    <a:p>
                      <a:pPr lvl="0" algn="l">
                        <a:buNone/>
                      </a:pPr>
                      <a:r>
                        <a:rPr lang="en-US" sz="1800" b="0" i="0" u="none" strike="noStrike" noProof="0" dirty="0" err="1">
                          <a:solidFill>
                            <a:srgbClr val="000000"/>
                          </a:solidFill>
                          <a:latin typeface="Calibri"/>
                        </a:rPr>
                        <a:t>PurgeDataJob</a:t>
                      </a:r>
                      <a:endParaRPr lang="en-US" dirty="0" err="1"/>
                    </a:p>
                  </a:txBody>
                  <a:tcPr/>
                </a:tc>
                <a:tc>
                  <a:txBody>
                    <a:bodyPr/>
                    <a:lstStyle/>
                    <a:p>
                      <a:pPr lvl="0" algn="l">
                        <a:buNone/>
                      </a:pPr>
                      <a:r>
                        <a:rPr lang="en-US" sz="1800" b="0" i="0" u="none" strike="noStrike" noProof="0" dirty="0">
                          <a:solidFill>
                            <a:srgbClr val="000000"/>
                          </a:solidFill>
                          <a:latin typeface="Calibri"/>
                        </a:rPr>
                        <a:t>Delete the marked data</a:t>
                      </a:r>
                    </a:p>
                  </a:txBody>
                  <a:tcPr/>
                </a:tc>
                <a:extLst>
                  <a:ext uri="{0D108BD9-81ED-4DB2-BD59-A6C34878D82A}">
                    <a16:rowId xmlns:a16="http://schemas.microsoft.com/office/drawing/2014/main" val="1935751417"/>
                  </a:ext>
                </a:extLst>
              </a:tr>
              <a:tr h="3129642">
                <a:tc gridSpan="3">
                  <a:txBody>
                    <a:bodyPr/>
                    <a:lstStyle/>
                    <a:p>
                      <a:pPr algn="l">
                        <a:buNone/>
                      </a:pPr>
                      <a:endParaRPr lang="en-US" dirty="0"/>
                    </a:p>
                    <a:p>
                      <a:pPr lvl="0" algn="l">
                        <a:buNone/>
                      </a:pPr>
                      <a:r>
                        <a:rPr lang="en-US" dirty="0"/>
                        <a:t>1) Create '</a:t>
                      </a:r>
                      <a:r>
                        <a:rPr lang="en-US" sz="1800" b="0" i="0" u="none" strike="noStrike" noProof="0" dirty="0" err="1">
                          <a:solidFill>
                            <a:srgbClr val="000000"/>
                          </a:solidFill>
                          <a:latin typeface="Calibri"/>
                        </a:rPr>
                        <a:t>PurgeDataForPurge</a:t>
                      </a:r>
                      <a:r>
                        <a:rPr lang="en-US" sz="1800" b="0" i="0" u="none" strike="noStrike" noProof="0" dirty="0">
                          <a:solidFill>
                            <a:srgbClr val="000000"/>
                          </a:solidFill>
                          <a:latin typeface="Calibri"/>
                        </a:rPr>
                        <a:t>' store procedure</a:t>
                      </a:r>
                    </a:p>
                    <a:p>
                      <a:pPr lvl="0" algn="l">
                        <a:buNone/>
                      </a:pPr>
                      <a:endParaRPr lang="en-US"/>
                    </a:p>
                    <a:p>
                      <a:pPr lvl="0" algn="l">
                        <a:buNone/>
                      </a:pPr>
                      <a:r>
                        <a:rPr lang="en-US" dirty="0"/>
                        <a:t>function </a:t>
                      </a:r>
                      <a:r>
                        <a:rPr lang="en-US" sz="1800" b="0" i="0" u="none" strike="noStrike" noProof="0" dirty="0" err="1">
                          <a:solidFill>
                            <a:srgbClr val="000000"/>
                          </a:solidFill>
                          <a:latin typeface="Calibri"/>
                        </a:rPr>
                        <a:t>PurgeDataJob</a:t>
                      </a:r>
                      <a:r>
                        <a:rPr lang="en-US" sz="1800" b="0" i="0" u="none" strike="noStrike" noProof="0" dirty="0">
                          <a:solidFill>
                            <a:srgbClr val="000000"/>
                          </a:solidFill>
                          <a:latin typeface="Calibri"/>
                        </a:rPr>
                        <a:t> () {</a:t>
                      </a:r>
                    </a:p>
                    <a:p>
                      <a:pPr lvl="0" algn="l">
                        <a:buNone/>
                      </a:pPr>
                      <a:endParaRPr lang="en-US" sz="1800" b="0" i="0" u="none" strike="noStrike" noProof="0" dirty="0">
                        <a:solidFill>
                          <a:srgbClr val="000000"/>
                        </a:solidFill>
                        <a:latin typeface="Calibri"/>
                      </a:endParaRPr>
                    </a:p>
                    <a:p>
                      <a:pPr lvl="0" algn="l">
                        <a:buNone/>
                      </a:pPr>
                      <a:r>
                        <a:rPr lang="en-US" sz="1800" b="0" i="0" u="none" strike="noStrike" noProof="0" dirty="0">
                          <a:solidFill>
                            <a:srgbClr val="000000"/>
                          </a:solidFill>
                          <a:latin typeface="Calibri"/>
                        </a:rPr>
                        <a:t>    1) Delete the marked data</a:t>
                      </a:r>
                    </a:p>
                    <a:p>
                      <a:pPr lvl="0" algn="l">
                        <a:buNone/>
                      </a:pPr>
                      <a:r>
                        <a:rPr lang="en-US" sz="1800" b="0" i="0" u="none" strike="noStrike" noProof="0" dirty="0">
                          <a:solidFill>
                            <a:srgbClr val="000000"/>
                          </a:solidFill>
                          <a:latin typeface="Calibri"/>
                        </a:rPr>
                        <a:t>        </a:t>
                      </a:r>
                      <a:r>
                        <a:rPr lang="en-US" sz="1400" b="0" i="0" u="none" strike="noStrike" noProof="0" dirty="0">
                          <a:solidFill>
                            <a:srgbClr val="000000"/>
                          </a:solidFill>
                          <a:latin typeface="Calibri"/>
                        </a:rPr>
                        <a:t>// </a:t>
                      </a:r>
                      <a:r>
                        <a:rPr lang="en-US" sz="1400" b="0" i="0" u="none" strike="noStrike" noProof="0" dirty="0" err="1">
                          <a:solidFill>
                            <a:srgbClr val="000000"/>
                          </a:solidFill>
                          <a:latin typeface="Calibri"/>
                        </a:rPr>
                        <a:t>db.delete</a:t>
                      </a:r>
                      <a:r>
                        <a:rPr lang="en-US" sz="1400" b="0" i="0" u="none" strike="noStrike" noProof="0" dirty="0">
                          <a:solidFill>
                            <a:srgbClr val="000000"/>
                          </a:solidFill>
                          <a:latin typeface="Calibri"/>
                        </a:rPr>
                        <a:t>({ARCHIVE_OBJECT_TIME: not null})</a:t>
                      </a:r>
                      <a:endParaRPr lang="en-US" sz="1400" b="0" i="0" u="none" strike="noStrike" noProof="0" dirty="0">
                        <a:latin typeface="Calibri"/>
                      </a:endParaRPr>
                    </a:p>
                    <a:p>
                      <a:pPr lvl="0" algn="l">
                        <a:buNone/>
                      </a:pPr>
                      <a:r>
                        <a:rPr lang="en-US" sz="1800" b="0" i="0" u="none" strike="noStrike" noProof="0" dirty="0">
                          <a:solidFill>
                            <a:srgbClr val="000000"/>
                          </a:solidFill>
                          <a:latin typeface="Calibri"/>
                        </a:rPr>
                        <a:t>}</a:t>
                      </a:r>
                    </a:p>
                    <a:p>
                      <a:pPr lvl="0" algn="l">
                        <a:buNone/>
                      </a:pPr>
                      <a:endParaRPr lang="en-US" sz="1800" b="0" i="0" u="none" strike="noStrike" noProof="0" dirty="0">
                        <a:solidFill>
                          <a:srgbClr val="000000"/>
                        </a:solidFill>
                        <a:latin typeface="Calibri"/>
                      </a:endParaRPr>
                    </a:p>
                    <a:p>
                      <a:pPr lvl="0" algn="l">
                        <a:buNone/>
                      </a:pPr>
                      <a:r>
                        <a:rPr lang="en-US" sz="1800" b="0" i="0" u="none" strike="noStrike" noProof="0" dirty="0">
                          <a:solidFill>
                            <a:srgbClr val="000000"/>
                          </a:solidFill>
                          <a:latin typeface="Calibri"/>
                        </a:rPr>
                        <a:t>2) Periodically, call '</a:t>
                      </a:r>
                      <a:r>
                        <a:rPr lang="en-US" sz="1800" b="0" i="0" u="none" strike="noStrike" noProof="0" dirty="0" err="1">
                          <a:solidFill>
                            <a:srgbClr val="000000"/>
                          </a:solidFill>
                          <a:latin typeface="Calibri"/>
                        </a:rPr>
                        <a:t>PurgeDataForPurge</a:t>
                      </a:r>
                      <a:r>
                        <a:rPr lang="en-US" sz="1800" b="0" i="0" u="none" strike="noStrike" noProof="0" dirty="0">
                          <a:solidFill>
                            <a:srgbClr val="000000"/>
                          </a:solidFill>
                          <a:latin typeface="Calibri"/>
                        </a:rPr>
                        <a:t>' procedure in </a:t>
                      </a:r>
                      <a:r>
                        <a:rPr lang="en-US" sz="1800" b="0" i="0" u="none" strike="noStrike" noProof="0" dirty="0" err="1">
                          <a:solidFill>
                            <a:srgbClr val="000000"/>
                          </a:solidFill>
                          <a:latin typeface="Calibri"/>
                        </a:rPr>
                        <a:t>PurgeDataJob</a:t>
                      </a:r>
                      <a:r>
                        <a:rPr lang="en-US" sz="1800" b="0" i="0" u="none" strike="noStrike" noProof="0" dirty="0">
                          <a:solidFill>
                            <a:srgbClr val="000000"/>
                          </a:solidFill>
                          <a:latin typeface="Calibri"/>
                        </a:rPr>
                        <a:t>  on scheduler</a:t>
                      </a:r>
                      <a:endParaRPr lang="en-US" dirty="0" err="1"/>
                    </a:p>
                    <a:p>
                      <a:pPr lvl="0" algn="l">
                        <a:buNone/>
                      </a:pPr>
                      <a:r>
                        <a:rPr lang="en-US" sz="1800" b="0" i="0" u="none" strike="noStrike" noProof="0" dirty="0">
                          <a:solidFill>
                            <a:srgbClr val="000000"/>
                          </a:solidFill>
                          <a:latin typeface="Calibri"/>
                        </a:rPr>
                        <a:t>     // refer to the business rule</a:t>
                      </a:r>
                      <a:endParaRPr lang="en-US" dirty="0"/>
                    </a:p>
                    <a:p>
                      <a:pPr lvl="0" algn="l">
                        <a:buNone/>
                      </a:pPr>
                      <a:endParaRPr lang="en-US" sz="1800" b="0" i="0" u="none" strike="noStrike" noProof="0" dirty="0">
                        <a:solidFill>
                          <a:srgbClr val="000000"/>
                        </a:solidFill>
                        <a:latin typeface="Calibri"/>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10022413"/>
                  </a:ext>
                </a:extLst>
              </a:tr>
            </a:tbl>
          </a:graphicData>
        </a:graphic>
      </p:graphicFrame>
      <p:sp>
        <p:nvSpPr>
          <p:cNvPr id="18" name="TextBox 17">
            <a:extLst>
              <a:ext uri="{FF2B5EF4-FFF2-40B4-BE49-F238E27FC236}">
                <a16:creationId xmlns:a16="http://schemas.microsoft.com/office/drawing/2014/main" id="{D00E3515-C223-4222-843A-009F41BE0271}"/>
              </a:ext>
            </a:extLst>
          </p:cNvPr>
          <p:cNvSpPr txBox="1"/>
          <p:nvPr/>
        </p:nvSpPr>
        <p:spPr>
          <a:xfrm>
            <a:off x="583871" y="1349829"/>
            <a:ext cx="379020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7F7F7F"/>
                </a:solidFill>
              </a:rPr>
              <a:t>Batch Job Program Detail</a:t>
            </a:r>
          </a:p>
        </p:txBody>
      </p:sp>
    </p:spTree>
    <p:extLst>
      <p:ext uri="{BB962C8B-B14F-4D97-AF65-F5344CB8AC3E}">
        <p14:creationId xmlns:p14="http://schemas.microsoft.com/office/powerpoint/2010/main" val="801089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219E1EB-58F8-43D5-8187-9EBFAA6776E0}"/>
              </a:ext>
            </a:extLst>
          </p:cNvPr>
          <p:cNvSpPr txBox="1"/>
          <p:nvPr/>
        </p:nvSpPr>
        <p:spPr>
          <a:xfrm>
            <a:off x="580153" y="745598"/>
            <a:ext cx="426155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7F7F7F"/>
                </a:solidFill>
                <a:cs typeface="Calibri"/>
              </a:rPr>
              <a:t>5. MongoDB solution</a:t>
            </a:r>
            <a:endParaRPr lang="en-US" altLang="ko-KR" sz="2400" b="1" dirty="0">
              <a:solidFill>
                <a:srgbClr val="7F7F7F"/>
              </a:solidFill>
              <a:cs typeface="Calibri"/>
            </a:endParaRPr>
          </a:p>
        </p:txBody>
      </p:sp>
      <p:sp>
        <p:nvSpPr>
          <p:cNvPr id="18" name="TextBox 17">
            <a:extLst>
              <a:ext uri="{FF2B5EF4-FFF2-40B4-BE49-F238E27FC236}">
                <a16:creationId xmlns:a16="http://schemas.microsoft.com/office/drawing/2014/main" id="{D00E3515-C223-4222-843A-009F41BE0271}"/>
              </a:ext>
            </a:extLst>
          </p:cNvPr>
          <p:cNvSpPr txBox="1"/>
          <p:nvPr/>
        </p:nvSpPr>
        <p:spPr>
          <a:xfrm>
            <a:off x="583871" y="1349829"/>
            <a:ext cx="10470076"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0000"/>
                </a:solidFill>
              </a:rPr>
              <a:t>Restoring</a:t>
            </a:r>
            <a:r>
              <a:rPr lang="en-US" b="1" dirty="0">
                <a:cs typeface="Calibri"/>
              </a:rPr>
              <a:t>: store data from archiving file to MongoDB</a:t>
            </a:r>
          </a:p>
          <a:p>
            <a:endParaRPr lang="en-US" b="1" dirty="0">
              <a:cs typeface="Calibri"/>
            </a:endParaRPr>
          </a:p>
          <a:p>
            <a:r>
              <a:rPr lang="en-US" dirty="0">
                <a:cs typeface="Calibri"/>
              </a:rPr>
              <a:t>To restore data, issue the following sequence of commands:</a:t>
            </a:r>
            <a:endParaRPr lang="en-US" dirty="0"/>
          </a:p>
          <a:p>
            <a:endParaRPr lang="en-US" b="1" dirty="0">
              <a:cs typeface="Calibri"/>
            </a:endParaRPr>
          </a:p>
          <a:p>
            <a:r>
              <a:rPr lang="en-US" dirty="0" err="1">
                <a:cs typeface="Calibri"/>
              </a:rPr>
              <a:t>lvcreate</a:t>
            </a:r>
            <a:r>
              <a:rPr lang="en-US" dirty="0">
                <a:cs typeface="Calibri"/>
              </a:rPr>
              <a:t> --size 1G --name </a:t>
            </a:r>
            <a:r>
              <a:rPr lang="en-US" dirty="0" err="1">
                <a:cs typeface="Calibri"/>
              </a:rPr>
              <a:t>mdb</a:t>
            </a:r>
            <a:r>
              <a:rPr lang="en-US" dirty="0">
                <a:cs typeface="Calibri"/>
              </a:rPr>
              <a:t>-new vg0 </a:t>
            </a:r>
            <a:r>
              <a:rPr lang="en-US" dirty="0" err="1">
                <a:cs typeface="Calibri"/>
              </a:rPr>
              <a:t>gzip</a:t>
            </a:r>
            <a:r>
              <a:rPr lang="en-US" dirty="0">
                <a:cs typeface="Calibri"/>
              </a:rPr>
              <a:t> -d -c mdb-snap01.gz | dd of=/dev/vg0/</a:t>
            </a:r>
            <a:r>
              <a:rPr lang="en-US" dirty="0" err="1">
                <a:cs typeface="Calibri"/>
              </a:rPr>
              <a:t>mdb</a:t>
            </a:r>
            <a:r>
              <a:rPr lang="en-US" dirty="0">
                <a:cs typeface="Calibri"/>
              </a:rPr>
              <a:t>-new mount /dev/vg0/</a:t>
            </a:r>
            <a:r>
              <a:rPr lang="en-US" dirty="0" err="1">
                <a:cs typeface="Calibri"/>
              </a:rPr>
              <a:t>mdb</a:t>
            </a:r>
            <a:r>
              <a:rPr lang="en-US" dirty="0">
                <a:cs typeface="Calibri"/>
              </a:rPr>
              <a:t>-new /</a:t>
            </a:r>
            <a:r>
              <a:rPr lang="en-US" dirty="0" err="1">
                <a:cs typeface="Calibri"/>
              </a:rPr>
              <a:t>srv</a:t>
            </a:r>
            <a:r>
              <a:rPr lang="en-US" dirty="0">
                <a:cs typeface="Calibri"/>
              </a:rPr>
              <a:t>/</a:t>
            </a:r>
            <a:r>
              <a:rPr lang="en-US" dirty="0" err="1">
                <a:cs typeface="Calibri"/>
              </a:rPr>
              <a:t>mongodb</a:t>
            </a:r>
            <a:endParaRPr lang="en-US" dirty="0">
              <a:cs typeface="Calibri"/>
            </a:endParaRPr>
          </a:p>
        </p:txBody>
      </p:sp>
    </p:spTree>
    <p:extLst>
      <p:ext uri="{BB962C8B-B14F-4D97-AF65-F5344CB8AC3E}">
        <p14:creationId xmlns:p14="http://schemas.microsoft.com/office/powerpoint/2010/main" val="741980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219E1EB-58F8-43D5-8187-9EBFAA6776E0}"/>
              </a:ext>
            </a:extLst>
          </p:cNvPr>
          <p:cNvSpPr txBox="1"/>
          <p:nvPr/>
        </p:nvSpPr>
        <p:spPr>
          <a:xfrm>
            <a:off x="580153" y="745598"/>
            <a:ext cx="426155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6. Considerable topics</a:t>
            </a:r>
            <a:endParaRPr lang="en-US" altLang="ko-KR" sz="2400" b="1" dirty="0">
              <a:cs typeface="Calibri"/>
            </a:endParaRPr>
          </a:p>
        </p:txBody>
      </p:sp>
      <p:sp>
        <p:nvSpPr>
          <p:cNvPr id="18" name="TextBox 17">
            <a:extLst>
              <a:ext uri="{FF2B5EF4-FFF2-40B4-BE49-F238E27FC236}">
                <a16:creationId xmlns:a16="http://schemas.microsoft.com/office/drawing/2014/main" id="{D00E3515-C223-4222-843A-009F41BE0271}"/>
              </a:ext>
            </a:extLst>
          </p:cNvPr>
          <p:cNvSpPr txBox="1"/>
          <p:nvPr/>
        </p:nvSpPr>
        <p:spPr>
          <a:xfrm>
            <a:off x="583871" y="1349829"/>
            <a:ext cx="10470076" cy="535531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What is difference between archiving and backup? </a:t>
            </a:r>
          </a:p>
          <a:p>
            <a:r>
              <a:rPr lang="en-US" u="sng" dirty="0">
                <a:cs typeface="Calibri"/>
              </a:rPr>
              <a:t>Archival vs Backup</a:t>
            </a:r>
            <a:endParaRPr lang="en-US" u="sng" dirty="0"/>
          </a:p>
          <a:p>
            <a:r>
              <a:rPr lang="en-US" dirty="0">
                <a:cs typeface="Calibri"/>
              </a:rPr>
              <a:t>An archive is a collection of historical records that are kept for long-term retention and used for future reference. Typically, archives contain data that is not actively used. Basically, a backup is a copy of a set of data, while an archive holds original data that has been removed from its original location.</a:t>
            </a:r>
            <a:endParaRPr lang="en-US" dirty="0"/>
          </a:p>
          <a:p>
            <a:r>
              <a:rPr lang="en-US" dirty="0">
                <a:cs typeface="Calibri"/>
                <a:hlinkClick r:id="rId2"/>
              </a:rPr>
              <a:t>https://www.solarwindsmsp.com/content/backup-archive</a:t>
            </a:r>
            <a:endParaRPr lang="en-US" dirty="0"/>
          </a:p>
          <a:p>
            <a:endParaRPr lang="en-US" dirty="0"/>
          </a:p>
          <a:p>
            <a:r>
              <a:rPr lang="en-US" b="1" dirty="0">
                <a:cs typeface="Calibri"/>
              </a:rPr>
              <a:t>What is difference between purging and deleting?</a:t>
            </a:r>
            <a:r>
              <a:rPr lang="en-US" dirty="0">
                <a:cs typeface="Calibri"/>
              </a:rPr>
              <a:t> </a:t>
            </a:r>
            <a:endParaRPr lang="en-US" dirty="0"/>
          </a:p>
          <a:p>
            <a:r>
              <a:rPr lang="en-US" u="sng" dirty="0">
                <a:cs typeface="Calibri"/>
              </a:rPr>
              <a:t>Purging</a:t>
            </a:r>
            <a:endParaRPr lang="en-US" u="sng" dirty="0"/>
          </a:p>
          <a:p>
            <a:r>
              <a:rPr lang="en-US" dirty="0">
                <a:cs typeface="Calibri"/>
              </a:rPr>
              <a:t>Database administrators purge data from tables when the table rows exceed several hundreds or even millions of records that are no longer needed. However, purging lets you archive the records even though you remove them from tables. Administrators move records from a large table to an archive table. Purging records from a large table speeds up queries.</a:t>
            </a:r>
            <a:endParaRPr lang="en-US" dirty="0"/>
          </a:p>
          <a:p>
            <a:r>
              <a:rPr lang="en-US" u="sng" dirty="0">
                <a:cs typeface="Calibri"/>
              </a:rPr>
              <a:t>Deleting</a:t>
            </a:r>
            <a:endParaRPr lang="en-US" u="sng" dirty="0"/>
          </a:p>
          <a:p>
            <a:r>
              <a:rPr lang="en-US" dirty="0">
                <a:cs typeface="Calibri"/>
              </a:rPr>
              <a:t>Deleting information removes it permanently from a table, and this task doesn't keep a copy of the records. Deleting is done by the administrator or you can delete records from your users' application. Deleting a record, for example, is used when the data entry employee makes a mistake when creating a record and needs to delete the bad record from the database.</a:t>
            </a:r>
            <a:endParaRPr lang="en-US" dirty="0"/>
          </a:p>
          <a:p>
            <a:r>
              <a:rPr lang="en-US" dirty="0">
                <a:cs typeface="Calibri"/>
                <a:hlinkClick r:id="rId3"/>
              </a:rPr>
              <a:t>https://itstillworks.com/difference-between-purging-deleting-data-entry-12082.html</a:t>
            </a:r>
            <a:endParaRPr lang="en-US" dirty="0"/>
          </a:p>
        </p:txBody>
      </p:sp>
    </p:spTree>
    <p:extLst>
      <p:ext uri="{BB962C8B-B14F-4D97-AF65-F5344CB8AC3E}">
        <p14:creationId xmlns:p14="http://schemas.microsoft.com/office/powerpoint/2010/main" val="3663209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219E1EB-58F8-43D5-8187-9EBFAA6776E0}"/>
              </a:ext>
            </a:extLst>
          </p:cNvPr>
          <p:cNvSpPr txBox="1"/>
          <p:nvPr/>
        </p:nvSpPr>
        <p:spPr>
          <a:xfrm>
            <a:off x="580153" y="745598"/>
            <a:ext cx="426155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tx1">
                    <a:lumMod val="50000"/>
                    <a:lumOff val="50000"/>
                  </a:schemeClr>
                </a:solidFill>
                <a:cs typeface="Calibri"/>
              </a:rPr>
              <a:t>6. Considerable topics</a:t>
            </a:r>
            <a:endParaRPr lang="en-US" altLang="ko-KR" sz="2400" b="1" dirty="0">
              <a:solidFill>
                <a:schemeClr val="tx1">
                  <a:lumMod val="50000"/>
                  <a:lumOff val="50000"/>
                </a:schemeClr>
              </a:solidFill>
              <a:cs typeface="Calibri"/>
            </a:endParaRPr>
          </a:p>
        </p:txBody>
      </p:sp>
      <p:sp>
        <p:nvSpPr>
          <p:cNvPr id="18" name="TextBox 17">
            <a:extLst>
              <a:ext uri="{FF2B5EF4-FFF2-40B4-BE49-F238E27FC236}">
                <a16:creationId xmlns:a16="http://schemas.microsoft.com/office/drawing/2014/main" id="{D00E3515-C223-4222-843A-009F41BE0271}"/>
              </a:ext>
            </a:extLst>
          </p:cNvPr>
          <p:cNvSpPr txBox="1"/>
          <p:nvPr/>
        </p:nvSpPr>
        <p:spPr>
          <a:xfrm>
            <a:off x="583871" y="1349829"/>
            <a:ext cx="10470076"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What is difference between recovery and restore?</a:t>
            </a:r>
            <a:endParaRPr lang="en-US" b="1" dirty="0"/>
          </a:p>
          <a:p>
            <a:endParaRPr lang="en-US" dirty="0"/>
          </a:p>
          <a:p>
            <a:r>
              <a:rPr lang="en-US" dirty="0">
                <a:cs typeface="Calibri"/>
              </a:rPr>
              <a:t>What is the difference between recovery and restoration?</a:t>
            </a:r>
            <a:endParaRPr lang="en-US" dirty="0"/>
          </a:p>
          <a:p>
            <a:r>
              <a:rPr lang="en-US" dirty="0">
                <a:cs typeface="Calibri"/>
              </a:rPr>
              <a:t>Difference between restoring and recovering. ... Recovering files typically refers to saving one or more files, while a restore usually refers replacing a complete system or hard drive from a full system backup. Restore means restoring a database backup from a backup medium. Recovery" means recovering </a:t>
            </a:r>
            <a:r>
              <a:rPr lang="en-US" dirty="0" err="1">
                <a:cs typeface="Calibri"/>
              </a:rPr>
              <a:t>redolog</a:t>
            </a:r>
            <a:r>
              <a:rPr lang="en-US" dirty="0">
                <a:cs typeface="Calibri"/>
              </a:rPr>
              <a:t> information.</a:t>
            </a:r>
            <a:endParaRPr lang="en-US" dirty="0"/>
          </a:p>
          <a:p>
            <a:endParaRPr lang="en-US" dirty="0"/>
          </a:p>
          <a:p>
            <a:r>
              <a:rPr lang="en-US" dirty="0">
                <a:cs typeface="Calibri"/>
                <a:hlinkClick r:id="rId2"/>
              </a:rPr>
              <a:t>https://pc.net/helpcenter/answers/difference_between_recover_and_restore</a:t>
            </a:r>
            <a:r>
              <a:rPr lang="en-US" dirty="0">
                <a:cs typeface="Calibri"/>
              </a:rPr>
              <a:t> </a:t>
            </a:r>
            <a:endParaRPr lang="en-US" dirty="0"/>
          </a:p>
        </p:txBody>
      </p:sp>
    </p:spTree>
    <p:extLst>
      <p:ext uri="{BB962C8B-B14F-4D97-AF65-F5344CB8AC3E}">
        <p14:creationId xmlns:p14="http://schemas.microsoft.com/office/powerpoint/2010/main" val="1721820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7D5C58CD-BC3D-469F-8C9D-FD2007DEB64A}"/>
              </a:ext>
            </a:extLst>
          </p:cNvPr>
          <p:cNvSpPr txBox="1"/>
          <p:nvPr/>
        </p:nvSpPr>
        <p:spPr>
          <a:xfrm>
            <a:off x="487765" y="692881"/>
            <a:ext cx="10286999" cy="5447645"/>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a:cs typeface="Calibri"/>
              </a:rPr>
              <a:t>References: </a:t>
            </a:r>
            <a:endParaRPr lang="en-US" sz="2400" dirty="0">
              <a:cs typeface="Calibri"/>
            </a:endParaRPr>
          </a:p>
          <a:p>
            <a:endParaRPr lang="en-US" dirty="0">
              <a:cs typeface="Calibri"/>
            </a:endParaRPr>
          </a:p>
          <a:p>
            <a:r>
              <a:rPr lang="en-US">
                <a:cs typeface="Calibri"/>
              </a:rPr>
              <a:t>- What is the best way to archive history data in mongo</a:t>
            </a:r>
            <a:endParaRPr lang="ko-KR" altLang="en-US">
              <a:latin typeface="맑은 고딕"/>
              <a:ea typeface="맑은 고딕"/>
            </a:endParaRPr>
          </a:p>
          <a:p>
            <a:r>
              <a:rPr lang="en-US" altLang="ko-KR" dirty="0">
                <a:hlinkClick r:id="rId2"/>
              </a:rPr>
              <a:t>https://stackoverflow.com/questions/50148174/what-is-the-best-way-to-archive-history-data-in-mongo</a:t>
            </a:r>
            <a:endParaRPr lang="en-US" dirty="0"/>
          </a:p>
          <a:p>
            <a:endParaRPr lang="en-US" altLang="ko-KR" dirty="0"/>
          </a:p>
          <a:p>
            <a:r>
              <a:rPr lang="en-US" dirty="0"/>
              <a:t>- How to Store Historical Data</a:t>
            </a:r>
          </a:p>
          <a:p>
            <a:r>
              <a:rPr lang="en-US" dirty="0">
                <a:hlinkClick r:id="rId3"/>
              </a:rPr>
              <a:t>https://stackoverflow.com/questions/3874199/how-to-store-historical-data</a:t>
            </a:r>
          </a:p>
          <a:p>
            <a:endParaRPr lang="en-US" dirty="0">
              <a:cs typeface="Calibri"/>
            </a:endParaRPr>
          </a:p>
          <a:p>
            <a:r>
              <a:rPr lang="en-US" dirty="0">
                <a:cs typeface="Calibri"/>
              </a:rPr>
              <a:t>- Data Archiving</a:t>
            </a:r>
          </a:p>
          <a:p>
            <a:r>
              <a:rPr lang="en-US" dirty="0">
                <a:cs typeface="Calibri"/>
                <a:hlinkClick r:id="rId4"/>
              </a:rPr>
              <a:t>https://searchdatabackup.techtarget.com/definition/data-archiving</a:t>
            </a:r>
            <a:r>
              <a:rPr lang="en-US" dirty="0">
                <a:cs typeface="Calibri"/>
              </a:rPr>
              <a:t> </a:t>
            </a:r>
            <a:endParaRPr lang="en-US" dirty="0"/>
          </a:p>
          <a:p>
            <a:r>
              <a:rPr lang="en-US" dirty="0">
                <a:cs typeface="Calibri"/>
                <a:hlinkClick r:id="rId5"/>
              </a:rPr>
              <a:t>https://docs.mongodb.com/manual/tutorial/backup-with-filesystem-snapshots/</a:t>
            </a:r>
            <a:r>
              <a:rPr lang="en-US" dirty="0">
                <a:cs typeface="Calibri"/>
              </a:rPr>
              <a:t> </a:t>
            </a:r>
            <a:endParaRPr lang="en-US" dirty="0"/>
          </a:p>
          <a:p>
            <a:endParaRPr lang="en-US" dirty="0">
              <a:cs typeface="Calibri"/>
            </a:endParaRPr>
          </a:p>
          <a:p>
            <a:r>
              <a:rPr lang="en-US" dirty="0">
                <a:cs typeface="Calibri"/>
              </a:rPr>
              <a:t>- Data Purging</a:t>
            </a:r>
          </a:p>
          <a:p>
            <a:r>
              <a:rPr lang="en-US" dirty="0">
                <a:cs typeface="Calibri"/>
                <a:hlinkClick r:id="rId6"/>
              </a:rPr>
              <a:t>https://dba.stackexchange.com/questions/54516/what-is-the-difference-between-archiving-and-purging-in-oracle-database</a:t>
            </a:r>
            <a:r>
              <a:rPr lang="en-US" dirty="0">
                <a:cs typeface="Calibri"/>
              </a:rPr>
              <a:t> </a:t>
            </a:r>
            <a:endParaRPr lang="en-US" dirty="0"/>
          </a:p>
          <a:p>
            <a:endParaRPr lang="en-US" dirty="0">
              <a:cs typeface="Calibri"/>
            </a:endParaRPr>
          </a:p>
          <a:p>
            <a:r>
              <a:rPr lang="en-US">
                <a:cs typeface="Calibri"/>
              </a:rPr>
              <a:t>- Snapshot</a:t>
            </a:r>
            <a:endParaRPr lang="en-US"/>
          </a:p>
          <a:p>
            <a:r>
              <a:rPr lang="en-US" dirty="0">
                <a:cs typeface="Calibri"/>
                <a:hlinkClick r:id="rId7"/>
              </a:rPr>
              <a:t>https://docs.mongodb.com/v3.4/reference/method/cursor.snapshot/#cursor.snapshot</a:t>
            </a:r>
            <a:endParaRPr lang="en-US"/>
          </a:p>
          <a:p>
            <a:endParaRPr lang="en-US" dirty="0">
              <a:cs typeface="Calibri"/>
            </a:endParaRPr>
          </a:p>
        </p:txBody>
      </p:sp>
    </p:spTree>
    <p:extLst>
      <p:ext uri="{BB962C8B-B14F-4D97-AF65-F5344CB8AC3E}">
        <p14:creationId xmlns:p14="http://schemas.microsoft.com/office/powerpoint/2010/main" val="1986909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a:extLst>
              <a:ext uri="{FF2B5EF4-FFF2-40B4-BE49-F238E27FC236}">
                <a16:creationId xmlns:a16="http://schemas.microsoft.com/office/drawing/2014/main" id="{CC9B3B74-46E9-475D-B003-04D95F7DCB61}"/>
              </a:ext>
            </a:extLst>
          </p:cNvPr>
          <p:cNvSpPr txBox="1"/>
          <p:nvPr/>
        </p:nvSpPr>
        <p:spPr>
          <a:xfrm>
            <a:off x="638728" y="1988435"/>
            <a:ext cx="11234573" cy="1846659"/>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cs typeface="Calibri"/>
              </a:rPr>
              <a:t>2. Schema Design for Historical Data</a:t>
            </a:r>
          </a:p>
          <a:p>
            <a:endParaRPr lang="en-US" dirty="0">
              <a:cs typeface="Calibri"/>
            </a:endParaRPr>
          </a:p>
          <a:p>
            <a:r>
              <a:rPr lang="en-US" dirty="0">
                <a:cs typeface="Calibri"/>
              </a:rPr>
              <a:t>    1) All collections include a sequential number field</a:t>
            </a:r>
          </a:p>
          <a:p>
            <a:r>
              <a:rPr lang="en-US" dirty="0"/>
              <a:t>    2) All collections include an audit trail</a:t>
            </a:r>
            <a:endParaRPr lang="en-US" dirty="0">
              <a:cs typeface="Calibri"/>
            </a:endParaRPr>
          </a:p>
          <a:p>
            <a:r>
              <a:rPr lang="en-US" dirty="0">
                <a:cs typeface="Calibri"/>
              </a:rPr>
              <a:t>    3) Historical collections store data on different physical space (collection)</a:t>
            </a:r>
            <a:endParaRPr lang="en-US" dirty="0"/>
          </a:p>
          <a:p>
            <a:r>
              <a:rPr lang="en-US" dirty="0"/>
              <a:t>    4) Historical collections include full document of active </a:t>
            </a:r>
            <a:r>
              <a:rPr lang="en-US" dirty="0">
                <a:cs typeface="Calibri"/>
              </a:rPr>
              <a:t>collection</a:t>
            </a:r>
            <a:endParaRPr lang="en-US" dirty="0"/>
          </a:p>
        </p:txBody>
      </p:sp>
      <p:sp>
        <p:nvSpPr>
          <p:cNvPr id="4" name="TextBox 1">
            <a:extLst>
              <a:ext uri="{FF2B5EF4-FFF2-40B4-BE49-F238E27FC236}">
                <a16:creationId xmlns:a16="http://schemas.microsoft.com/office/drawing/2014/main" id="{EAC2F55E-D63C-4CA7-8A3C-A61E725F36E4}"/>
              </a:ext>
            </a:extLst>
          </p:cNvPr>
          <p:cNvSpPr txBox="1"/>
          <p:nvPr/>
        </p:nvSpPr>
        <p:spPr>
          <a:xfrm>
            <a:off x="631538" y="721637"/>
            <a:ext cx="10286999" cy="129266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cs typeface="Calibri"/>
              </a:rPr>
              <a:t>1. What is </a:t>
            </a:r>
            <a:r>
              <a:rPr lang="en-US" sz="2400" b="1" dirty="0">
                <a:latin typeface="Calibri"/>
                <a:ea typeface="맑은 고딕"/>
                <a:cs typeface="Calibri"/>
              </a:rPr>
              <a:t>the purpose of historical data</a:t>
            </a:r>
            <a:r>
              <a:rPr lang="en-US" altLang="ko-KR" sz="2400" b="1" dirty="0">
                <a:latin typeface="Calibri"/>
                <a:ea typeface="맑은 고딕"/>
                <a:cs typeface="Calibri"/>
              </a:rPr>
              <a:t>?</a:t>
            </a:r>
            <a:endParaRPr lang="ko-KR" altLang="en-US" sz="2400" b="1" dirty="0">
              <a:latin typeface="맑은 고딕"/>
              <a:ea typeface="맑은 고딕"/>
              <a:cs typeface="Calibri"/>
            </a:endParaRPr>
          </a:p>
          <a:p>
            <a:endParaRPr lang="en-US">
              <a:latin typeface="Calibri"/>
              <a:ea typeface="맑은 고딕"/>
              <a:cs typeface="Calibri"/>
            </a:endParaRPr>
          </a:p>
          <a:p>
            <a:r>
              <a:rPr lang="en-US" dirty="0">
                <a:latin typeface="Calibri"/>
                <a:ea typeface="맑은 고딕"/>
                <a:cs typeface="Calibri"/>
              </a:rPr>
              <a:t>- Analyzing audit fields for security reason</a:t>
            </a:r>
          </a:p>
          <a:p>
            <a:r>
              <a:rPr lang="en-US" dirty="0">
                <a:latin typeface="Calibri"/>
                <a:ea typeface="맑은 고딕"/>
                <a:cs typeface="Calibri"/>
              </a:rPr>
              <a:t>- Tracking data changes </a:t>
            </a:r>
            <a:endParaRPr lang="en-US"/>
          </a:p>
        </p:txBody>
      </p:sp>
      <p:sp>
        <p:nvSpPr>
          <p:cNvPr id="2" name="TextBox 1">
            <a:extLst>
              <a:ext uri="{FF2B5EF4-FFF2-40B4-BE49-F238E27FC236}">
                <a16:creationId xmlns:a16="http://schemas.microsoft.com/office/drawing/2014/main" id="{A32377E5-4741-498D-8D70-17F63EAC3798}"/>
              </a:ext>
            </a:extLst>
          </p:cNvPr>
          <p:cNvSpPr txBox="1"/>
          <p:nvPr/>
        </p:nvSpPr>
        <p:spPr>
          <a:xfrm>
            <a:off x="635000" y="3859041"/>
            <a:ext cx="9539111" cy="286232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dirty="0">
                <a:ea typeface="맑은 고딕"/>
              </a:rPr>
              <a:t>​</a:t>
            </a:r>
            <a:r>
              <a:rPr lang="en-US" b="1" dirty="0">
                <a:ea typeface="맑은 고딕"/>
                <a:cs typeface="Calibri"/>
              </a:rPr>
              <a:t>2-1. what is audit trail: a security-relevant chronological record (Wikipedia)</a:t>
            </a:r>
            <a:endParaRPr lang="en-US" b="1" dirty="0">
              <a:cs typeface="Calibri"/>
            </a:endParaRPr>
          </a:p>
          <a:p>
            <a:endParaRPr lang="en-US" dirty="0">
              <a:ea typeface="맑은 고딕"/>
              <a:cs typeface="Calibri"/>
            </a:endParaRPr>
          </a:p>
          <a:p>
            <a:r>
              <a:rPr lang="en-US" dirty="0">
                <a:ea typeface="맑은 고딕"/>
                <a:cs typeface="Calibri"/>
              </a:rPr>
              <a:t>Example: </a:t>
            </a:r>
          </a:p>
          <a:p>
            <a:r>
              <a:rPr lang="en-US" altLang="ko-KR" dirty="0">
                <a:ea typeface="맑은 고딕"/>
              </a:rPr>
              <a:t>CREATE_PROGRAM_ID​</a:t>
            </a:r>
            <a:r>
              <a:rPr lang="en-US" altLang="ko-KR" dirty="0">
                <a:ea typeface="맑은 고딕"/>
                <a:cs typeface="Calibri"/>
              </a:rPr>
              <a:t>: application id that creates data</a:t>
            </a:r>
          </a:p>
          <a:p>
            <a:r>
              <a:rPr lang="en-US" altLang="ko-KR" dirty="0">
                <a:ea typeface="맑은 고딕"/>
              </a:rPr>
              <a:t>CREATE_OBJECT_TIME​</a:t>
            </a:r>
            <a:r>
              <a:rPr lang="en-US" altLang="ko-KR" dirty="0">
                <a:ea typeface="맑은 고딕"/>
                <a:cs typeface="Calibri"/>
              </a:rPr>
              <a:t>: created time</a:t>
            </a:r>
          </a:p>
          <a:p>
            <a:r>
              <a:rPr lang="en-US" altLang="ko-KR" dirty="0">
                <a:ea typeface="맑은 고딕"/>
              </a:rPr>
              <a:t>UPDATE_PROGRAM_ID​</a:t>
            </a:r>
            <a:r>
              <a:rPr lang="en-US" altLang="ko-KR" dirty="0">
                <a:ea typeface="맑은 고딕"/>
                <a:cs typeface="Calibri"/>
              </a:rPr>
              <a:t>: application id that updates data</a:t>
            </a:r>
          </a:p>
          <a:p>
            <a:r>
              <a:rPr lang="en-US" altLang="ko-KR" dirty="0">
                <a:ea typeface="맑은 고딕"/>
              </a:rPr>
              <a:t>UPDATE_OBJECT_TIME​</a:t>
            </a:r>
            <a:r>
              <a:rPr lang="en-US" altLang="ko-KR" dirty="0">
                <a:ea typeface="맑은 고딕"/>
                <a:cs typeface="Calibri"/>
              </a:rPr>
              <a:t>: updated time</a:t>
            </a:r>
          </a:p>
          <a:p>
            <a:r>
              <a:rPr lang="en-US" altLang="ko-KR" dirty="0">
                <a:ea typeface="맑은 고딕"/>
              </a:rPr>
              <a:t>ARCHIVE_PROGRAM_ID​</a:t>
            </a:r>
            <a:r>
              <a:rPr lang="en-US" altLang="ko-KR" dirty="0">
                <a:ea typeface="맑은 고딕"/>
                <a:cs typeface="Calibri"/>
              </a:rPr>
              <a:t>: application id that archive data</a:t>
            </a:r>
          </a:p>
          <a:p>
            <a:r>
              <a:rPr lang="en-US" altLang="ko-KR" dirty="0">
                <a:ea typeface="맑은 고딕"/>
              </a:rPr>
              <a:t>ARCHIVE_OBJECT_TIME​</a:t>
            </a:r>
            <a:r>
              <a:rPr lang="en-US" altLang="ko-KR" dirty="0">
                <a:ea typeface="맑은 고딕"/>
                <a:cs typeface="Calibri"/>
              </a:rPr>
              <a:t>: archived time</a:t>
            </a:r>
          </a:p>
          <a:p>
            <a:r>
              <a:rPr lang="en-US" altLang="ko-KR" dirty="0">
                <a:ea typeface="맑은 고딕"/>
              </a:rPr>
              <a:t>ARCHIVE_STATUS_CODE​</a:t>
            </a:r>
            <a:r>
              <a:rPr lang="en-US" altLang="ko-KR" dirty="0">
                <a:ea typeface="맑은 고딕"/>
                <a:cs typeface="Calibri"/>
              </a:rPr>
              <a:t>: archive yes/no (*: be subject to archiving)</a:t>
            </a:r>
          </a:p>
        </p:txBody>
      </p:sp>
    </p:spTree>
    <p:extLst>
      <p:ext uri="{BB962C8B-B14F-4D97-AF65-F5344CB8AC3E}">
        <p14:creationId xmlns:p14="http://schemas.microsoft.com/office/powerpoint/2010/main" val="1167270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EAC2F55E-D63C-4CA7-8A3C-A61E725F36E4}"/>
              </a:ext>
            </a:extLst>
          </p:cNvPr>
          <p:cNvSpPr txBox="1"/>
          <p:nvPr/>
        </p:nvSpPr>
        <p:spPr>
          <a:xfrm>
            <a:off x="631538" y="672156"/>
            <a:ext cx="3933701"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cs typeface="Calibri"/>
              </a:rPr>
              <a:t>2-2. Example of Historical </a:t>
            </a:r>
            <a:r>
              <a:rPr lang="en-US" b="1" dirty="0">
                <a:latin typeface="Calibri"/>
                <a:ea typeface="맑은 고딕"/>
                <a:cs typeface="Calibri"/>
              </a:rPr>
              <a:t>Collection</a:t>
            </a:r>
            <a:endParaRPr lang="en-US" altLang="ko-KR" b="1" dirty="0">
              <a:latin typeface="Calibri"/>
              <a:ea typeface="맑은 고딕"/>
              <a:cs typeface="Calibri"/>
            </a:endParaRPr>
          </a:p>
        </p:txBody>
      </p:sp>
      <p:sp>
        <p:nvSpPr>
          <p:cNvPr id="2" name="TextBox 1">
            <a:extLst>
              <a:ext uri="{FF2B5EF4-FFF2-40B4-BE49-F238E27FC236}">
                <a16:creationId xmlns:a16="http://schemas.microsoft.com/office/drawing/2014/main" id="{A32377E5-4741-498D-8D70-17F63EAC3798}"/>
              </a:ext>
            </a:extLst>
          </p:cNvPr>
          <p:cNvSpPr txBox="1"/>
          <p:nvPr/>
        </p:nvSpPr>
        <p:spPr>
          <a:xfrm>
            <a:off x="635000" y="1295400"/>
            <a:ext cx="4205112" cy="33239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b="1" dirty="0">
                <a:solidFill>
                  <a:schemeClr val="tx1">
                    <a:lumMod val="50000"/>
                    <a:lumOff val="50000"/>
                  </a:schemeClr>
                </a:solidFill>
                <a:ea typeface="맑은 고딕"/>
              </a:rPr>
              <a:t>[​</a:t>
            </a:r>
            <a:r>
              <a:rPr lang="en-US" altLang="ko-KR" b="1" dirty="0">
                <a:solidFill>
                  <a:schemeClr val="tx1">
                    <a:lumMod val="50000"/>
                    <a:lumOff val="50000"/>
                  </a:schemeClr>
                </a:solidFill>
                <a:latin typeface="Calibri"/>
                <a:ea typeface="맑은 고딕"/>
                <a:cs typeface="Calibri"/>
              </a:rPr>
              <a:t>Active Collection]</a:t>
            </a:r>
            <a:endParaRPr lang="ko-KR" altLang="en-US" b="1" dirty="0">
              <a:solidFill>
                <a:schemeClr val="tx1">
                  <a:lumMod val="50000"/>
                  <a:lumOff val="50000"/>
                </a:schemeClr>
              </a:solidFill>
              <a:latin typeface="Calibri"/>
              <a:ea typeface="맑은 고딕"/>
              <a:cs typeface="Calibri"/>
            </a:endParaRPr>
          </a:p>
          <a:p>
            <a:endParaRPr lang="en-US" altLang="ko-KR" sz="1200" dirty="0">
              <a:latin typeface="Calibri"/>
              <a:ea typeface="맑은 고딕"/>
              <a:cs typeface="Calibri"/>
            </a:endParaRPr>
          </a:p>
          <a:p>
            <a:r>
              <a:rPr lang="en-US" altLang="ko-KR" sz="1200" dirty="0">
                <a:latin typeface="Calibri"/>
                <a:ea typeface="맑은 고딕"/>
                <a:cs typeface="Calibri"/>
              </a:rPr>
              <a:t>{</a:t>
            </a:r>
            <a:endParaRPr lang="en-US" sz="1200" dirty="0">
              <a:latin typeface="Calibri"/>
              <a:cs typeface="Calibri"/>
            </a:endParaRPr>
          </a:p>
          <a:p>
            <a:r>
              <a:rPr lang="en-US" altLang="ko-KR" sz="1200" dirty="0">
                <a:latin typeface="Calibri"/>
                <a:ea typeface="맑은 고딕"/>
                <a:cs typeface="Calibri"/>
              </a:rPr>
              <a:t>     </a:t>
            </a:r>
            <a:r>
              <a:rPr lang="en-US" altLang="ko-KR" sz="1200" dirty="0">
                <a:highlight>
                  <a:srgbClr val="FFFF00"/>
                </a:highlight>
                <a:latin typeface="Calibri"/>
                <a:ea typeface="맑은 고딕"/>
                <a:cs typeface="Calibri"/>
              </a:rPr>
              <a:t>_ID: "1", </a:t>
            </a:r>
            <a:r>
              <a:rPr lang="en-US" altLang="ko-KR" sz="1200" b="1" dirty="0">
                <a:solidFill>
                  <a:srgbClr val="FF0000"/>
                </a:solidFill>
                <a:highlight>
                  <a:srgbClr val="FFFF00"/>
                </a:highlight>
                <a:latin typeface="Calibri"/>
                <a:ea typeface="맑은 고딕"/>
                <a:cs typeface="Calibri"/>
              </a:rPr>
              <a:t>// 1) sequential</a:t>
            </a:r>
            <a:r>
              <a:rPr lang="en-US" sz="1200" b="1" dirty="0">
                <a:solidFill>
                  <a:srgbClr val="FF0000"/>
                </a:solidFill>
                <a:highlight>
                  <a:srgbClr val="FFFF00"/>
                </a:highlight>
                <a:latin typeface="Calibri"/>
                <a:ea typeface="맑은 고딕"/>
                <a:cs typeface="Calibri"/>
              </a:rPr>
              <a:t> number</a:t>
            </a:r>
          </a:p>
          <a:p>
            <a:r>
              <a:rPr lang="en-US" altLang="ko-KR" sz="1200" dirty="0">
                <a:latin typeface="Calibri"/>
                <a:ea typeface="맑은 고딕"/>
                <a:cs typeface="Calibri"/>
              </a:rPr>
              <a:t>     GTIN: "1000000001",</a:t>
            </a:r>
          </a:p>
          <a:p>
            <a:r>
              <a:rPr lang="en-US" altLang="ko-KR" sz="1200" dirty="0">
                <a:latin typeface="Calibri"/>
                <a:ea typeface="맑은 고딕"/>
                <a:cs typeface="Calibri"/>
              </a:rPr>
              <a:t>     NAME: "RED",</a:t>
            </a:r>
          </a:p>
          <a:p>
            <a:endParaRPr lang="en-US" altLang="ko-KR" sz="1200" dirty="0">
              <a:latin typeface="Calibri"/>
              <a:ea typeface="맑은 고딕"/>
              <a:cs typeface="Calibri"/>
            </a:endParaRPr>
          </a:p>
          <a:p>
            <a:r>
              <a:rPr lang="en-US" altLang="ko-KR" sz="1200" dirty="0">
                <a:latin typeface="Calibri"/>
                <a:ea typeface="맑은 고딕"/>
                <a:cs typeface="Calibri"/>
              </a:rPr>
              <a:t>     ...</a:t>
            </a:r>
          </a:p>
          <a:p>
            <a:r>
              <a:rPr lang="en-US" altLang="ko-KR" sz="1200" dirty="0">
                <a:ea typeface="맑은 고딕"/>
              </a:rPr>
              <a:t>        </a:t>
            </a:r>
            <a:endParaRPr lang="en-US" altLang="ko-KR" sz="1200" dirty="0">
              <a:ea typeface="맑은 고딕"/>
              <a:cs typeface="Calibri"/>
            </a:endParaRPr>
          </a:p>
          <a:p>
            <a:r>
              <a:rPr lang="en-US" altLang="ko-KR" sz="1200" dirty="0">
                <a:ea typeface="맑은 고딕"/>
              </a:rPr>
              <a:t>        </a:t>
            </a:r>
            <a:r>
              <a:rPr lang="en-US" altLang="ko-KR" sz="1200" dirty="0">
                <a:highlight>
                  <a:srgbClr val="FFFF00"/>
                </a:highlight>
                <a:ea typeface="맑은 고딕"/>
              </a:rPr>
              <a:t>CREATE_PROGRAM_ID​</a:t>
            </a:r>
            <a:r>
              <a:rPr lang="en-US" altLang="ko-KR" sz="1200" dirty="0">
                <a:highlight>
                  <a:srgbClr val="FFFF00"/>
                </a:highlight>
                <a:ea typeface="맑은 고딕"/>
                <a:cs typeface="Calibri"/>
              </a:rPr>
              <a:t>: "</a:t>
            </a:r>
            <a:r>
              <a:rPr lang="en-US" altLang="ko-KR" sz="1200" dirty="0" err="1">
                <a:highlight>
                  <a:srgbClr val="FFFF00"/>
                </a:highlight>
                <a:ea typeface="맑은 고딕"/>
                <a:cs typeface="Calibri"/>
              </a:rPr>
              <a:t>CreateGtinPgm</a:t>
            </a:r>
            <a:r>
              <a:rPr lang="en-US" altLang="ko-KR" sz="1200" dirty="0">
                <a:highlight>
                  <a:srgbClr val="FFFF00"/>
                </a:highlight>
                <a:ea typeface="맑은 고딕"/>
                <a:cs typeface="Calibri"/>
              </a:rPr>
              <a:t>",</a:t>
            </a:r>
            <a:r>
              <a:rPr lang="en-US" altLang="ko-KR" sz="1200" dirty="0">
                <a:highlight>
                  <a:srgbClr val="FFFF00"/>
                </a:highlight>
                <a:cs typeface="Calibri"/>
              </a:rPr>
              <a:t> </a:t>
            </a:r>
            <a:r>
              <a:rPr lang="en-US" altLang="ko-KR" sz="1200" b="1" dirty="0">
                <a:solidFill>
                  <a:srgbClr val="FF0000"/>
                </a:solidFill>
                <a:highlight>
                  <a:srgbClr val="FFFF00"/>
                </a:highlight>
                <a:cs typeface="Calibri"/>
              </a:rPr>
              <a:t>// 2) Audit fields</a:t>
            </a:r>
            <a:endParaRPr lang="en-US" sz="1200" b="1" dirty="0">
              <a:solidFill>
                <a:srgbClr val="FF0000"/>
              </a:solidFill>
              <a:highlight>
                <a:srgbClr val="FFFF00"/>
              </a:highlight>
              <a:cs typeface="Calibri"/>
            </a:endParaRPr>
          </a:p>
          <a:p>
            <a:r>
              <a:rPr lang="en-US" altLang="ko-KR" sz="1200" dirty="0">
                <a:ea typeface="맑은 고딕"/>
              </a:rPr>
              <a:t>        </a:t>
            </a:r>
            <a:r>
              <a:rPr lang="en-US" altLang="ko-KR" sz="1200" dirty="0">
                <a:highlight>
                  <a:srgbClr val="FFFF00"/>
                </a:highlight>
                <a:ea typeface="맑은 고딕"/>
              </a:rPr>
              <a:t>CREATE_OBJECT_TIME​</a:t>
            </a:r>
            <a:r>
              <a:rPr lang="en-US" altLang="ko-KR" sz="1200" dirty="0">
                <a:highlight>
                  <a:srgbClr val="FFFF00"/>
                </a:highlight>
                <a:ea typeface="맑은 고딕"/>
                <a:cs typeface="Calibri"/>
              </a:rPr>
              <a:t>: "2018-01-01</a:t>
            </a:r>
            <a:r>
              <a:rPr lang="ko-KR" altLang="en-US" sz="1200" dirty="0">
                <a:highlight>
                  <a:srgbClr val="FFFF00"/>
                </a:highlight>
                <a:ea typeface="맑은 고딕"/>
                <a:cs typeface="Calibri"/>
              </a:rPr>
              <a:t> </a:t>
            </a:r>
            <a:r>
              <a:rPr lang="en-US" altLang="ko-KR" sz="1200" dirty="0">
                <a:highlight>
                  <a:srgbClr val="FFFF00"/>
                </a:highlight>
                <a:ea typeface="맑은 고딕"/>
                <a:cs typeface="Calibri"/>
              </a:rPr>
              <a:t>21:00.36",</a:t>
            </a:r>
          </a:p>
          <a:p>
            <a:r>
              <a:rPr lang="en-US" altLang="ko-KR" sz="1200" dirty="0">
                <a:ea typeface="맑은 고딕"/>
              </a:rPr>
              <a:t>        </a:t>
            </a:r>
            <a:r>
              <a:rPr lang="en-US" altLang="ko-KR" sz="1200" dirty="0">
                <a:highlight>
                  <a:srgbClr val="FFFF00"/>
                </a:highlight>
                <a:ea typeface="맑은 고딕"/>
              </a:rPr>
              <a:t>UPDATE_PROGRAM_ID​</a:t>
            </a:r>
            <a:r>
              <a:rPr lang="en-US" altLang="ko-KR" sz="1200" dirty="0">
                <a:highlight>
                  <a:srgbClr val="FFFF00"/>
                </a:highlight>
                <a:ea typeface="맑은 고딕"/>
                <a:cs typeface="Calibri"/>
              </a:rPr>
              <a:t>: "</a:t>
            </a:r>
            <a:r>
              <a:rPr lang="en-US" altLang="ko-KR" sz="1200" dirty="0" err="1">
                <a:highlight>
                  <a:srgbClr val="FFFF00"/>
                </a:highlight>
                <a:ea typeface="맑은 고딕"/>
                <a:cs typeface="Calibri"/>
              </a:rPr>
              <a:t>Update</a:t>
            </a:r>
            <a:r>
              <a:rPr lang="en-US" sz="1200" dirty="0" err="1">
                <a:highlight>
                  <a:srgbClr val="FFFF00"/>
                </a:highlight>
                <a:ea typeface="맑은 고딕"/>
                <a:cs typeface="Calibri"/>
              </a:rPr>
              <a:t>GtinPgm</a:t>
            </a:r>
            <a:r>
              <a:rPr lang="en-US" altLang="ko-KR" sz="1200" dirty="0">
                <a:highlight>
                  <a:srgbClr val="FFFF00"/>
                </a:highlight>
                <a:ea typeface="맑은 고딕"/>
                <a:cs typeface="Calibri"/>
              </a:rPr>
              <a:t>",</a:t>
            </a:r>
          </a:p>
          <a:p>
            <a:r>
              <a:rPr lang="en-US" altLang="ko-KR" sz="1200" dirty="0">
                <a:ea typeface="맑은 고딕"/>
              </a:rPr>
              <a:t>        </a:t>
            </a:r>
            <a:r>
              <a:rPr lang="en-US" altLang="ko-KR" sz="1200" dirty="0">
                <a:highlight>
                  <a:srgbClr val="FFFF00"/>
                </a:highlight>
                <a:ea typeface="맑은 고딕"/>
              </a:rPr>
              <a:t>UPDATE_OBJECT_TIME: ​</a:t>
            </a:r>
            <a:r>
              <a:rPr lang="en-US" sz="1200" dirty="0">
                <a:highlight>
                  <a:srgbClr val="FFFF00"/>
                </a:highlight>
                <a:ea typeface="맑은 고딕"/>
                <a:cs typeface="Calibri"/>
              </a:rPr>
              <a:t>"2018-01-05</a:t>
            </a:r>
            <a:r>
              <a:rPr lang="ko-KR" altLang="en-US" sz="1200" dirty="0">
                <a:highlight>
                  <a:srgbClr val="FFFF00"/>
                </a:highlight>
                <a:ea typeface="맑은 고딕"/>
                <a:cs typeface="Calibri"/>
              </a:rPr>
              <a:t> </a:t>
            </a:r>
            <a:r>
              <a:rPr lang="en-US" sz="1200" dirty="0">
                <a:highlight>
                  <a:srgbClr val="FFFF00"/>
                </a:highlight>
                <a:ea typeface="맑은 고딕"/>
                <a:cs typeface="Calibri"/>
              </a:rPr>
              <a:t>21:00.36",</a:t>
            </a:r>
            <a:endParaRPr lang="en-US" altLang="ko-KR" sz="1200" dirty="0">
              <a:highlight>
                <a:srgbClr val="FFFF00"/>
              </a:highlight>
              <a:ea typeface="맑은 고딕"/>
              <a:cs typeface="Calibri"/>
            </a:endParaRPr>
          </a:p>
          <a:p>
            <a:r>
              <a:rPr lang="en-US" altLang="ko-KR" sz="1200" dirty="0">
                <a:ea typeface="맑은 고딕"/>
              </a:rPr>
              <a:t>        </a:t>
            </a:r>
            <a:r>
              <a:rPr lang="en-US" altLang="ko-KR" sz="1200" dirty="0">
                <a:highlight>
                  <a:srgbClr val="FFFF00"/>
                </a:highlight>
                <a:ea typeface="맑은 고딕"/>
              </a:rPr>
              <a:t>ARCHIVE_PROGRAM_ID​</a:t>
            </a:r>
            <a:r>
              <a:rPr lang="en-US" altLang="ko-KR" sz="1200" dirty="0">
                <a:highlight>
                  <a:srgbClr val="FFFF00"/>
                </a:highlight>
                <a:ea typeface="맑은 고딕"/>
                <a:cs typeface="Calibri"/>
              </a:rPr>
              <a:t>: "</a:t>
            </a:r>
            <a:r>
              <a:rPr lang="en-US" altLang="ko-KR" sz="1200" dirty="0" err="1">
                <a:highlight>
                  <a:srgbClr val="FFFF00"/>
                </a:highlight>
                <a:ea typeface="맑은 고딕"/>
                <a:cs typeface="Calibri"/>
              </a:rPr>
              <a:t>PurgeDataBatPgm</a:t>
            </a:r>
            <a:r>
              <a:rPr lang="en-US" altLang="ko-KR" sz="1200" dirty="0">
                <a:highlight>
                  <a:srgbClr val="FFFF00"/>
                </a:highlight>
                <a:ea typeface="맑은 고딕"/>
                <a:cs typeface="Calibri"/>
              </a:rPr>
              <a:t>",</a:t>
            </a:r>
          </a:p>
          <a:p>
            <a:r>
              <a:rPr lang="en-US" altLang="ko-KR" sz="1200" dirty="0">
                <a:ea typeface="맑은 고딕"/>
              </a:rPr>
              <a:t>        </a:t>
            </a:r>
            <a:r>
              <a:rPr lang="en-US" altLang="ko-KR" sz="1200" dirty="0">
                <a:highlight>
                  <a:srgbClr val="FFFF00"/>
                </a:highlight>
                <a:ea typeface="맑은 고딕"/>
              </a:rPr>
              <a:t>ARCHIVE_OBJECT_TIME​</a:t>
            </a:r>
            <a:r>
              <a:rPr lang="en-US" altLang="ko-KR" sz="1200" dirty="0">
                <a:highlight>
                  <a:srgbClr val="FFFF00"/>
                </a:highlight>
                <a:ea typeface="맑은 고딕"/>
                <a:cs typeface="Calibri"/>
              </a:rPr>
              <a:t>: </a:t>
            </a:r>
            <a:r>
              <a:rPr lang="en-US" sz="1200" dirty="0">
                <a:highlight>
                  <a:srgbClr val="FFFF00"/>
                </a:highlight>
                <a:ea typeface="맑은 고딕"/>
                <a:cs typeface="Calibri"/>
              </a:rPr>
              <a:t>"2018-04-05</a:t>
            </a:r>
            <a:r>
              <a:rPr lang="ko-KR" altLang="en-US" sz="1200" dirty="0">
                <a:highlight>
                  <a:srgbClr val="FFFF00"/>
                </a:highlight>
                <a:ea typeface="맑은 고딕"/>
                <a:cs typeface="Calibri"/>
              </a:rPr>
              <a:t> </a:t>
            </a:r>
            <a:r>
              <a:rPr lang="en-US" sz="1200" dirty="0">
                <a:highlight>
                  <a:srgbClr val="FFFF00"/>
                </a:highlight>
                <a:ea typeface="맑은 고딕"/>
                <a:cs typeface="Calibri"/>
              </a:rPr>
              <a:t>21:00.36",</a:t>
            </a:r>
            <a:endParaRPr lang="en-US" altLang="ko-KR" sz="1200" dirty="0">
              <a:highlight>
                <a:srgbClr val="FFFF00"/>
              </a:highlight>
              <a:ea typeface="맑은 고딕"/>
              <a:cs typeface="Calibri"/>
            </a:endParaRPr>
          </a:p>
          <a:p>
            <a:r>
              <a:rPr lang="en-US" altLang="ko-KR" sz="1200" dirty="0">
                <a:ea typeface="맑은 고딕"/>
              </a:rPr>
              <a:t>        </a:t>
            </a:r>
            <a:r>
              <a:rPr lang="en-US" altLang="ko-KR" sz="1200" dirty="0">
                <a:highlight>
                  <a:srgbClr val="FFFF00"/>
                </a:highlight>
                <a:ea typeface="맑은 고딕"/>
              </a:rPr>
              <a:t>ARCHIVE_STATUS_CODE​</a:t>
            </a:r>
            <a:r>
              <a:rPr lang="en-US" altLang="ko-KR" sz="1200" dirty="0">
                <a:highlight>
                  <a:srgbClr val="FFFF00"/>
                </a:highlight>
                <a:ea typeface="맑은 고딕"/>
                <a:cs typeface="Calibri"/>
              </a:rPr>
              <a:t>: "*"</a:t>
            </a:r>
          </a:p>
          <a:p>
            <a:r>
              <a:rPr lang="en-US" altLang="ko-KR" sz="1200" dirty="0">
                <a:ea typeface="맑은 고딕"/>
                <a:cs typeface="Calibri"/>
              </a:rPr>
              <a:t>}</a:t>
            </a:r>
          </a:p>
        </p:txBody>
      </p:sp>
      <p:sp>
        <p:nvSpPr>
          <p:cNvPr id="5" name="TextBox 4">
            <a:extLst>
              <a:ext uri="{FF2B5EF4-FFF2-40B4-BE49-F238E27FC236}">
                <a16:creationId xmlns:a16="http://schemas.microsoft.com/office/drawing/2014/main" id="{CA2F367C-4FB2-4952-A3DB-D71C119ADC62}"/>
              </a:ext>
            </a:extLst>
          </p:cNvPr>
          <p:cNvSpPr txBox="1"/>
          <p:nvPr/>
        </p:nvSpPr>
        <p:spPr>
          <a:xfrm>
            <a:off x="6011333" y="1295400"/>
            <a:ext cx="5658556" cy="544764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b="1" dirty="0">
                <a:solidFill>
                  <a:schemeClr val="tx1">
                    <a:lumMod val="50000"/>
                    <a:lumOff val="50000"/>
                  </a:schemeClr>
                </a:solidFill>
                <a:ea typeface="맑은 고딕"/>
              </a:rPr>
              <a:t>[​</a:t>
            </a:r>
            <a:r>
              <a:rPr lang="en-US" altLang="ko-KR" b="1" dirty="0">
                <a:solidFill>
                  <a:schemeClr val="tx1">
                    <a:lumMod val="50000"/>
                    <a:lumOff val="50000"/>
                  </a:schemeClr>
                </a:solidFill>
                <a:latin typeface="Calibri"/>
                <a:ea typeface="맑은 고딕"/>
                <a:cs typeface="Calibri"/>
              </a:rPr>
              <a:t>Historical</a:t>
            </a:r>
            <a:r>
              <a:rPr lang="en-US" altLang="ko-KR" b="1" dirty="0">
                <a:solidFill>
                  <a:schemeClr val="tx1">
                    <a:lumMod val="50000"/>
                    <a:lumOff val="50000"/>
                  </a:schemeClr>
                </a:solidFill>
                <a:latin typeface="맑은 고딕"/>
                <a:ea typeface="맑은 고딕"/>
              </a:rPr>
              <a:t> Collection]</a:t>
            </a:r>
            <a:endParaRPr lang="ko-KR" altLang="en-US" b="1">
              <a:solidFill>
                <a:schemeClr val="tx1">
                  <a:lumMod val="50000"/>
                  <a:lumOff val="50000"/>
                </a:schemeClr>
              </a:solidFill>
              <a:latin typeface="맑은 고딕"/>
              <a:ea typeface="맑은 고딕"/>
            </a:endParaRPr>
          </a:p>
          <a:p>
            <a:endParaRPr lang="en-US" altLang="ko-KR" dirty="0">
              <a:latin typeface="맑은 고딕"/>
              <a:ea typeface="맑은 고딕"/>
            </a:endParaRPr>
          </a:p>
          <a:p>
            <a:r>
              <a:rPr lang="en-US" altLang="ko-KR" sz="1200" dirty="0">
                <a:latin typeface="맑은 고딕"/>
                <a:ea typeface="맑은 고딕"/>
              </a:rPr>
              <a:t>{</a:t>
            </a:r>
            <a:r>
              <a:rPr lang="en-US" altLang="ko-KR" sz="1200" dirty="0">
                <a:latin typeface="맑은 고딕"/>
                <a:ea typeface="맑은 고딕"/>
                <a:cs typeface="Calibri"/>
              </a:rPr>
              <a:t> </a:t>
            </a:r>
            <a:r>
              <a:rPr lang="en-US" altLang="ko-KR" sz="1200" dirty="0">
                <a:solidFill>
                  <a:srgbClr val="FF0000"/>
                </a:solidFill>
                <a:highlight>
                  <a:srgbClr val="FFFF00"/>
                </a:highlight>
                <a:latin typeface="맑은 고딕"/>
                <a:ea typeface="맑은 고딕"/>
                <a:cs typeface="Calibri"/>
              </a:rPr>
              <a:t>// </a:t>
            </a:r>
            <a:r>
              <a:rPr lang="en-US" altLang="ko-KR" sz="1200" b="1" dirty="0">
                <a:solidFill>
                  <a:srgbClr val="FF0000"/>
                </a:solidFill>
                <a:highlight>
                  <a:srgbClr val="FFFF00"/>
                </a:highlight>
                <a:latin typeface="맑은 고딕"/>
                <a:ea typeface="맑은 고딕"/>
                <a:cs typeface="Calibri"/>
              </a:rPr>
              <a:t>3) different physical space</a:t>
            </a:r>
          </a:p>
          <a:p>
            <a:r>
              <a:rPr lang="en-US" altLang="ko-KR" sz="1200" dirty="0">
                <a:latin typeface="맑은 고딕"/>
                <a:ea typeface="맑은 고딕"/>
              </a:rPr>
              <a:t>     _ID: 1,</a:t>
            </a:r>
          </a:p>
          <a:p>
            <a:endParaRPr lang="en-US" altLang="ko-KR" sz="1200" dirty="0">
              <a:latin typeface="맑은 고딕"/>
              <a:ea typeface="맑은 고딕"/>
            </a:endParaRPr>
          </a:p>
          <a:p>
            <a:r>
              <a:rPr lang="en-US" altLang="ko-KR" sz="1200" dirty="0">
                <a:latin typeface="맑은 고딕"/>
                <a:ea typeface="맑은 고딕"/>
              </a:rPr>
              <a:t>     </a:t>
            </a:r>
            <a:r>
              <a:rPr lang="en-US" altLang="ko-KR" sz="1200" dirty="0">
                <a:highlight>
                  <a:srgbClr val="FFFF00"/>
                </a:highlight>
                <a:latin typeface="맑은 고딕"/>
                <a:ea typeface="맑은 고딕"/>
              </a:rPr>
              <a:t>_ID_ORIGIN: 1,</a:t>
            </a:r>
            <a:r>
              <a:rPr lang="en-US" altLang="ko-KR" sz="1200" b="1" dirty="0">
                <a:solidFill>
                  <a:srgbClr val="FF0000"/>
                </a:solidFill>
                <a:highlight>
                  <a:srgbClr val="FFFF00"/>
                </a:highlight>
                <a:latin typeface="맑은 고딕"/>
                <a:ea typeface="맑은 고딕"/>
              </a:rPr>
              <a:t> // 4) </a:t>
            </a:r>
            <a:r>
              <a:rPr lang="en-US" sz="1200" b="1" dirty="0">
                <a:solidFill>
                  <a:srgbClr val="FF0000"/>
                </a:solidFill>
                <a:highlight>
                  <a:srgbClr val="FFFF00"/>
                </a:highlight>
                <a:latin typeface="맑은 고딕"/>
                <a:ea typeface="맑은 고딕"/>
              </a:rPr>
              <a:t> full document of active collection</a:t>
            </a:r>
          </a:p>
          <a:p>
            <a:r>
              <a:rPr lang="en-US" altLang="ko-KR" sz="1200" dirty="0">
                <a:latin typeface="맑은 고딕"/>
                <a:ea typeface="맑은 고딕"/>
              </a:rPr>
              <a:t>     </a:t>
            </a:r>
            <a:r>
              <a:rPr lang="en-US" altLang="ko-KR" sz="1200" dirty="0">
                <a:highlight>
                  <a:srgbClr val="FFFF00"/>
                </a:highlight>
                <a:latin typeface="맑은 고딕"/>
                <a:ea typeface="맑은 고딕"/>
              </a:rPr>
              <a:t>GTIN</a:t>
            </a:r>
            <a:r>
              <a:rPr lang="en-US" sz="1200" dirty="0">
                <a:highlight>
                  <a:srgbClr val="FFFF00"/>
                </a:highlight>
                <a:latin typeface="맑은 고딕"/>
                <a:ea typeface="맑은 고딕"/>
              </a:rPr>
              <a:t>_ORIGIN</a:t>
            </a:r>
            <a:r>
              <a:rPr lang="en-US" altLang="ko-KR" sz="1200" dirty="0">
                <a:highlight>
                  <a:srgbClr val="FFFF00"/>
                </a:highlight>
                <a:latin typeface="맑은 고딕"/>
                <a:ea typeface="맑은 고딕"/>
              </a:rPr>
              <a:t>: "1000000001",</a:t>
            </a:r>
          </a:p>
          <a:p>
            <a:r>
              <a:rPr lang="en-US" altLang="ko-KR" sz="1200" dirty="0">
                <a:latin typeface="맑은 고딕"/>
                <a:ea typeface="맑은 고딕"/>
              </a:rPr>
              <a:t>     </a:t>
            </a:r>
            <a:r>
              <a:rPr lang="en-US" altLang="ko-KR" sz="1200" dirty="0">
                <a:highlight>
                  <a:srgbClr val="FFFF00"/>
                </a:highlight>
                <a:latin typeface="맑은 고딕"/>
                <a:ea typeface="맑은 고딕"/>
              </a:rPr>
              <a:t>NAME</a:t>
            </a:r>
            <a:r>
              <a:rPr lang="en-US" sz="1200" dirty="0">
                <a:highlight>
                  <a:srgbClr val="FFFF00"/>
                </a:highlight>
                <a:latin typeface="맑은 고딕"/>
                <a:ea typeface="맑은 고딕"/>
              </a:rPr>
              <a:t>_ORIGIN</a:t>
            </a:r>
            <a:r>
              <a:rPr lang="en-US" altLang="ko-KR" sz="1200" dirty="0">
                <a:highlight>
                  <a:srgbClr val="FFFF00"/>
                </a:highlight>
                <a:latin typeface="맑은 고딕"/>
                <a:ea typeface="맑은 고딕"/>
              </a:rPr>
              <a:t>: "RED",</a:t>
            </a:r>
          </a:p>
          <a:p>
            <a:endParaRPr lang="en-US" altLang="ko-KR" sz="1200" dirty="0">
              <a:highlight>
                <a:srgbClr val="FFFF00"/>
              </a:highlight>
              <a:latin typeface="맑은 고딕"/>
              <a:ea typeface="맑은 고딕"/>
            </a:endParaRPr>
          </a:p>
          <a:p>
            <a:r>
              <a:rPr lang="en-US" altLang="ko-KR" sz="1200" dirty="0">
                <a:latin typeface="맑은 고딕"/>
                <a:ea typeface="맑은 고딕"/>
              </a:rPr>
              <a:t>     </a:t>
            </a:r>
            <a:r>
              <a:rPr lang="en-US" altLang="ko-KR" sz="1200" dirty="0">
                <a:highlight>
                  <a:srgbClr val="FFFF00"/>
                </a:highlight>
                <a:latin typeface="맑은 고딕"/>
                <a:ea typeface="맑은 고딕"/>
              </a:rPr>
              <a:t>...</a:t>
            </a:r>
          </a:p>
          <a:p>
            <a:r>
              <a:rPr lang="en-US" altLang="ko-KR" sz="1200" dirty="0">
                <a:highlight>
                  <a:srgbClr val="FFFF00"/>
                </a:highlight>
                <a:ea typeface="맑은 고딕"/>
              </a:rPr>
              <a:t>        </a:t>
            </a:r>
            <a:endParaRPr lang="en-US" altLang="ko-KR" sz="1200" dirty="0">
              <a:highlight>
                <a:srgbClr val="FFFF00"/>
              </a:highlight>
              <a:ea typeface="맑은 고딕"/>
              <a:cs typeface="Calibri"/>
            </a:endParaRPr>
          </a:p>
          <a:p>
            <a:r>
              <a:rPr lang="en-US" altLang="ko-KR" sz="1200" dirty="0">
                <a:ea typeface="맑은 고딕"/>
              </a:rPr>
              <a:t>        </a:t>
            </a:r>
            <a:r>
              <a:rPr lang="en-US" altLang="ko-KR" sz="1200" dirty="0">
                <a:highlight>
                  <a:srgbClr val="FFFF00"/>
                </a:highlight>
                <a:ea typeface="맑은 고딕"/>
              </a:rPr>
              <a:t>CREATE_PROGRAM_ID</a:t>
            </a:r>
            <a:r>
              <a:rPr lang="en-US" sz="1200" dirty="0">
                <a:highlight>
                  <a:srgbClr val="FFFF00"/>
                </a:highlight>
                <a:ea typeface="맑은 고딕"/>
              </a:rPr>
              <a:t>_ORIGIN</a:t>
            </a:r>
            <a:r>
              <a:rPr lang="en-US" altLang="ko-KR" sz="1200" dirty="0">
                <a:highlight>
                  <a:srgbClr val="FFFF00"/>
                </a:highlight>
                <a:ea typeface="맑은 고딕"/>
              </a:rPr>
              <a:t>​</a:t>
            </a:r>
            <a:r>
              <a:rPr lang="en-US" altLang="ko-KR" sz="1200" dirty="0">
                <a:highlight>
                  <a:srgbClr val="FFFF00"/>
                </a:highlight>
                <a:ea typeface="맑은 고딕"/>
                <a:cs typeface="Calibri"/>
              </a:rPr>
              <a:t>: "</a:t>
            </a:r>
            <a:r>
              <a:rPr lang="en-US" altLang="ko-KR" sz="1200" dirty="0" err="1">
                <a:highlight>
                  <a:srgbClr val="FFFF00"/>
                </a:highlight>
                <a:ea typeface="맑은 고딕"/>
                <a:cs typeface="Calibri"/>
              </a:rPr>
              <a:t>CreateGtinPgm</a:t>
            </a:r>
            <a:r>
              <a:rPr lang="en-US" altLang="ko-KR" sz="1200" dirty="0">
                <a:highlight>
                  <a:srgbClr val="FFFF00"/>
                </a:highlight>
                <a:ea typeface="맑은 고딕"/>
                <a:cs typeface="Calibri"/>
              </a:rPr>
              <a:t>",</a:t>
            </a:r>
            <a:endParaRPr lang="en-US" sz="1200" dirty="0">
              <a:highlight>
                <a:srgbClr val="FFFF00"/>
              </a:highlight>
              <a:cs typeface="Calibri"/>
            </a:endParaRPr>
          </a:p>
          <a:p>
            <a:r>
              <a:rPr lang="en-US" altLang="ko-KR" sz="1200" dirty="0">
                <a:ea typeface="맑은 고딕"/>
              </a:rPr>
              <a:t>        </a:t>
            </a:r>
            <a:r>
              <a:rPr lang="en-US" altLang="ko-KR" sz="1200" dirty="0">
                <a:highlight>
                  <a:srgbClr val="FFFF00"/>
                </a:highlight>
                <a:ea typeface="맑은 고딕"/>
              </a:rPr>
              <a:t>CREATE_OBJECT_TIME​</a:t>
            </a:r>
            <a:r>
              <a:rPr lang="en-US" sz="1200" dirty="0">
                <a:highlight>
                  <a:srgbClr val="FFFF00"/>
                </a:highlight>
                <a:ea typeface="맑은 고딕"/>
                <a:cs typeface="Calibri"/>
              </a:rPr>
              <a:t>_ORIGIN</a:t>
            </a:r>
            <a:r>
              <a:rPr lang="en-US" altLang="ko-KR" sz="1200" dirty="0">
                <a:highlight>
                  <a:srgbClr val="FFFF00"/>
                </a:highlight>
                <a:ea typeface="맑은 고딕"/>
                <a:cs typeface="Calibri"/>
              </a:rPr>
              <a:t>: "2018-01-01</a:t>
            </a:r>
            <a:r>
              <a:rPr lang="ko-KR" altLang="en-US" sz="1200" dirty="0">
                <a:highlight>
                  <a:srgbClr val="FFFF00"/>
                </a:highlight>
                <a:ea typeface="맑은 고딕"/>
                <a:cs typeface="Calibri"/>
              </a:rPr>
              <a:t> </a:t>
            </a:r>
            <a:r>
              <a:rPr lang="en-US" altLang="ko-KR" sz="1200" dirty="0">
                <a:highlight>
                  <a:srgbClr val="FFFF00"/>
                </a:highlight>
                <a:ea typeface="맑은 고딕"/>
                <a:cs typeface="Calibri"/>
              </a:rPr>
              <a:t>21:00.36",</a:t>
            </a:r>
          </a:p>
          <a:p>
            <a:r>
              <a:rPr lang="en-US" altLang="ko-KR" sz="1200" dirty="0">
                <a:ea typeface="맑은 고딕"/>
              </a:rPr>
              <a:t>        </a:t>
            </a:r>
            <a:r>
              <a:rPr lang="en-US" altLang="ko-KR" sz="1200" dirty="0">
                <a:highlight>
                  <a:srgbClr val="FFFF00"/>
                </a:highlight>
                <a:ea typeface="맑은 고딕"/>
              </a:rPr>
              <a:t>UPDATE_PROGRAM_ID​</a:t>
            </a:r>
            <a:r>
              <a:rPr lang="en-US" sz="1200" dirty="0">
                <a:highlight>
                  <a:srgbClr val="FFFF00"/>
                </a:highlight>
                <a:ea typeface="맑은 고딕"/>
                <a:cs typeface="Calibri"/>
              </a:rPr>
              <a:t>_ORIGIN</a:t>
            </a:r>
            <a:r>
              <a:rPr lang="en-US" altLang="ko-KR" sz="1200" dirty="0">
                <a:highlight>
                  <a:srgbClr val="FFFF00"/>
                </a:highlight>
                <a:ea typeface="맑은 고딕"/>
                <a:cs typeface="Calibri"/>
              </a:rPr>
              <a:t>: "</a:t>
            </a:r>
            <a:r>
              <a:rPr lang="en-US" altLang="ko-KR" sz="1200" dirty="0" err="1">
                <a:highlight>
                  <a:srgbClr val="FFFF00"/>
                </a:highlight>
                <a:ea typeface="맑은 고딕"/>
                <a:cs typeface="Calibri"/>
              </a:rPr>
              <a:t>Update</a:t>
            </a:r>
            <a:r>
              <a:rPr lang="en-US" sz="1200" dirty="0" err="1">
                <a:highlight>
                  <a:srgbClr val="FFFF00"/>
                </a:highlight>
                <a:ea typeface="맑은 고딕"/>
                <a:cs typeface="Calibri"/>
              </a:rPr>
              <a:t>GtinPgm</a:t>
            </a:r>
            <a:r>
              <a:rPr lang="en-US" altLang="ko-KR" sz="1200" dirty="0">
                <a:highlight>
                  <a:srgbClr val="FFFF00"/>
                </a:highlight>
                <a:ea typeface="맑은 고딕"/>
                <a:cs typeface="Calibri"/>
              </a:rPr>
              <a:t>",</a:t>
            </a:r>
          </a:p>
          <a:p>
            <a:r>
              <a:rPr lang="en-US" altLang="ko-KR" sz="1200" dirty="0">
                <a:ea typeface="맑은 고딕"/>
              </a:rPr>
              <a:t>        </a:t>
            </a:r>
            <a:r>
              <a:rPr lang="en-US" altLang="ko-KR" sz="1200" dirty="0">
                <a:highlight>
                  <a:srgbClr val="FFFF00"/>
                </a:highlight>
                <a:ea typeface="맑은 고딕"/>
              </a:rPr>
              <a:t>UPDATE_OBJECT_TIME</a:t>
            </a:r>
            <a:r>
              <a:rPr lang="en-US" sz="1200" dirty="0">
                <a:highlight>
                  <a:srgbClr val="FFFF00"/>
                </a:highlight>
                <a:ea typeface="맑은 고딕"/>
              </a:rPr>
              <a:t>_ORIGIN</a:t>
            </a:r>
            <a:r>
              <a:rPr lang="en-US" altLang="ko-KR" sz="1200" dirty="0">
                <a:highlight>
                  <a:srgbClr val="FFFF00"/>
                </a:highlight>
                <a:ea typeface="맑은 고딕"/>
              </a:rPr>
              <a:t>: ​</a:t>
            </a:r>
            <a:r>
              <a:rPr lang="en-US" sz="1200" dirty="0">
                <a:highlight>
                  <a:srgbClr val="FFFF00"/>
                </a:highlight>
                <a:ea typeface="맑은 고딕"/>
                <a:cs typeface="Calibri"/>
              </a:rPr>
              <a:t>"2018-01-05</a:t>
            </a:r>
            <a:r>
              <a:rPr lang="ko-KR" altLang="en-US" sz="1200" dirty="0">
                <a:highlight>
                  <a:srgbClr val="FFFF00"/>
                </a:highlight>
                <a:ea typeface="맑은 고딕"/>
                <a:cs typeface="Calibri"/>
              </a:rPr>
              <a:t> </a:t>
            </a:r>
            <a:r>
              <a:rPr lang="en-US" sz="1200" dirty="0">
                <a:highlight>
                  <a:srgbClr val="FFFF00"/>
                </a:highlight>
                <a:ea typeface="맑은 고딕"/>
                <a:cs typeface="Calibri"/>
              </a:rPr>
              <a:t>21:00.36",</a:t>
            </a:r>
            <a:endParaRPr lang="en-US" altLang="ko-KR" sz="1200" dirty="0">
              <a:highlight>
                <a:srgbClr val="FFFF00"/>
              </a:highlight>
              <a:ea typeface="맑은 고딕"/>
              <a:cs typeface="Calibri"/>
            </a:endParaRPr>
          </a:p>
          <a:p>
            <a:r>
              <a:rPr lang="en-US" altLang="ko-KR" sz="1200" dirty="0">
                <a:ea typeface="맑은 고딕"/>
              </a:rPr>
              <a:t>        </a:t>
            </a:r>
            <a:r>
              <a:rPr lang="en-US" altLang="ko-KR" sz="1200" dirty="0">
                <a:highlight>
                  <a:srgbClr val="FFFF00"/>
                </a:highlight>
                <a:ea typeface="맑은 고딕"/>
              </a:rPr>
              <a:t>ARCHIVE_PROGRAM_ID​</a:t>
            </a:r>
            <a:r>
              <a:rPr lang="en-US" sz="1200" dirty="0">
                <a:highlight>
                  <a:srgbClr val="FFFF00"/>
                </a:highlight>
                <a:ea typeface="맑은 고딕"/>
                <a:cs typeface="Calibri"/>
              </a:rPr>
              <a:t>_ORIGIN</a:t>
            </a:r>
            <a:r>
              <a:rPr lang="en-US" altLang="ko-KR" sz="1200" dirty="0">
                <a:highlight>
                  <a:srgbClr val="FFFF00"/>
                </a:highlight>
                <a:ea typeface="맑은 고딕"/>
                <a:cs typeface="Calibri"/>
              </a:rPr>
              <a:t>: "</a:t>
            </a:r>
            <a:r>
              <a:rPr lang="en-US" altLang="ko-KR" sz="1200" dirty="0" err="1">
                <a:highlight>
                  <a:srgbClr val="FFFF00"/>
                </a:highlight>
                <a:ea typeface="맑은 고딕"/>
                <a:cs typeface="Calibri"/>
              </a:rPr>
              <a:t>PurgeDataBatPgm</a:t>
            </a:r>
            <a:r>
              <a:rPr lang="en-US" altLang="ko-KR" sz="1200" dirty="0">
                <a:highlight>
                  <a:srgbClr val="FFFF00"/>
                </a:highlight>
                <a:ea typeface="맑은 고딕"/>
                <a:cs typeface="Calibri"/>
              </a:rPr>
              <a:t>",</a:t>
            </a:r>
          </a:p>
          <a:p>
            <a:r>
              <a:rPr lang="en-US" altLang="ko-KR" sz="1200" dirty="0">
                <a:ea typeface="맑은 고딕"/>
              </a:rPr>
              <a:t>        </a:t>
            </a:r>
            <a:r>
              <a:rPr lang="en-US" altLang="ko-KR" sz="1200" dirty="0">
                <a:highlight>
                  <a:srgbClr val="FFFF00"/>
                </a:highlight>
                <a:ea typeface="맑은 고딕"/>
              </a:rPr>
              <a:t>ARCHIVE_OBJECT_TIME​</a:t>
            </a:r>
            <a:r>
              <a:rPr lang="en-US" sz="1200" dirty="0">
                <a:highlight>
                  <a:srgbClr val="FFFF00"/>
                </a:highlight>
                <a:ea typeface="맑은 고딕"/>
                <a:cs typeface="Calibri"/>
              </a:rPr>
              <a:t>_ORIGIN</a:t>
            </a:r>
            <a:r>
              <a:rPr lang="en-US" altLang="ko-KR" sz="1200" dirty="0">
                <a:highlight>
                  <a:srgbClr val="FFFF00"/>
                </a:highlight>
                <a:ea typeface="맑은 고딕"/>
                <a:cs typeface="Calibri"/>
              </a:rPr>
              <a:t>: </a:t>
            </a:r>
            <a:r>
              <a:rPr lang="en-US" sz="1200" dirty="0">
                <a:highlight>
                  <a:srgbClr val="FFFF00"/>
                </a:highlight>
                <a:ea typeface="맑은 고딕"/>
                <a:cs typeface="Calibri"/>
              </a:rPr>
              <a:t>"2018-04-05</a:t>
            </a:r>
            <a:r>
              <a:rPr lang="ko-KR" altLang="en-US" sz="1200" dirty="0">
                <a:highlight>
                  <a:srgbClr val="FFFF00"/>
                </a:highlight>
                <a:ea typeface="맑은 고딕"/>
                <a:cs typeface="Calibri"/>
              </a:rPr>
              <a:t> </a:t>
            </a:r>
            <a:r>
              <a:rPr lang="en-US" sz="1200" dirty="0">
                <a:highlight>
                  <a:srgbClr val="FFFF00"/>
                </a:highlight>
                <a:ea typeface="맑은 고딕"/>
                <a:cs typeface="Calibri"/>
              </a:rPr>
              <a:t>21:00.36",</a:t>
            </a:r>
            <a:endParaRPr lang="en-US" altLang="ko-KR" sz="1200" dirty="0">
              <a:highlight>
                <a:srgbClr val="FFFF00"/>
              </a:highlight>
              <a:ea typeface="맑은 고딕"/>
              <a:cs typeface="Calibri"/>
            </a:endParaRPr>
          </a:p>
          <a:p>
            <a:r>
              <a:rPr lang="en-US" altLang="ko-KR" sz="1200" dirty="0">
                <a:ea typeface="맑은 고딕"/>
              </a:rPr>
              <a:t>        </a:t>
            </a:r>
            <a:r>
              <a:rPr lang="en-US" altLang="ko-KR" sz="1200" dirty="0">
                <a:highlight>
                  <a:srgbClr val="FFFF00"/>
                </a:highlight>
                <a:ea typeface="맑은 고딕"/>
              </a:rPr>
              <a:t>ARCHIVE_STATUS_CODE​</a:t>
            </a:r>
            <a:r>
              <a:rPr lang="en-US" sz="1200" dirty="0">
                <a:highlight>
                  <a:srgbClr val="FFFF00"/>
                </a:highlight>
                <a:ea typeface="맑은 고딕"/>
                <a:cs typeface="Calibri"/>
              </a:rPr>
              <a:t>_ORIGIN</a:t>
            </a:r>
            <a:r>
              <a:rPr lang="en-US" altLang="ko-KR" sz="1200" dirty="0">
                <a:highlight>
                  <a:srgbClr val="FFFF00"/>
                </a:highlight>
                <a:ea typeface="맑은 고딕"/>
                <a:cs typeface="Calibri"/>
              </a:rPr>
              <a:t>: "*",</a:t>
            </a:r>
          </a:p>
          <a:p>
            <a:r>
              <a:rPr lang="en-US" sz="1200" dirty="0">
                <a:ea typeface="맑은 고딕"/>
                <a:cs typeface="Calibri"/>
              </a:rPr>
              <a:t>        CREATE_PROGRAM_ID : "</a:t>
            </a:r>
            <a:r>
              <a:rPr lang="en-US" sz="1200" err="1">
                <a:ea typeface="맑은 고딕"/>
                <a:cs typeface="Calibri"/>
              </a:rPr>
              <a:t>CreateHisPgm</a:t>
            </a:r>
            <a:r>
              <a:rPr lang="en-US" sz="1200" dirty="0">
                <a:ea typeface="맑은 고딕"/>
                <a:cs typeface="Calibri"/>
              </a:rPr>
              <a:t>",</a:t>
            </a:r>
          </a:p>
          <a:p>
            <a:r>
              <a:rPr lang="en-US" sz="1200" dirty="0">
                <a:ea typeface="맑은 고딕"/>
                <a:cs typeface="Calibri"/>
              </a:rPr>
              <a:t>        CREATE_OBJECT_TIME : "2018-01-01</a:t>
            </a:r>
            <a:r>
              <a:rPr lang="ko-KR" altLang="en-US" sz="1200" dirty="0">
                <a:ea typeface="맑은 고딕"/>
                <a:cs typeface="Calibri"/>
              </a:rPr>
              <a:t> </a:t>
            </a:r>
            <a:r>
              <a:rPr lang="en-US" sz="1200" dirty="0">
                <a:ea typeface="맑은 고딕"/>
                <a:cs typeface="Calibri"/>
              </a:rPr>
              <a:t>21:00.36",</a:t>
            </a:r>
          </a:p>
          <a:p>
            <a:r>
              <a:rPr lang="en-US" sz="1200" dirty="0">
                <a:ea typeface="맑은 고딕"/>
                <a:cs typeface="Calibri"/>
              </a:rPr>
              <a:t>        UPDATE_PROGRAM_ID : "</a:t>
            </a:r>
            <a:r>
              <a:rPr lang="en-US" sz="1200" err="1">
                <a:ea typeface="맑은 고딕"/>
                <a:cs typeface="Calibri"/>
              </a:rPr>
              <a:t>UpdateHisPgm</a:t>
            </a:r>
            <a:r>
              <a:rPr lang="en-US" sz="1200" dirty="0">
                <a:ea typeface="맑은 고딕"/>
                <a:cs typeface="Calibri"/>
              </a:rPr>
              <a:t>",</a:t>
            </a:r>
          </a:p>
          <a:p>
            <a:r>
              <a:rPr lang="en-US" sz="1200" dirty="0">
                <a:ea typeface="맑은 고딕"/>
                <a:cs typeface="Calibri"/>
              </a:rPr>
              <a:t>        UPDATE_OBJECT_TIME: "2018-01-05</a:t>
            </a:r>
            <a:r>
              <a:rPr lang="ko-KR" altLang="en-US" sz="1200" dirty="0">
                <a:ea typeface="맑은 고딕"/>
                <a:cs typeface="Calibri"/>
              </a:rPr>
              <a:t> </a:t>
            </a:r>
            <a:r>
              <a:rPr lang="en-US" sz="1200" dirty="0">
                <a:ea typeface="맑은 고딕"/>
                <a:cs typeface="Calibri"/>
              </a:rPr>
              <a:t>21:00.36",</a:t>
            </a:r>
          </a:p>
          <a:p>
            <a:r>
              <a:rPr lang="en-US" sz="1200" dirty="0">
                <a:ea typeface="맑은 고딕"/>
                <a:cs typeface="Calibri"/>
              </a:rPr>
              <a:t>        ARCHIVE_PROGRAM_ID : "</a:t>
            </a:r>
            <a:r>
              <a:rPr lang="en-US" sz="1200" err="1">
                <a:ea typeface="맑은 고딕"/>
                <a:cs typeface="Calibri"/>
              </a:rPr>
              <a:t>PurgeDataBatPgm</a:t>
            </a:r>
            <a:r>
              <a:rPr lang="en-US" sz="1200" dirty="0">
                <a:ea typeface="맑은 고딕"/>
                <a:cs typeface="Calibri"/>
              </a:rPr>
              <a:t>",</a:t>
            </a:r>
          </a:p>
          <a:p>
            <a:r>
              <a:rPr lang="en-US" sz="1200" dirty="0">
                <a:ea typeface="맑은 고딕"/>
                <a:cs typeface="Calibri"/>
              </a:rPr>
              <a:t>        ARCHIVE_OBJECT_TIME : "2018-04-05</a:t>
            </a:r>
            <a:r>
              <a:rPr lang="ko-KR" altLang="en-US" sz="1200" dirty="0">
                <a:ea typeface="맑은 고딕"/>
                <a:cs typeface="Calibri"/>
              </a:rPr>
              <a:t> </a:t>
            </a:r>
            <a:r>
              <a:rPr lang="en-US" sz="1200" dirty="0">
                <a:ea typeface="맑은 고딕"/>
                <a:cs typeface="Calibri"/>
              </a:rPr>
              <a:t>21:00.36",</a:t>
            </a:r>
          </a:p>
          <a:p>
            <a:r>
              <a:rPr lang="en-US" sz="1200" dirty="0">
                <a:ea typeface="맑은 고딕"/>
                <a:cs typeface="Calibri"/>
              </a:rPr>
              <a:t>        ARCHIVE_STATUS_CODE : "*"</a:t>
            </a:r>
            <a:endParaRPr lang="en-US" sz="1200" dirty="0">
              <a:cs typeface="Calibri"/>
            </a:endParaRPr>
          </a:p>
          <a:p>
            <a:endParaRPr lang="en-US" altLang="ko-KR" sz="1200" dirty="0">
              <a:ea typeface="맑은 고딕"/>
              <a:cs typeface="Calibri"/>
            </a:endParaRPr>
          </a:p>
          <a:p>
            <a:r>
              <a:rPr lang="en-US" altLang="ko-KR" sz="1200" dirty="0">
                <a:ea typeface="맑은 고딕"/>
                <a:cs typeface="Calibri"/>
              </a:rPr>
              <a:t>}</a:t>
            </a:r>
            <a:endParaRPr lang="en-US" sz="1200" dirty="0">
              <a:cs typeface="Calibri"/>
            </a:endParaRPr>
          </a:p>
        </p:txBody>
      </p:sp>
      <p:sp>
        <p:nvSpPr>
          <p:cNvPr id="6" name="원통형 5">
            <a:extLst>
              <a:ext uri="{FF2B5EF4-FFF2-40B4-BE49-F238E27FC236}">
                <a16:creationId xmlns:a16="http://schemas.microsoft.com/office/drawing/2014/main" id="{08121D94-64DC-4B4D-BEE1-B8D67767466B}"/>
              </a:ext>
            </a:extLst>
          </p:cNvPr>
          <p:cNvSpPr/>
          <p:nvPr/>
        </p:nvSpPr>
        <p:spPr>
          <a:xfrm>
            <a:off x="338199" y="1037151"/>
            <a:ext cx="4681104" cy="3874492"/>
          </a:xfrm>
          <a:prstGeom prst="ca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원통형 6">
            <a:extLst>
              <a:ext uri="{FF2B5EF4-FFF2-40B4-BE49-F238E27FC236}">
                <a16:creationId xmlns:a16="http://schemas.microsoft.com/office/drawing/2014/main" id="{06D2E4EA-E6C0-48A5-A8CA-FED72D82D97E}"/>
              </a:ext>
            </a:extLst>
          </p:cNvPr>
          <p:cNvSpPr/>
          <p:nvPr/>
        </p:nvSpPr>
        <p:spPr>
          <a:xfrm>
            <a:off x="5628904" y="915923"/>
            <a:ext cx="4984172" cy="5718878"/>
          </a:xfrm>
          <a:prstGeom prst="ca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2624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2E2F751D-2CA7-48AB-8AEC-381A7942B268}"/>
              </a:ext>
            </a:extLst>
          </p:cNvPr>
          <p:cNvGraphicFramePr>
            <a:graphicFrameLocks noGrp="1"/>
          </p:cNvGraphicFramePr>
          <p:nvPr>
            <p:extLst>
              <p:ext uri="{D42A27DB-BD31-4B8C-83A1-F6EECF244321}">
                <p14:modId xmlns:p14="http://schemas.microsoft.com/office/powerpoint/2010/main" val="885701231"/>
              </p:ext>
            </p:extLst>
          </p:nvPr>
        </p:nvGraphicFramePr>
        <p:xfrm>
          <a:off x="506076" y="2077540"/>
          <a:ext cx="3678763" cy="962376"/>
        </p:xfrm>
        <a:graphic>
          <a:graphicData uri="http://schemas.openxmlformats.org/drawingml/2006/table">
            <a:tbl>
              <a:tblPr firstRow="1" bandRow="1">
                <a:tableStyleId>{5C22544A-7EE6-4342-B048-85BDC9FD1C3A}</a:tableStyleId>
              </a:tblPr>
              <a:tblGrid>
                <a:gridCol w="450142">
                  <a:extLst>
                    <a:ext uri="{9D8B030D-6E8A-4147-A177-3AD203B41FA5}">
                      <a16:colId xmlns:a16="http://schemas.microsoft.com/office/drawing/2014/main" val="2463079761"/>
                    </a:ext>
                  </a:extLst>
                </a:gridCol>
                <a:gridCol w="838200">
                  <a:extLst>
                    <a:ext uri="{9D8B030D-6E8A-4147-A177-3AD203B41FA5}">
                      <a16:colId xmlns:a16="http://schemas.microsoft.com/office/drawing/2014/main" val="3578569304"/>
                    </a:ext>
                  </a:extLst>
                </a:gridCol>
                <a:gridCol w="667455">
                  <a:extLst>
                    <a:ext uri="{9D8B030D-6E8A-4147-A177-3AD203B41FA5}">
                      <a16:colId xmlns:a16="http://schemas.microsoft.com/office/drawing/2014/main" val="299667904"/>
                    </a:ext>
                  </a:extLst>
                </a:gridCol>
                <a:gridCol w="1722966">
                  <a:extLst>
                    <a:ext uri="{9D8B030D-6E8A-4147-A177-3AD203B41FA5}">
                      <a16:colId xmlns:a16="http://schemas.microsoft.com/office/drawing/2014/main" val="2080853814"/>
                    </a:ext>
                  </a:extLst>
                </a:gridCol>
              </a:tblGrid>
              <a:tr h="232833">
                <a:tc>
                  <a:txBody>
                    <a:bodyPr/>
                    <a:lstStyle/>
                    <a:p>
                      <a:pPr lvl="0" latinLnBrk="1">
                        <a:buNone/>
                      </a:pPr>
                      <a:r>
                        <a:rPr lang="ko-KR" altLang="en-US" sz="800" dirty="0"/>
                        <a:t>_ID</a:t>
                      </a:r>
                    </a:p>
                  </a:txBody>
                  <a:tcPr/>
                </a:tc>
                <a:tc>
                  <a:txBody>
                    <a:bodyPr/>
                    <a:lstStyle/>
                    <a:p>
                      <a:pPr latinLnBrk="1"/>
                      <a:r>
                        <a:rPr lang="ko-KR" altLang="en-US" sz="800" dirty="0"/>
                        <a:t>GTIN</a:t>
                      </a:r>
                    </a:p>
                  </a:txBody>
                  <a:tcPr/>
                </a:tc>
                <a:tc>
                  <a:txBody>
                    <a:bodyPr/>
                    <a:lstStyle/>
                    <a:p>
                      <a:pPr latinLnBrk="1"/>
                      <a:r>
                        <a:rPr lang="ko-KR" altLang="en-US" sz="800" dirty="0"/>
                        <a:t>NAME</a:t>
                      </a:r>
                    </a:p>
                  </a:txBody>
                  <a:tcPr/>
                </a:tc>
                <a:tc>
                  <a:txBody>
                    <a:bodyPr/>
                    <a:lstStyle/>
                    <a:p>
                      <a:pPr latinLnBrk="1"/>
                      <a:r>
                        <a:rPr lang="ko-KR" altLang="en-US" sz="800" dirty="0"/>
                        <a:t>AUDIT TRAIL (TIME)</a:t>
                      </a:r>
                      <a:endParaRPr lang="ko-KR" sz="800"/>
                    </a:p>
                  </a:txBody>
                  <a:tcPr/>
                </a:tc>
                <a:extLst>
                  <a:ext uri="{0D108BD9-81ED-4DB2-BD59-A6C34878D82A}">
                    <a16:rowId xmlns:a16="http://schemas.microsoft.com/office/drawing/2014/main" val="3992833192"/>
                  </a:ext>
                </a:extLst>
              </a:tr>
              <a:tr h="232833">
                <a:tc>
                  <a:txBody>
                    <a:bodyPr/>
                    <a:lstStyle/>
                    <a:p>
                      <a:pPr lvl="0" latinLnBrk="1">
                        <a:buNone/>
                      </a:pPr>
                      <a:r>
                        <a:rPr lang="ko-KR" altLang="en-US" sz="800" dirty="0"/>
                        <a:t>1</a:t>
                      </a:r>
                    </a:p>
                  </a:txBody>
                  <a:tcPr/>
                </a:tc>
                <a:tc>
                  <a:txBody>
                    <a:bodyPr/>
                    <a:lstStyle/>
                    <a:p>
                      <a:pPr latinLnBrk="1"/>
                      <a:r>
                        <a:rPr lang="ko-KR" altLang="en-US" sz="800" dirty="0"/>
                        <a:t>10000001</a:t>
                      </a:r>
                    </a:p>
                  </a:txBody>
                  <a:tcPr/>
                </a:tc>
                <a:tc>
                  <a:txBody>
                    <a:bodyPr/>
                    <a:lstStyle/>
                    <a:p>
                      <a:pPr latinLnBrk="1"/>
                      <a:r>
                        <a:rPr lang="ko-KR" altLang="en-US" sz="800" dirty="0"/>
                        <a:t>RED</a:t>
                      </a:r>
                    </a:p>
                  </a:txBody>
                  <a:tcPr/>
                </a:tc>
                <a:tc>
                  <a:txBody>
                    <a:bodyPr/>
                    <a:lstStyle/>
                    <a:p>
                      <a:pPr latinLnBrk="1"/>
                      <a:r>
                        <a:rPr lang="ko-KR" altLang="en-US" sz="800" dirty="0"/>
                        <a:t>2018-01-01 21:00.36</a:t>
                      </a:r>
                    </a:p>
                  </a:txBody>
                  <a:tcPr/>
                </a:tc>
                <a:extLst>
                  <a:ext uri="{0D108BD9-81ED-4DB2-BD59-A6C34878D82A}">
                    <a16:rowId xmlns:a16="http://schemas.microsoft.com/office/drawing/2014/main" val="558205721"/>
                  </a:ext>
                </a:extLst>
              </a:tr>
              <a:tr h="232833">
                <a:tc>
                  <a:txBody>
                    <a:bodyPr/>
                    <a:lstStyle/>
                    <a:p>
                      <a:pPr lvl="0" latinLnBrk="1">
                        <a:buNone/>
                      </a:pPr>
                      <a:r>
                        <a:rPr lang="ko-KR" altLang="en-US" sz="800" dirty="0"/>
                        <a:t>2</a:t>
                      </a:r>
                    </a:p>
                  </a:txBody>
                  <a:tcPr/>
                </a:tc>
                <a:tc>
                  <a:txBody>
                    <a:bodyPr/>
                    <a:lstStyle/>
                    <a:p>
                      <a:pPr lvl="0" latinLnBrk="1">
                        <a:buNone/>
                      </a:pPr>
                      <a:r>
                        <a:rPr lang="ko-KR" altLang="en-US" sz="800" dirty="0"/>
                        <a:t>10000002</a:t>
                      </a:r>
                      <a:endParaRPr lang="ko-KR" sz="800"/>
                    </a:p>
                  </a:txBody>
                  <a:tcPr/>
                </a:tc>
                <a:tc>
                  <a:txBody>
                    <a:bodyPr/>
                    <a:lstStyle/>
                    <a:p>
                      <a:pPr lvl="0" latinLnBrk="1">
                        <a:buNone/>
                      </a:pPr>
                      <a:r>
                        <a:rPr lang="ko-KR" altLang="en-US" sz="800" dirty="0"/>
                        <a:t>BLUE</a:t>
                      </a:r>
                    </a:p>
                  </a:txBody>
                  <a:tcPr/>
                </a:tc>
                <a:tc>
                  <a:txBody>
                    <a:bodyPr/>
                    <a:lstStyle/>
                    <a:p>
                      <a:pPr lvl="0" latinLnBrk="1">
                        <a:buNone/>
                      </a:pPr>
                      <a:r>
                        <a:rPr lang="ko-KR" altLang="en-US" sz="800" dirty="0"/>
                        <a:t>2018-01-02</a:t>
                      </a:r>
                      <a:r>
                        <a:rPr lang="ko-KR" altLang="en-US" sz="800" b="0" i="0" u="none" strike="noStrike" noProof="0" dirty="0">
                          <a:solidFill>
                            <a:srgbClr val="000000"/>
                          </a:solidFill>
                          <a:latin typeface="맑은 고딕"/>
                          <a:ea typeface="맑은 고딕"/>
                        </a:rPr>
                        <a:t> 15</a:t>
                      </a:r>
                      <a:r>
                        <a:rPr lang="en-US" altLang="ko-KR" sz="800" b="0" i="0" u="none" strike="noStrike" noProof="0" dirty="0">
                          <a:solidFill>
                            <a:srgbClr val="000000"/>
                          </a:solidFill>
                          <a:latin typeface="맑은 고딕"/>
                          <a:ea typeface="맑은 고딕"/>
                        </a:rPr>
                        <a:t>:11.24</a:t>
                      </a:r>
                      <a:endParaRPr lang="ko-KR" sz="800"/>
                    </a:p>
                  </a:txBody>
                  <a:tcPr/>
                </a:tc>
                <a:extLst>
                  <a:ext uri="{0D108BD9-81ED-4DB2-BD59-A6C34878D82A}">
                    <a16:rowId xmlns:a16="http://schemas.microsoft.com/office/drawing/2014/main" val="3909673833"/>
                  </a:ext>
                </a:extLst>
              </a:tr>
              <a:tr h="263877">
                <a:tc>
                  <a:txBody>
                    <a:bodyPr/>
                    <a:lstStyle/>
                    <a:p>
                      <a:pPr lvl="0" latinLnBrk="1">
                        <a:buNone/>
                      </a:pPr>
                      <a:r>
                        <a:rPr lang="ko-KR" altLang="en-US" sz="800" dirty="0"/>
                        <a:t>3</a:t>
                      </a:r>
                    </a:p>
                  </a:txBody>
                  <a:tcPr/>
                </a:tc>
                <a:tc>
                  <a:txBody>
                    <a:bodyPr/>
                    <a:lstStyle/>
                    <a:p>
                      <a:pPr lvl="0" latinLnBrk="1">
                        <a:buNone/>
                      </a:pPr>
                      <a:r>
                        <a:rPr lang="ko-KR" altLang="en-US" sz="800" dirty="0"/>
                        <a:t>10000003</a:t>
                      </a:r>
                      <a:endParaRPr lang="ko-KR" sz="800"/>
                    </a:p>
                  </a:txBody>
                  <a:tcPr/>
                </a:tc>
                <a:tc>
                  <a:txBody>
                    <a:bodyPr/>
                    <a:lstStyle/>
                    <a:p>
                      <a:pPr lvl="0" latinLnBrk="1">
                        <a:buNone/>
                      </a:pPr>
                      <a:r>
                        <a:rPr lang="ko-KR" altLang="en-US" sz="800" dirty="0"/>
                        <a:t>BLACK</a:t>
                      </a:r>
                      <a:endParaRPr lang="ko-KR" sz="800"/>
                    </a:p>
                  </a:txBody>
                  <a:tcPr/>
                </a:tc>
                <a:tc>
                  <a:txBody>
                    <a:bodyPr/>
                    <a:lstStyle/>
                    <a:p>
                      <a:pPr lvl="0" latinLnBrk="1">
                        <a:buNone/>
                      </a:pPr>
                      <a:r>
                        <a:rPr lang="ko-KR" altLang="en-US" sz="800" dirty="0"/>
                        <a:t>2018-01-03 </a:t>
                      </a:r>
                      <a:r>
                        <a:rPr lang="en-US" altLang="ko-KR" sz="800" b="0" i="0" u="none" strike="noStrike" noProof="0" dirty="0">
                          <a:solidFill>
                            <a:srgbClr val="000000"/>
                          </a:solidFill>
                          <a:latin typeface="맑은 고딕"/>
                          <a:ea typeface="맑은 고딕"/>
                        </a:rPr>
                        <a:t>20:34.31</a:t>
                      </a:r>
                      <a:endParaRPr lang="ko-KR" sz="800"/>
                    </a:p>
                  </a:txBody>
                  <a:tcPr/>
                </a:tc>
                <a:extLst>
                  <a:ext uri="{0D108BD9-81ED-4DB2-BD59-A6C34878D82A}">
                    <a16:rowId xmlns:a16="http://schemas.microsoft.com/office/drawing/2014/main" val="3189844388"/>
                  </a:ext>
                </a:extLst>
              </a:tr>
            </a:tbl>
          </a:graphicData>
        </a:graphic>
      </p:graphicFrame>
      <p:sp>
        <p:nvSpPr>
          <p:cNvPr id="9" name="TextBox 1">
            <a:extLst>
              <a:ext uri="{FF2B5EF4-FFF2-40B4-BE49-F238E27FC236}">
                <a16:creationId xmlns:a16="http://schemas.microsoft.com/office/drawing/2014/main" id="{DA2B6E75-13EC-4E2A-956C-4A41B7D6D7F1}"/>
              </a:ext>
            </a:extLst>
          </p:cNvPr>
          <p:cNvSpPr txBox="1"/>
          <p:nvPr/>
        </p:nvSpPr>
        <p:spPr>
          <a:xfrm>
            <a:off x="423333" y="703799"/>
            <a:ext cx="9803374" cy="461665"/>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cs typeface="Calibri"/>
              </a:rPr>
              <a:t>3. Managing Historical Data:</a:t>
            </a:r>
            <a:r>
              <a:rPr lang="en-US" dirty="0">
                <a:cs typeface="Calibri"/>
              </a:rPr>
              <a:t> implement functionalities in application level</a:t>
            </a:r>
            <a:endParaRPr lang="en-US" altLang="ko-KR" dirty="0">
              <a:cs typeface="Calibri"/>
            </a:endParaRPr>
          </a:p>
        </p:txBody>
      </p:sp>
      <p:graphicFrame>
        <p:nvGraphicFramePr>
          <p:cNvPr id="11" name="표 4">
            <a:extLst>
              <a:ext uri="{FF2B5EF4-FFF2-40B4-BE49-F238E27FC236}">
                <a16:creationId xmlns:a16="http://schemas.microsoft.com/office/drawing/2014/main" id="{2B5994EC-1192-4A41-B453-4D16D9B581C7}"/>
              </a:ext>
            </a:extLst>
          </p:cNvPr>
          <p:cNvGraphicFramePr>
            <a:graphicFrameLocks noGrp="1"/>
          </p:cNvGraphicFramePr>
          <p:nvPr>
            <p:extLst>
              <p:ext uri="{D42A27DB-BD31-4B8C-83A1-F6EECF244321}">
                <p14:modId xmlns:p14="http://schemas.microsoft.com/office/powerpoint/2010/main" val="523752315"/>
              </p:ext>
            </p:extLst>
          </p:nvPr>
        </p:nvGraphicFramePr>
        <p:xfrm>
          <a:off x="5007520" y="2088444"/>
          <a:ext cx="5014817" cy="948618"/>
        </p:xfrm>
        <a:graphic>
          <a:graphicData uri="http://schemas.openxmlformats.org/drawingml/2006/table">
            <a:tbl>
              <a:tblPr firstRow="1" bandRow="1">
                <a:tableStyleId>{5C22544A-7EE6-4342-B048-85BDC9FD1C3A}</a:tableStyleId>
              </a:tblPr>
              <a:tblGrid>
                <a:gridCol w="376248">
                  <a:extLst>
                    <a:ext uri="{9D8B030D-6E8A-4147-A177-3AD203B41FA5}">
                      <a16:colId xmlns:a16="http://schemas.microsoft.com/office/drawing/2014/main" val="2588650229"/>
                    </a:ext>
                  </a:extLst>
                </a:gridCol>
                <a:gridCol w="376248">
                  <a:extLst>
                    <a:ext uri="{9D8B030D-6E8A-4147-A177-3AD203B41FA5}">
                      <a16:colId xmlns:a16="http://schemas.microsoft.com/office/drawing/2014/main" val="2463079761"/>
                    </a:ext>
                  </a:extLst>
                </a:gridCol>
                <a:gridCol w="730075">
                  <a:extLst>
                    <a:ext uri="{9D8B030D-6E8A-4147-A177-3AD203B41FA5}">
                      <a16:colId xmlns:a16="http://schemas.microsoft.com/office/drawing/2014/main" val="3578569304"/>
                    </a:ext>
                  </a:extLst>
                </a:gridCol>
                <a:gridCol w="573156">
                  <a:extLst>
                    <a:ext uri="{9D8B030D-6E8A-4147-A177-3AD203B41FA5}">
                      <a16:colId xmlns:a16="http://schemas.microsoft.com/office/drawing/2014/main" val="299667904"/>
                    </a:ext>
                  </a:extLst>
                </a:gridCol>
                <a:gridCol w="1479545">
                  <a:extLst>
                    <a:ext uri="{9D8B030D-6E8A-4147-A177-3AD203B41FA5}">
                      <a16:colId xmlns:a16="http://schemas.microsoft.com/office/drawing/2014/main" val="2080853814"/>
                    </a:ext>
                  </a:extLst>
                </a:gridCol>
                <a:gridCol w="1479545">
                  <a:extLst>
                    <a:ext uri="{9D8B030D-6E8A-4147-A177-3AD203B41FA5}">
                      <a16:colId xmlns:a16="http://schemas.microsoft.com/office/drawing/2014/main" val="858262840"/>
                    </a:ext>
                  </a:extLst>
                </a:gridCol>
              </a:tblGrid>
              <a:tr h="219075">
                <a:tc>
                  <a:txBody>
                    <a:bodyPr/>
                    <a:lstStyle/>
                    <a:p>
                      <a:pPr lvl="0" latinLnBrk="1">
                        <a:buNone/>
                      </a:pPr>
                      <a:r>
                        <a:rPr lang="ko-KR" altLang="en-US" sz="800" dirty="0"/>
                        <a:t>_ID</a:t>
                      </a:r>
                    </a:p>
                  </a:txBody>
                  <a:tcPr/>
                </a:tc>
                <a:tc>
                  <a:txBody>
                    <a:bodyPr/>
                    <a:lstStyle/>
                    <a:p>
                      <a:pPr lvl="0" latinLnBrk="1">
                        <a:buNone/>
                      </a:pPr>
                      <a:r>
                        <a:rPr lang="ko-KR" altLang="en-US" sz="800" dirty="0"/>
                        <a:t>_ID</a:t>
                      </a:r>
                    </a:p>
                  </a:txBody>
                  <a:tcPr/>
                </a:tc>
                <a:tc>
                  <a:txBody>
                    <a:bodyPr/>
                    <a:lstStyle/>
                    <a:p>
                      <a:pPr latinLnBrk="1"/>
                      <a:r>
                        <a:rPr lang="ko-KR" altLang="en-US" sz="800" dirty="0"/>
                        <a:t>GTIN</a:t>
                      </a:r>
                    </a:p>
                  </a:txBody>
                  <a:tcPr/>
                </a:tc>
                <a:tc>
                  <a:txBody>
                    <a:bodyPr/>
                    <a:lstStyle/>
                    <a:p>
                      <a:pPr latinLnBrk="1"/>
                      <a:r>
                        <a:rPr lang="ko-KR" altLang="en-US" sz="800" dirty="0"/>
                        <a:t>NAME</a:t>
                      </a:r>
                    </a:p>
                  </a:txBody>
                  <a:tcPr/>
                </a:tc>
                <a:tc>
                  <a:txBody>
                    <a:bodyPr/>
                    <a:lstStyle/>
                    <a:p>
                      <a:pPr latinLnBrk="1"/>
                      <a:r>
                        <a:rPr lang="ko-KR" altLang="en-US" sz="800" dirty="0"/>
                        <a:t>AUDIT TRAIL (ORIGIN)</a:t>
                      </a:r>
                      <a:endParaRPr lang="ko-KR" sz="800" dirty="0"/>
                    </a:p>
                  </a:txBody>
                  <a:tcPr/>
                </a:tc>
                <a:tc>
                  <a:txBody>
                    <a:bodyPr/>
                    <a:lstStyle/>
                    <a:p>
                      <a:pPr lvl="0" algn="l" latinLnBrk="1">
                        <a:buNone/>
                      </a:pPr>
                      <a:r>
                        <a:rPr lang="ko-KR" sz="800" b="1" i="0" u="none" strike="noStrike" noProof="0" dirty="0">
                          <a:solidFill>
                            <a:srgbClr val="FFFFFF"/>
                          </a:solidFill>
                          <a:latin typeface="맑은 고딕"/>
                          <a:ea typeface="맑은 고딕"/>
                        </a:rPr>
                        <a:t>AUDIT TRAIL</a:t>
                      </a:r>
                      <a:r>
                        <a:rPr lang="ko-KR" altLang="en-US" sz="800" b="1" i="0" u="none" strike="noStrike" noProof="0" dirty="0">
                          <a:solidFill>
                            <a:srgbClr val="FFFFFF"/>
                          </a:solidFill>
                          <a:latin typeface="맑은 고딕"/>
                          <a:ea typeface="맑은 고딕"/>
                        </a:rPr>
                        <a:t> (HISTROY)</a:t>
                      </a:r>
                      <a:endParaRPr lang="ko-KR" dirty="0"/>
                    </a:p>
                  </a:txBody>
                  <a:tcPr/>
                </a:tc>
                <a:extLst>
                  <a:ext uri="{0D108BD9-81ED-4DB2-BD59-A6C34878D82A}">
                    <a16:rowId xmlns:a16="http://schemas.microsoft.com/office/drawing/2014/main" val="3992833192"/>
                  </a:ext>
                </a:extLst>
              </a:tr>
              <a:tr h="232833">
                <a:tc>
                  <a:txBody>
                    <a:bodyPr/>
                    <a:lstStyle/>
                    <a:p>
                      <a:pPr lvl="0" latinLnBrk="1">
                        <a:buNone/>
                      </a:pPr>
                      <a:r>
                        <a:rPr lang="ko-KR" altLang="en-US" sz="800" dirty="0"/>
                        <a:t>1</a:t>
                      </a:r>
                    </a:p>
                  </a:txBody>
                  <a:tcPr/>
                </a:tc>
                <a:tc>
                  <a:txBody>
                    <a:bodyPr/>
                    <a:lstStyle/>
                    <a:p>
                      <a:pPr lvl="0" latinLnBrk="1">
                        <a:buNone/>
                      </a:pPr>
                      <a:r>
                        <a:rPr lang="ko-KR" altLang="en-US" sz="800" dirty="0"/>
                        <a:t>1</a:t>
                      </a:r>
                    </a:p>
                  </a:txBody>
                  <a:tcPr/>
                </a:tc>
                <a:tc>
                  <a:txBody>
                    <a:bodyPr/>
                    <a:lstStyle/>
                    <a:p>
                      <a:pPr latinLnBrk="1"/>
                      <a:r>
                        <a:rPr lang="ko-KR" altLang="en-US" sz="800" dirty="0"/>
                        <a:t>10000001</a:t>
                      </a:r>
                    </a:p>
                  </a:txBody>
                  <a:tcPr/>
                </a:tc>
                <a:tc>
                  <a:txBody>
                    <a:bodyPr/>
                    <a:lstStyle/>
                    <a:p>
                      <a:pPr latinLnBrk="1"/>
                      <a:r>
                        <a:rPr lang="ko-KR" altLang="en-US" sz="800" dirty="0"/>
                        <a:t>RED</a:t>
                      </a:r>
                    </a:p>
                  </a:txBody>
                  <a:tcPr/>
                </a:tc>
                <a:tc>
                  <a:txBody>
                    <a:bodyPr/>
                    <a:lstStyle/>
                    <a:p>
                      <a:pPr latinLnBrk="1"/>
                      <a:r>
                        <a:rPr lang="ko-KR" altLang="en-US" sz="800" dirty="0"/>
                        <a:t>2018-01-01 21:00.36</a:t>
                      </a:r>
                    </a:p>
                  </a:txBody>
                  <a:tcPr/>
                </a:tc>
                <a:tc>
                  <a:txBody>
                    <a:bodyPr/>
                    <a:lstStyle/>
                    <a:p>
                      <a:pPr lvl="0" latinLnBrk="1">
                        <a:buNone/>
                      </a:pPr>
                      <a:r>
                        <a:rPr lang="ko-KR" altLang="en-US" sz="800" dirty="0"/>
                        <a:t>2018-01-01 21:00.38</a:t>
                      </a:r>
                      <a:endParaRPr lang="ko-KR" dirty="0"/>
                    </a:p>
                  </a:txBody>
                  <a:tcPr/>
                </a:tc>
                <a:extLst>
                  <a:ext uri="{0D108BD9-81ED-4DB2-BD59-A6C34878D82A}">
                    <a16:rowId xmlns:a16="http://schemas.microsoft.com/office/drawing/2014/main" val="558205721"/>
                  </a:ext>
                </a:extLst>
              </a:tr>
              <a:tr h="232833">
                <a:tc>
                  <a:txBody>
                    <a:bodyPr/>
                    <a:lstStyle/>
                    <a:p>
                      <a:pPr lvl="0" latinLnBrk="1">
                        <a:buNone/>
                      </a:pPr>
                      <a:r>
                        <a:rPr lang="ko-KR" altLang="en-US" sz="800" dirty="0"/>
                        <a:t>2</a:t>
                      </a:r>
                    </a:p>
                  </a:txBody>
                  <a:tcPr/>
                </a:tc>
                <a:tc>
                  <a:txBody>
                    <a:bodyPr/>
                    <a:lstStyle/>
                    <a:p>
                      <a:pPr lvl="0" latinLnBrk="1">
                        <a:buNone/>
                      </a:pPr>
                      <a:r>
                        <a:rPr lang="ko-KR" altLang="en-US" sz="800" dirty="0"/>
                        <a:t>2</a:t>
                      </a:r>
                    </a:p>
                  </a:txBody>
                  <a:tcPr/>
                </a:tc>
                <a:tc>
                  <a:txBody>
                    <a:bodyPr/>
                    <a:lstStyle/>
                    <a:p>
                      <a:pPr lvl="0" latinLnBrk="1">
                        <a:buNone/>
                      </a:pPr>
                      <a:r>
                        <a:rPr lang="ko-KR" altLang="en-US" sz="800" dirty="0"/>
                        <a:t>10000002</a:t>
                      </a:r>
                      <a:endParaRPr lang="ko-KR" sz="800"/>
                    </a:p>
                  </a:txBody>
                  <a:tcPr/>
                </a:tc>
                <a:tc>
                  <a:txBody>
                    <a:bodyPr/>
                    <a:lstStyle/>
                    <a:p>
                      <a:pPr lvl="0" latinLnBrk="1">
                        <a:buNone/>
                      </a:pPr>
                      <a:r>
                        <a:rPr lang="ko-KR" altLang="en-US" sz="800" dirty="0"/>
                        <a:t>BLUE</a:t>
                      </a:r>
                    </a:p>
                  </a:txBody>
                  <a:tcPr/>
                </a:tc>
                <a:tc>
                  <a:txBody>
                    <a:bodyPr/>
                    <a:lstStyle/>
                    <a:p>
                      <a:pPr lvl="0" latinLnBrk="1">
                        <a:buNone/>
                      </a:pPr>
                      <a:r>
                        <a:rPr lang="ko-KR" altLang="en-US" sz="800" dirty="0"/>
                        <a:t>2018-01-02</a:t>
                      </a:r>
                      <a:r>
                        <a:rPr lang="ko-KR" altLang="en-US" sz="800" b="0" i="0" u="none" strike="noStrike" noProof="0" dirty="0">
                          <a:solidFill>
                            <a:srgbClr val="000000"/>
                          </a:solidFill>
                          <a:latin typeface="맑은 고딕"/>
                          <a:ea typeface="맑은 고딕"/>
                        </a:rPr>
                        <a:t> 15</a:t>
                      </a:r>
                      <a:r>
                        <a:rPr lang="en-US" altLang="ko-KR" sz="800" b="0" i="0" u="none" strike="noStrike" noProof="0" dirty="0">
                          <a:solidFill>
                            <a:srgbClr val="000000"/>
                          </a:solidFill>
                          <a:latin typeface="맑은 고딕"/>
                          <a:ea typeface="맑은 고딕"/>
                        </a:rPr>
                        <a:t>:11.24</a:t>
                      </a:r>
                      <a:endParaRPr lang="ko-KR" sz="800"/>
                    </a:p>
                  </a:txBody>
                  <a:tcPr/>
                </a:tc>
                <a:tc>
                  <a:txBody>
                    <a:bodyPr/>
                    <a:lstStyle/>
                    <a:p>
                      <a:pPr lvl="0" latinLnBrk="1">
                        <a:buNone/>
                      </a:pPr>
                      <a:r>
                        <a:rPr lang="ko-KR" altLang="en-US" sz="800" dirty="0"/>
                        <a:t>2018-01-02 15:11.26</a:t>
                      </a:r>
                      <a:endParaRPr lang="ko-KR" dirty="0"/>
                    </a:p>
                  </a:txBody>
                  <a:tcPr/>
                </a:tc>
                <a:extLst>
                  <a:ext uri="{0D108BD9-81ED-4DB2-BD59-A6C34878D82A}">
                    <a16:rowId xmlns:a16="http://schemas.microsoft.com/office/drawing/2014/main" val="3909673833"/>
                  </a:ext>
                </a:extLst>
              </a:tr>
              <a:tr h="263877">
                <a:tc>
                  <a:txBody>
                    <a:bodyPr/>
                    <a:lstStyle/>
                    <a:p>
                      <a:pPr lvl="0" latinLnBrk="1">
                        <a:buNone/>
                      </a:pPr>
                      <a:r>
                        <a:rPr lang="ko-KR" altLang="en-US" sz="800" dirty="0"/>
                        <a:t>3</a:t>
                      </a:r>
                    </a:p>
                  </a:txBody>
                  <a:tcPr/>
                </a:tc>
                <a:tc>
                  <a:txBody>
                    <a:bodyPr/>
                    <a:lstStyle/>
                    <a:p>
                      <a:pPr lvl="0" latinLnBrk="1">
                        <a:buNone/>
                      </a:pPr>
                      <a:r>
                        <a:rPr lang="ko-KR" altLang="en-US" sz="800" dirty="0"/>
                        <a:t>3</a:t>
                      </a:r>
                    </a:p>
                  </a:txBody>
                  <a:tcPr/>
                </a:tc>
                <a:tc>
                  <a:txBody>
                    <a:bodyPr/>
                    <a:lstStyle/>
                    <a:p>
                      <a:pPr lvl="0" latinLnBrk="1">
                        <a:buNone/>
                      </a:pPr>
                      <a:r>
                        <a:rPr lang="ko-KR" altLang="en-US" sz="800" dirty="0"/>
                        <a:t>10000003</a:t>
                      </a:r>
                      <a:endParaRPr lang="ko-KR" sz="800"/>
                    </a:p>
                  </a:txBody>
                  <a:tcPr/>
                </a:tc>
                <a:tc>
                  <a:txBody>
                    <a:bodyPr/>
                    <a:lstStyle/>
                    <a:p>
                      <a:pPr lvl="0" latinLnBrk="1">
                        <a:buNone/>
                      </a:pPr>
                      <a:r>
                        <a:rPr lang="ko-KR" altLang="en-US" sz="800" dirty="0"/>
                        <a:t>BLACK</a:t>
                      </a:r>
                      <a:endParaRPr lang="ko-KR" sz="800"/>
                    </a:p>
                  </a:txBody>
                  <a:tcPr/>
                </a:tc>
                <a:tc>
                  <a:txBody>
                    <a:bodyPr/>
                    <a:lstStyle/>
                    <a:p>
                      <a:pPr lvl="0" latinLnBrk="1">
                        <a:buNone/>
                      </a:pPr>
                      <a:r>
                        <a:rPr lang="ko-KR" altLang="en-US" sz="800" dirty="0"/>
                        <a:t>2018-01-03 </a:t>
                      </a:r>
                      <a:r>
                        <a:rPr lang="en-US" altLang="ko-KR" sz="800" b="0" i="0" u="none" strike="noStrike" noProof="0" dirty="0">
                          <a:solidFill>
                            <a:srgbClr val="000000"/>
                          </a:solidFill>
                          <a:latin typeface="맑은 고딕"/>
                          <a:ea typeface="맑은 고딕"/>
                        </a:rPr>
                        <a:t>20:34.31</a:t>
                      </a:r>
                      <a:endParaRPr lang="ko-KR" sz="800"/>
                    </a:p>
                  </a:txBody>
                  <a:tcPr/>
                </a:tc>
                <a:tc>
                  <a:txBody>
                    <a:bodyPr/>
                    <a:lstStyle/>
                    <a:p>
                      <a:pPr lvl="0" latinLnBrk="1">
                        <a:buNone/>
                      </a:pPr>
                      <a:r>
                        <a:rPr lang="ko-KR" altLang="en-US" sz="800" dirty="0"/>
                        <a:t>2018-01-03 20:34.33</a:t>
                      </a:r>
                      <a:endParaRPr lang="ko-KR" dirty="0"/>
                    </a:p>
                  </a:txBody>
                  <a:tcPr/>
                </a:tc>
                <a:extLst>
                  <a:ext uri="{0D108BD9-81ED-4DB2-BD59-A6C34878D82A}">
                    <a16:rowId xmlns:a16="http://schemas.microsoft.com/office/drawing/2014/main" val="3189844388"/>
                  </a:ext>
                </a:extLst>
              </a:tr>
            </a:tbl>
          </a:graphicData>
        </a:graphic>
      </p:graphicFrame>
      <p:sp>
        <p:nvSpPr>
          <p:cNvPr id="2" name="왼쪽 중괄호 1">
            <a:extLst>
              <a:ext uri="{FF2B5EF4-FFF2-40B4-BE49-F238E27FC236}">
                <a16:creationId xmlns:a16="http://schemas.microsoft.com/office/drawing/2014/main" id="{244E2B4A-4E06-42C0-A976-35E01C432CE9}"/>
              </a:ext>
            </a:extLst>
          </p:cNvPr>
          <p:cNvSpPr/>
          <p:nvPr/>
        </p:nvSpPr>
        <p:spPr>
          <a:xfrm rot="5400000">
            <a:off x="6853878" y="410795"/>
            <a:ext cx="190084" cy="30878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A7854676-97C8-4B65-B98D-373956BD32C7}"/>
              </a:ext>
            </a:extLst>
          </p:cNvPr>
          <p:cNvSpPr txBox="1"/>
          <p:nvPr/>
        </p:nvSpPr>
        <p:spPr>
          <a:xfrm>
            <a:off x="5792931" y="1622200"/>
            <a:ext cx="2311978" cy="2769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sz="1200"/>
              <a:t>full document of active collection</a:t>
            </a:r>
            <a:r>
              <a:rPr lang="ko-KR" sz="1200">
                <a:cs typeface="Calibri"/>
              </a:rPr>
              <a:t>​</a:t>
            </a:r>
            <a:endParaRPr lang="ko-KR" altLang="en-US" sz="1200"/>
          </a:p>
        </p:txBody>
      </p:sp>
      <p:pic>
        <p:nvPicPr>
          <p:cNvPr id="5" name="그림 13">
            <a:extLst>
              <a:ext uri="{FF2B5EF4-FFF2-40B4-BE49-F238E27FC236}">
                <a16:creationId xmlns:a16="http://schemas.microsoft.com/office/drawing/2014/main" id="{A065C30B-F3B7-4094-9386-2E5FEF2FEAC3}"/>
              </a:ext>
            </a:extLst>
          </p:cNvPr>
          <p:cNvPicPr>
            <a:picLocks noChangeAspect="1"/>
          </p:cNvPicPr>
          <p:nvPr/>
        </p:nvPicPr>
        <p:blipFill>
          <a:blip r:embed="rId2"/>
          <a:stretch>
            <a:fillRect/>
          </a:stretch>
        </p:blipFill>
        <p:spPr>
          <a:xfrm>
            <a:off x="4281680" y="1572025"/>
            <a:ext cx="562680" cy="293288"/>
          </a:xfrm>
          <a:prstGeom prst="rect">
            <a:avLst/>
          </a:prstGeom>
        </p:spPr>
      </p:pic>
      <p:sp>
        <p:nvSpPr>
          <p:cNvPr id="13" name="TextBox 12">
            <a:extLst>
              <a:ext uri="{FF2B5EF4-FFF2-40B4-BE49-F238E27FC236}">
                <a16:creationId xmlns:a16="http://schemas.microsoft.com/office/drawing/2014/main" id="{9A9CB113-7BAC-4232-B89A-6086909DA65D}"/>
              </a:ext>
            </a:extLst>
          </p:cNvPr>
          <p:cNvSpPr txBox="1"/>
          <p:nvPr/>
        </p:nvSpPr>
        <p:spPr>
          <a:xfrm>
            <a:off x="3905250" y="1327792"/>
            <a:ext cx="1307523" cy="2462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sz="1000" b="1">
                <a:solidFill>
                  <a:srgbClr val="FF0000"/>
                </a:solidFill>
              </a:rPr>
              <a:t>Create GTIN Program</a:t>
            </a:r>
          </a:p>
        </p:txBody>
      </p:sp>
      <p:cxnSp>
        <p:nvCxnSpPr>
          <p:cNvPr id="14" name="직선 화살표 연결선 13">
            <a:extLst>
              <a:ext uri="{FF2B5EF4-FFF2-40B4-BE49-F238E27FC236}">
                <a16:creationId xmlns:a16="http://schemas.microsoft.com/office/drawing/2014/main" id="{AE119A7D-6E1A-425C-B51C-0F859767FF99}"/>
              </a:ext>
            </a:extLst>
          </p:cNvPr>
          <p:cNvCxnSpPr/>
          <p:nvPr/>
        </p:nvCxnSpPr>
        <p:spPr>
          <a:xfrm flipV="1">
            <a:off x="4348595" y="2420570"/>
            <a:ext cx="490105" cy="3463"/>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F746642C-07FB-4C7B-A60E-6D58918A87E2}"/>
              </a:ext>
            </a:extLst>
          </p:cNvPr>
          <p:cNvCxnSpPr>
            <a:cxnSpLocks/>
          </p:cNvCxnSpPr>
          <p:nvPr/>
        </p:nvCxnSpPr>
        <p:spPr>
          <a:xfrm flipV="1">
            <a:off x="4348595" y="2663025"/>
            <a:ext cx="490105" cy="3463"/>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5104D198-DEF5-49E0-9451-25976507778E}"/>
              </a:ext>
            </a:extLst>
          </p:cNvPr>
          <p:cNvCxnSpPr>
            <a:cxnSpLocks/>
          </p:cNvCxnSpPr>
          <p:nvPr/>
        </p:nvCxnSpPr>
        <p:spPr>
          <a:xfrm flipV="1">
            <a:off x="4357253" y="2905478"/>
            <a:ext cx="490105" cy="3463"/>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BCC0A5EA-D248-4182-99F7-89D72B693846}"/>
              </a:ext>
            </a:extLst>
          </p:cNvPr>
          <p:cNvCxnSpPr/>
          <p:nvPr/>
        </p:nvCxnSpPr>
        <p:spPr>
          <a:xfrm>
            <a:off x="4591049" y="1991077"/>
            <a:ext cx="13855" cy="940376"/>
          </a:xfrm>
          <a:prstGeom prst="straightConnector1">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BB5D878-A8AC-4023-B1D3-B1720EB23443}"/>
              </a:ext>
            </a:extLst>
          </p:cNvPr>
          <p:cNvSpPr txBox="1"/>
          <p:nvPr/>
        </p:nvSpPr>
        <p:spPr>
          <a:xfrm>
            <a:off x="4011082" y="3088152"/>
            <a:ext cx="1117023" cy="2462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sz="1000" b="1" dirty="0">
                <a:solidFill>
                  <a:srgbClr val="FF0000"/>
                </a:solidFill>
              </a:rPr>
              <a:t>Create </a:t>
            </a:r>
            <a:r>
              <a:rPr lang="en-US" altLang="ko-KR" sz="1000" b="1" dirty="0">
                <a:solidFill>
                  <a:srgbClr val="FF0000"/>
                </a:solidFill>
                <a:cs typeface="Calibri"/>
              </a:rPr>
              <a:t>Both Data</a:t>
            </a:r>
            <a:endParaRPr lang="en-US" altLang="ko-KR" sz="1000" b="1" dirty="0">
              <a:solidFill>
                <a:srgbClr val="FF0000"/>
              </a:solidFill>
            </a:endParaRPr>
          </a:p>
        </p:txBody>
      </p:sp>
      <p:graphicFrame>
        <p:nvGraphicFramePr>
          <p:cNvPr id="19" name="표 4">
            <a:extLst>
              <a:ext uri="{FF2B5EF4-FFF2-40B4-BE49-F238E27FC236}">
                <a16:creationId xmlns:a16="http://schemas.microsoft.com/office/drawing/2014/main" id="{77D64129-DDF0-4979-88BD-3903EDADBE7C}"/>
              </a:ext>
            </a:extLst>
          </p:cNvPr>
          <p:cNvGraphicFramePr>
            <a:graphicFrameLocks noGrp="1"/>
          </p:cNvGraphicFramePr>
          <p:nvPr>
            <p:extLst>
              <p:ext uri="{D42A27DB-BD31-4B8C-83A1-F6EECF244321}">
                <p14:modId xmlns:p14="http://schemas.microsoft.com/office/powerpoint/2010/main" val="3593464415"/>
              </p:ext>
            </p:extLst>
          </p:nvPr>
        </p:nvGraphicFramePr>
        <p:xfrm>
          <a:off x="542636" y="4537684"/>
          <a:ext cx="3678763" cy="962376"/>
        </p:xfrm>
        <a:graphic>
          <a:graphicData uri="http://schemas.openxmlformats.org/drawingml/2006/table">
            <a:tbl>
              <a:tblPr firstRow="1" bandRow="1">
                <a:tableStyleId>{5C22544A-7EE6-4342-B048-85BDC9FD1C3A}</a:tableStyleId>
              </a:tblPr>
              <a:tblGrid>
                <a:gridCol w="450142">
                  <a:extLst>
                    <a:ext uri="{9D8B030D-6E8A-4147-A177-3AD203B41FA5}">
                      <a16:colId xmlns:a16="http://schemas.microsoft.com/office/drawing/2014/main" val="2463079761"/>
                    </a:ext>
                  </a:extLst>
                </a:gridCol>
                <a:gridCol w="838200">
                  <a:extLst>
                    <a:ext uri="{9D8B030D-6E8A-4147-A177-3AD203B41FA5}">
                      <a16:colId xmlns:a16="http://schemas.microsoft.com/office/drawing/2014/main" val="3578569304"/>
                    </a:ext>
                  </a:extLst>
                </a:gridCol>
                <a:gridCol w="667455">
                  <a:extLst>
                    <a:ext uri="{9D8B030D-6E8A-4147-A177-3AD203B41FA5}">
                      <a16:colId xmlns:a16="http://schemas.microsoft.com/office/drawing/2014/main" val="299667904"/>
                    </a:ext>
                  </a:extLst>
                </a:gridCol>
                <a:gridCol w="1722966">
                  <a:extLst>
                    <a:ext uri="{9D8B030D-6E8A-4147-A177-3AD203B41FA5}">
                      <a16:colId xmlns:a16="http://schemas.microsoft.com/office/drawing/2014/main" val="2080853814"/>
                    </a:ext>
                  </a:extLst>
                </a:gridCol>
              </a:tblGrid>
              <a:tr h="232833">
                <a:tc>
                  <a:txBody>
                    <a:bodyPr/>
                    <a:lstStyle/>
                    <a:p>
                      <a:pPr lvl="0" latinLnBrk="1">
                        <a:buNone/>
                      </a:pPr>
                      <a:r>
                        <a:rPr lang="ko-KR" altLang="en-US" sz="800" dirty="0"/>
                        <a:t>_ID</a:t>
                      </a:r>
                    </a:p>
                  </a:txBody>
                  <a:tcPr/>
                </a:tc>
                <a:tc>
                  <a:txBody>
                    <a:bodyPr/>
                    <a:lstStyle/>
                    <a:p>
                      <a:pPr latinLnBrk="1"/>
                      <a:r>
                        <a:rPr lang="ko-KR" altLang="en-US" sz="800" dirty="0"/>
                        <a:t>GTIN</a:t>
                      </a:r>
                    </a:p>
                  </a:txBody>
                  <a:tcPr/>
                </a:tc>
                <a:tc>
                  <a:txBody>
                    <a:bodyPr/>
                    <a:lstStyle/>
                    <a:p>
                      <a:pPr latinLnBrk="1"/>
                      <a:r>
                        <a:rPr lang="ko-KR" altLang="en-US" sz="800" dirty="0"/>
                        <a:t>NAME</a:t>
                      </a:r>
                    </a:p>
                  </a:txBody>
                  <a:tcPr/>
                </a:tc>
                <a:tc>
                  <a:txBody>
                    <a:bodyPr/>
                    <a:lstStyle/>
                    <a:p>
                      <a:pPr latinLnBrk="1"/>
                      <a:r>
                        <a:rPr lang="ko-KR" altLang="en-US" sz="800" dirty="0"/>
                        <a:t>AUDIT TRAIL (TIME)</a:t>
                      </a:r>
                      <a:endParaRPr lang="ko-KR" sz="800"/>
                    </a:p>
                  </a:txBody>
                  <a:tcPr/>
                </a:tc>
                <a:extLst>
                  <a:ext uri="{0D108BD9-81ED-4DB2-BD59-A6C34878D82A}">
                    <a16:rowId xmlns:a16="http://schemas.microsoft.com/office/drawing/2014/main" val="3992833192"/>
                  </a:ext>
                </a:extLst>
              </a:tr>
              <a:tr h="232833">
                <a:tc>
                  <a:txBody>
                    <a:bodyPr/>
                    <a:lstStyle/>
                    <a:p>
                      <a:pPr lvl="0" latinLnBrk="1">
                        <a:buNone/>
                      </a:pPr>
                      <a:r>
                        <a:rPr lang="ko-KR" altLang="en-US" sz="800" dirty="0"/>
                        <a:t>1</a:t>
                      </a:r>
                    </a:p>
                  </a:txBody>
                  <a:tcPr/>
                </a:tc>
                <a:tc>
                  <a:txBody>
                    <a:bodyPr/>
                    <a:lstStyle/>
                    <a:p>
                      <a:pPr latinLnBrk="1"/>
                      <a:r>
                        <a:rPr lang="ko-KR" altLang="en-US" sz="800" dirty="0"/>
                        <a:t>10000001</a:t>
                      </a:r>
                    </a:p>
                  </a:txBody>
                  <a:tcPr/>
                </a:tc>
                <a:tc>
                  <a:txBody>
                    <a:bodyPr/>
                    <a:lstStyle/>
                    <a:p>
                      <a:pPr lvl="0" latinLnBrk="1">
                        <a:buNone/>
                      </a:pPr>
                      <a:r>
                        <a:rPr lang="ko-KR" altLang="en-US" sz="800" dirty="0">
                          <a:solidFill>
                            <a:srgbClr val="FF0000"/>
                          </a:solidFill>
                        </a:rPr>
                        <a:t>ORANGE</a:t>
                      </a:r>
                    </a:p>
                  </a:txBody>
                  <a:tcPr/>
                </a:tc>
                <a:tc>
                  <a:txBody>
                    <a:bodyPr/>
                    <a:lstStyle/>
                    <a:p>
                      <a:pPr lvl="0" latinLnBrk="1">
                        <a:buNone/>
                      </a:pPr>
                      <a:r>
                        <a:rPr lang="ko-KR" altLang="en-US" sz="800" dirty="0">
                          <a:solidFill>
                            <a:srgbClr val="FF0000"/>
                          </a:solidFill>
                        </a:rPr>
                        <a:t>2018-01-04 21:40.00</a:t>
                      </a:r>
                    </a:p>
                  </a:txBody>
                  <a:tcPr/>
                </a:tc>
                <a:extLst>
                  <a:ext uri="{0D108BD9-81ED-4DB2-BD59-A6C34878D82A}">
                    <a16:rowId xmlns:a16="http://schemas.microsoft.com/office/drawing/2014/main" val="558205721"/>
                  </a:ext>
                </a:extLst>
              </a:tr>
              <a:tr h="232833">
                <a:tc>
                  <a:txBody>
                    <a:bodyPr/>
                    <a:lstStyle/>
                    <a:p>
                      <a:pPr lvl="0" latinLnBrk="1">
                        <a:buNone/>
                      </a:pPr>
                      <a:r>
                        <a:rPr lang="ko-KR" altLang="en-US" sz="800" dirty="0"/>
                        <a:t>2</a:t>
                      </a:r>
                    </a:p>
                  </a:txBody>
                  <a:tcPr/>
                </a:tc>
                <a:tc>
                  <a:txBody>
                    <a:bodyPr/>
                    <a:lstStyle/>
                    <a:p>
                      <a:pPr lvl="0" latinLnBrk="1">
                        <a:buNone/>
                      </a:pPr>
                      <a:r>
                        <a:rPr lang="ko-KR" altLang="en-US" sz="800" dirty="0"/>
                        <a:t>10000002</a:t>
                      </a:r>
                      <a:endParaRPr lang="ko-KR" sz="800"/>
                    </a:p>
                  </a:txBody>
                  <a:tcPr/>
                </a:tc>
                <a:tc>
                  <a:txBody>
                    <a:bodyPr/>
                    <a:lstStyle/>
                    <a:p>
                      <a:pPr lvl="0" latinLnBrk="1">
                        <a:buNone/>
                      </a:pPr>
                      <a:r>
                        <a:rPr lang="ko-KR" altLang="en-US" sz="800" dirty="0"/>
                        <a:t>BLUE</a:t>
                      </a:r>
                    </a:p>
                  </a:txBody>
                  <a:tcPr/>
                </a:tc>
                <a:tc>
                  <a:txBody>
                    <a:bodyPr/>
                    <a:lstStyle/>
                    <a:p>
                      <a:pPr lvl="0" latinLnBrk="1">
                        <a:buNone/>
                      </a:pPr>
                      <a:r>
                        <a:rPr lang="ko-KR" altLang="en-US" sz="800" dirty="0"/>
                        <a:t>2018-01-02</a:t>
                      </a:r>
                      <a:r>
                        <a:rPr lang="ko-KR" altLang="en-US" sz="800" b="0" i="0" u="none" strike="noStrike" noProof="0" dirty="0">
                          <a:solidFill>
                            <a:srgbClr val="000000"/>
                          </a:solidFill>
                          <a:latin typeface="맑은 고딕"/>
                          <a:ea typeface="맑은 고딕"/>
                        </a:rPr>
                        <a:t> 15</a:t>
                      </a:r>
                      <a:r>
                        <a:rPr lang="en-US" altLang="ko-KR" sz="800" b="0" i="0" u="none" strike="noStrike" noProof="0" dirty="0">
                          <a:solidFill>
                            <a:srgbClr val="000000"/>
                          </a:solidFill>
                          <a:latin typeface="맑은 고딕"/>
                          <a:ea typeface="맑은 고딕"/>
                        </a:rPr>
                        <a:t>:11.24</a:t>
                      </a:r>
                      <a:endParaRPr lang="ko-KR" sz="800"/>
                    </a:p>
                  </a:txBody>
                  <a:tcPr/>
                </a:tc>
                <a:extLst>
                  <a:ext uri="{0D108BD9-81ED-4DB2-BD59-A6C34878D82A}">
                    <a16:rowId xmlns:a16="http://schemas.microsoft.com/office/drawing/2014/main" val="3909673833"/>
                  </a:ext>
                </a:extLst>
              </a:tr>
              <a:tr h="263877">
                <a:tc>
                  <a:txBody>
                    <a:bodyPr/>
                    <a:lstStyle/>
                    <a:p>
                      <a:pPr lvl="0" latinLnBrk="1">
                        <a:buNone/>
                      </a:pPr>
                      <a:r>
                        <a:rPr lang="ko-KR" altLang="en-US" sz="800" dirty="0"/>
                        <a:t>3</a:t>
                      </a:r>
                    </a:p>
                  </a:txBody>
                  <a:tcPr/>
                </a:tc>
                <a:tc>
                  <a:txBody>
                    <a:bodyPr/>
                    <a:lstStyle/>
                    <a:p>
                      <a:pPr lvl="0" latinLnBrk="1">
                        <a:buNone/>
                      </a:pPr>
                      <a:r>
                        <a:rPr lang="ko-KR" altLang="en-US" sz="800" dirty="0"/>
                        <a:t>10000003</a:t>
                      </a:r>
                      <a:endParaRPr lang="ko-KR" sz="800"/>
                    </a:p>
                  </a:txBody>
                  <a:tcPr/>
                </a:tc>
                <a:tc>
                  <a:txBody>
                    <a:bodyPr/>
                    <a:lstStyle/>
                    <a:p>
                      <a:pPr lvl="0" latinLnBrk="1">
                        <a:buNone/>
                      </a:pPr>
                      <a:r>
                        <a:rPr lang="ko-KR" altLang="en-US" sz="800" dirty="0"/>
                        <a:t>BLACK</a:t>
                      </a:r>
                      <a:endParaRPr lang="ko-KR" sz="800"/>
                    </a:p>
                  </a:txBody>
                  <a:tcPr/>
                </a:tc>
                <a:tc>
                  <a:txBody>
                    <a:bodyPr/>
                    <a:lstStyle/>
                    <a:p>
                      <a:pPr lvl="0" latinLnBrk="1">
                        <a:buNone/>
                      </a:pPr>
                      <a:r>
                        <a:rPr lang="ko-KR" altLang="en-US" sz="800" dirty="0"/>
                        <a:t>2018-01-03 </a:t>
                      </a:r>
                      <a:r>
                        <a:rPr lang="en-US" altLang="ko-KR" sz="800" b="0" i="0" u="none" strike="noStrike" noProof="0" dirty="0">
                          <a:solidFill>
                            <a:srgbClr val="000000"/>
                          </a:solidFill>
                          <a:latin typeface="맑은 고딕"/>
                          <a:ea typeface="맑은 고딕"/>
                        </a:rPr>
                        <a:t>20:34.31</a:t>
                      </a:r>
                      <a:endParaRPr lang="ko-KR" sz="800"/>
                    </a:p>
                  </a:txBody>
                  <a:tcPr/>
                </a:tc>
                <a:extLst>
                  <a:ext uri="{0D108BD9-81ED-4DB2-BD59-A6C34878D82A}">
                    <a16:rowId xmlns:a16="http://schemas.microsoft.com/office/drawing/2014/main" val="3189844388"/>
                  </a:ext>
                </a:extLst>
              </a:tr>
            </a:tbl>
          </a:graphicData>
        </a:graphic>
      </p:graphicFrame>
      <p:graphicFrame>
        <p:nvGraphicFramePr>
          <p:cNvPr id="20" name="표 4">
            <a:extLst>
              <a:ext uri="{FF2B5EF4-FFF2-40B4-BE49-F238E27FC236}">
                <a16:creationId xmlns:a16="http://schemas.microsoft.com/office/drawing/2014/main" id="{7156A286-53DF-4463-A530-7979A09A7BA4}"/>
              </a:ext>
            </a:extLst>
          </p:cNvPr>
          <p:cNvGraphicFramePr>
            <a:graphicFrameLocks noGrp="1"/>
          </p:cNvGraphicFramePr>
          <p:nvPr>
            <p:extLst>
              <p:ext uri="{D42A27DB-BD31-4B8C-83A1-F6EECF244321}">
                <p14:modId xmlns:p14="http://schemas.microsoft.com/office/powerpoint/2010/main" val="2817238412"/>
              </p:ext>
            </p:extLst>
          </p:nvPr>
        </p:nvGraphicFramePr>
        <p:xfrm>
          <a:off x="5044080" y="4548588"/>
          <a:ext cx="5014815" cy="1212495"/>
        </p:xfrm>
        <a:graphic>
          <a:graphicData uri="http://schemas.openxmlformats.org/drawingml/2006/table">
            <a:tbl>
              <a:tblPr firstRow="1" bandRow="1">
                <a:tableStyleId>{5C22544A-7EE6-4342-B048-85BDC9FD1C3A}</a:tableStyleId>
              </a:tblPr>
              <a:tblGrid>
                <a:gridCol w="376248">
                  <a:extLst>
                    <a:ext uri="{9D8B030D-6E8A-4147-A177-3AD203B41FA5}">
                      <a16:colId xmlns:a16="http://schemas.microsoft.com/office/drawing/2014/main" val="2588650229"/>
                    </a:ext>
                  </a:extLst>
                </a:gridCol>
                <a:gridCol w="376248">
                  <a:extLst>
                    <a:ext uri="{9D8B030D-6E8A-4147-A177-3AD203B41FA5}">
                      <a16:colId xmlns:a16="http://schemas.microsoft.com/office/drawing/2014/main" val="2463079761"/>
                    </a:ext>
                  </a:extLst>
                </a:gridCol>
                <a:gridCol w="730074">
                  <a:extLst>
                    <a:ext uri="{9D8B030D-6E8A-4147-A177-3AD203B41FA5}">
                      <a16:colId xmlns:a16="http://schemas.microsoft.com/office/drawing/2014/main" val="3578569304"/>
                    </a:ext>
                  </a:extLst>
                </a:gridCol>
                <a:gridCol w="619125">
                  <a:extLst>
                    <a:ext uri="{9D8B030D-6E8A-4147-A177-3AD203B41FA5}">
                      <a16:colId xmlns:a16="http://schemas.microsoft.com/office/drawing/2014/main" val="299667904"/>
                    </a:ext>
                  </a:extLst>
                </a:gridCol>
                <a:gridCol w="1433575">
                  <a:extLst>
                    <a:ext uri="{9D8B030D-6E8A-4147-A177-3AD203B41FA5}">
                      <a16:colId xmlns:a16="http://schemas.microsoft.com/office/drawing/2014/main" val="2080853814"/>
                    </a:ext>
                  </a:extLst>
                </a:gridCol>
                <a:gridCol w="1479545">
                  <a:extLst>
                    <a:ext uri="{9D8B030D-6E8A-4147-A177-3AD203B41FA5}">
                      <a16:colId xmlns:a16="http://schemas.microsoft.com/office/drawing/2014/main" val="858262840"/>
                    </a:ext>
                  </a:extLst>
                </a:gridCol>
              </a:tblGrid>
              <a:tr h="219075">
                <a:tc>
                  <a:txBody>
                    <a:bodyPr/>
                    <a:lstStyle/>
                    <a:p>
                      <a:pPr lvl="0" latinLnBrk="1">
                        <a:buNone/>
                      </a:pPr>
                      <a:r>
                        <a:rPr lang="ko-KR" altLang="en-US" sz="800" dirty="0"/>
                        <a:t>_ID</a:t>
                      </a:r>
                    </a:p>
                  </a:txBody>
                  <a:tcPr/>
                </a:tc>
                <a:tc>
                  <a:txBody>
                    <a:bodyPr/>
                    <a:lstStyle/>
                    <a:p>
                      <a:pPr lvl="0" latinLnBrk="1">
                        <a:buNone/>
                      </a:pPr>
                      <a:r>
                        <a:rPr lang="ko-KR" altLang="en-US" sz="800" dirty="0"/>
                        <a:t>_ID</a:t>
                      </a:r>
                    </a:p>
                  </a:txBody>
                  <a:tcPr/>
                </a:tc>
                <a:tc>
                  <a:txBody>
                    <a:bodyPr/>
                    <a:lstStyle/>
                    <a:p>
                      <a:pPr latinLnBrk="1"/>
                      <a:r>
                        <a:rPr lang="ko-KR" altLang="en-US" sz="800" dirty="0"/>
                        <a:t>GTIN</a:t>
                      </a:r>
                    </a:p>
                  </a:txBody>
                  <a:tcPr/>
                </a:tc>
                <a:tc>
                  <a:txBody>
                    <a:bodyPr/>
                    <a:lstStyle/>
                    <a:p>
                      <a:pPr latinLnBrk="1"/>
                      <a:r>
                        <a:rPr lang="ko-KR" altLang="en-US" sz="800" dirty="0"/>
                        <a:t>NAME</a:t>
                      </a:r>
                    </a:p>
                  </a:txBody>
                  <a:tcPr/>
                </a:tc>
                <a:tc>
                  <a:txBody>
                    <a:bodyPr/>
                    <a:lstStyle/>
                    <a:p>
                      <a:pPr latinLnBrk="1"/>
                      <a:r>
                        <a:rPr lang="ko-KR" altLang="en-US" sz="800" dirty="0"/>
                        <a:t>AUDIT TRAIL (ORIGIN)</a:t>
                      </a:r>
                      <a:endParaRPr lang="ko-KR" sz="800" dirty="0"/>
                    </a:p>
                  </a:txBody>
                  <a:tcPr/>
                </a:tc>
                <a:tc>
                  <a:txBody>
                    <a:bodyPr/>
                    <a:lstStyle/>
                    <a:p>
                      <a:pPr lvl="0" algn="l" latinLnBrk="1">
                        <a:buNone/>
                      </a:pPr>
                      <a:r>
                        <a:rPr lang="ko-KR" sz="800" b="1" i="0" u="none" strike="noStrike" noProof="0" dirty="0">
                          <a:solidFill>
                            <a:srgbClr val="FFFFFF"/>
                          </a:solidFill>
                          <a:latin typeface="맑은 고딕"/>
                          <a:ea typeface="맑은 고딕"/>
                        </a:rPr>
                        <a:t>AUDIT TRAIL</a:t>
                      </a:r>
                      <a:r>
                        <a:rPr lang="ko-KR" altLang="en-US" sz="800" b="1" i="0" u="none" strike="noStrike" noProof="0" dirty="0">
                          <a:solidFill>
                            <a:srgbClr val="FFFFFF"/>
                          </a:solidFill>
                          <a:latin typeface="맑은 고딕"/>
                          <a:ea typeface="맑은 고딕"/>
                        </a:rPr>
                        <a:t> (HISTROY)</a:t>
                      </a:r>
                      <a:endParaRPr lang="ko-KR" dirty="0"/>
                    </a:p>
                  </a:txBody>
                  <a:tcPr/>
                </a:tc>
                <a:extLst>
                  <a:ext uri="{0D108BD9-81ED-4DB2-BD59-A6C34878D82A}">
                    <a16:rowId xmlns:a16="http://schemas.microsoft.com/office/drawing/2014/main" val="3992833192"/>
                  </a:ext>
                </a:extLst>
              </a:tr>
              <a:tr h="232833">
                <a:tc>
                  <a:txBody>
                    <a:bodyPr/>
                    <a:lstStyle/>
                    <a:p>
                      <a:pPr lvl="0" latinLnBrk="1">
                        <a:buNone/>
                      </a:pPr>
                      <a:r>
                        <a:rPr lang="ko-KR" altLang="en-US" sz="800" dirty="0"/>
                        <a:t>1</a:t>
                      </a:r>
                    </a:p>
                  </a:txBody>
                  <a:tcPr/>
                </a:tc>
                <a:tc>
                  <a:txBody>
                    <a:bodyPr/>
                    <a:lstStyle/>
                    <a:p>
                      <a:pPr lvl="0" latinLnBrk="1">
                        <a:buNone/>
                      </a:pPr>
                      <a:r>
                        <a:rPr lang="ko-KR" altLang="en-US" sz="800" dirty="0"/>
                        <a:t>1</a:t>
                      </a:r>
                    </a:p>
                  </a:txBody>
                  <a:tcPr/>
                </a:tc>
                <a:tc>
                  <a:txBody>
                    <a:bodyPr/>
                    <a:lstStyle/>
                    <a:p>
                      <a:pPr latinLnBrk="1"/>
                      <a:r>
                        <a:rPr lang="ko-KR" altLang="en-US" sz="800" dirty="0"/>
                        <a:t>10000001</a:t>
                      </a:r>
                    </a:p>
                  </a:txBody>
                  <a:tcPr/>
                </a:tc>
                <a:tc>
                  <a:txBody>
                    <a:bodyPr/>
                    <a:lstStyle/>
                    <a:p>
                      <a:pPr latinLnBrk="1"/>
                      <a:r>
                        <a:rPr lang="ko-KR" altLang="en-US" sz="800" dirty="0"/>
                        <a:t>RED</a:t>
                      </a:r>
                    </a:p>
                  </a:txBody>
                  <a:tcPr/>
                </a:tc>
                <a:tc>
                  <a:txBody>
                    <a:bodyPr/>
                    <a:lstStyle/>
                    <a:p>
                      <a:pPr latinLnBrk="1"/>
                      <a:r>
                        <a:rPr lang="ko-KR" altLang="en-US" sz="800" dirty="0"/>
                        <a:t>2018-01-01 21:00.36</a:t>
                      </a:r>
                    </a:p>
                  </a:txBody>
                  <a:tcPr/>
                </a:tc>
                <a:tc>
                  <a:txBody>
                    <a:bodyPr/>
                    <a:lstStyle/>
                    <a:p>
                      <a:pPr lvl="0" latinLnBrk="1">
                        <a:buNone/>
                      </a:pPr>
                      <a:r>
                        <a:rPr lang="ko-KR" altLang="en-US" sz="800" dirty="0"/>
                        <a:t>2018-01-01 21:00.38</a:t>
                      </a:r>
                      <a:endParaRPr lang="ko-KR" dirty="0"/>
                    </a:p>
                  </a:txBody>
                  <a:tcPr/>
                </a:tc>
                <a:extLst>
                  <a:ext uri="{0D108BD9-81ED-4DB2-BD59-A6C34878D82A}">
                    <a16:rowId xmlns:a16="http://schemas.microsoft.com/office/drawing/2014/main" val="558205721"/>
                  </a:ext>
                </a:extLst>
              </a:tr>
              <a:tr h="232833">
                <a:tc>
                  <a:txBody>
                    <a:bodyPr/>
                    <a:lstStyle/>
                    <a:p>
                      <a:pPr lvl="0" latinLnBrk="1">
                        <a:buNone/>
                      </a:pPr>
                      <a:r>
                        <a:rPr lang="ko-KR" altLang="en-US" sz="800" dirty="0"/>
                        <a:t>2</a:t>
                      </a:r>
                    </a:p>
                  </a:txBody>
                  <a:tcPr/>
                </a:tc>
                <a:tc>
                  <a:txBody>
                    <a:bodyPr/>
                    <a:lstStyle/>
                    <a:p>
                      <a:pPr lvl="0" latinLnBrk="1">
                        <a:buNone/>
                      </a:pPr>
                      <a:r>
                        <a:rPr lang="ko-KR" altLang="en-US" sz="800" dirty="0"/>
                        <a:t>2</a:t>
                      </a:r>
                    </a:p>
                  </a:txBody>
                  <a:tcPr/>
                </a:tc>
                <a:tc>
                  <a:txBody>
                    <a:bodyPr/>
                    <a:lstStyle/>
                    <a:p>
                      <a:pPr lvl="0" latinLnBrk="1">
                        <a:buNone/>
                      </a:pPr>
                      <a:r>
                        <a:rPr lang="ko-KR" altLang="en-US" sz="800" dirty="0"/>
                        <a:t>10000002</a:t>
                      </a:r>
                      <a:endParaRPr lang="ko-KR" sz="800"/>
                    </a:p>
                  </a:txBody>
                  <a:tcPr/>
                </a:tc>
                <a:tc>
                  <a:txBody>
                    <a:bodyPr/>
                    <a:lstStyle/>
                    <a:p>
                      <a:pPr lvl="0" latinLnBrk="1">
                        <a:buNone/>
                      </a:pPr>
                      <a:r>
                        <a:rPr lang="ko-KR" altLang="en-US" sz="800" dirty="0"/>
                        <a:t>BLUE</a:t>
                      </a:r>
                    </a:p>
                  </a:txBody>
                  <a:tcPr/>
                </a:tc>
                <a:tc>
                  <a:txBody>
                    <a:bodyPr/>
                    <a:lstStyle/>
                    <a:p>
                      <a:pPr lvl="0" latinLnBrk="1">
                        <a:buNone/>
                      </a:pPr>
                      <a:r>
                        <a:rPr lang="ko-KR" altLang="en-US" sz="800" dirty="0"/>
                        <a:t>2018-01-02</a:t>
                      </a:r>
                      <a:r>
                        <a:rPr lang="ko-KR" altLang="en-US" sz="800" b="0" i="0" u="none" strike="noStrike" noProof="0" dirty="0">
                          <a:solidFill>
                            <a:srgbClr val="000000"/>
                          </a:solidFill>
                          <a:latin typeface="맑은 고딕"/>
                          <a:ea typeface="맑은 고딕"/>
                        </a:rPr>
                        <a:t> 15</a:t>
                      </a:r>
                      <a:r>
                        <a:rPr lang="en-US" altLang="ko-KR" sz="800" b="0" i="0" u="none" strike="noStrike" noProof="0" dirty="0">
                          <a:solidFill>
                            <a:srgbClr val="000000"/>
                          </a:solidFill>
                          <a:latin typeface="맑은 고딕"/>
                          <a:ea typeface="맑은 고딕"/>
                        </a:rPr>
                        <a:t>:11.24</a:t>
                      </a:r>
                      <a:endParaRPr lang="ko-KR" sz="800"/>
                    </a:p>
                  </a:txBody>
                  <a:tcPr/>
                </a:tc>
                <a:tc>
                  <a:txBody>
                    <a:bodyPr/>
                    <a:lstStyle/>
                    <a:p>
                      <a:pPr lvl="0" latinLnBrk="1">
                        <a:buNone/>
                      </a:pPr>
                      <a:r>
                        <a:rPr lang="ko-KR" altLang="en-US" sz="800" dirty="0"/>
                        <a:t>2018-01-02 15:11.26</a:t>
                      </a:r>
                      <a:endParaRPr lang="ko-KR" dirty="0"/>
                    </a:p>
                  </a:txBody>
                  <a:tcPr/>
                </a:tc>
                <a:extLst>
                  <a:ext uri="{0D108BD9-81ED-4DB2-BD59-A6C34878D82A}">
                    <a16:rowId xmlns:a16="http://schemas.microsoft.com/office/drawing/2014/main" val="3909673833"/>
                  </a:ext>
                </a:extLst>
              </a:tr>
              <a:tr h="263877">
                <a:tc>
                  <a:txBody>
                    <a:bodyPr/>
                    <a:lstStyle/>
                    <a:p>
                      <a:pPr lvl="0" latinLnBrk="1">
                        <a:buNone/>
                      </a:pPr>
                      <a:r>
                        <a:rPr lang="ko-KR" altLang="en-US" sz="800" dirty="0"/>
                        <a:t>3</a:t>
                      </a:r>
                    </a:p>
                  </a:txBody>
                  <a:tcPr/>
                </a:tc>
                <a:tc>
                  <a:txBody>
                    <a:bodyPr/>
                    <a:lstStyle/>
                    <a:p>
                      <a:pPr lvl="0" latinLnBrk="1">
                        <a:buNone/>
                      </a:pPr>
                      <a:r>
                        <a:rPr lang="ko-KR" altLang="en-US" sz="800" dirty="0"/>
                        <a:t>3</a:t>
                      </a:r>
                    </a:p>
                  </a:txBody>
                  <a:tcPr/>
                </a:tc>
                <a:tc>
                  <a:txBody>
                    <a:bodyPr/>
                    <a:lstStyle/>
                    <a:p>
                      <a:pPr lvl="0" latinLnBrk="1">
                        <a:buNone/>
                      </a:pPr>
                      <a:r>
                        <a:rPr lang="ko-KR" altLang="en-US" sz="800" dirty="0"/>
                        <a:t>10000003</a:t>
                      </a:r>
                      <a:endParaRPr lang="ko-KR" sz="800"/>
                    </a:p>
                  </a:txBody>
                  <a:tcPr/>
                </a:tc>
                <a:tc>
                  <a:txBody>
                    <a:bodyPr/>
                    <a:lstStyle/>
                    <a:p>
                      <a:pPr lvl="0" latinLnBrk="1">
                        <a:buNone/>
                      </a:pPr>
                      <a:r>
                        <a:rPr lang="ko-KR" altLang="en-US" sz="800" dirty="0"/>
                        <a:t>BLACK</a:t>
                      </a:r>
                      <a:endParaRPr lang="ko-KR" sz="800"/>
                    </a:p>
                  </a:txBody>
                  <a:tcPr/>
                </a:tc>
                <a:tc>
                  <a:txBody>
                    <a:bodyPr/>
                    <a:lstStyle/>
                    <a:p>
                      <a:pPr lvl="0" latinLnBrk="1">
                        <a:buNone/>
                      </a:pPr>
                      <a:r>
                        <a:rPr lang="ko-KR" altLang="en-US" sz="800" dirty="0"/>
                        <a:t>2018-01-03 </a:t>
                      </a:r>
                      <a:r>
                        <a:rPr lang="en-US" altLang="ko-KR" sz="800" b="0" i="0" u="none" strike="noStrike" noProof="0" dirty="0">
                          <a:solidFill>
                            <a:srgbClr val="000000"/>
                          </a:solidFill>
                          <a:latin typeface="맑은 고딕"/>
                          <a:ea typeface="맑은 고딕"/>
                        </a:rPr>
                        <a:t>20:34.31</a:t>
                      </a:r>
                      <a:endParaRPr lang="ko-KR" sz="800"/>
                    </a:p>
                  </a:txBody>
                  <a:tcPr/>
                </a:tc>
                <a:tc>
                  <a:txBody>
                    <a:bodyPr/>
                    <a:lstStyle/>
                    <a:p>
                      <a:pPr lvl="0" latinLnBrk="1">
                        <a:buNone/>
                      </a:pPr>
                      <a:r>
                        <a:rPr lang="ko-KR" altLang="en-US" sz="800" dirty="0"/>
                        <a:t>2018-01-03 20:34.33</a:t>
                      </a:r>
                      <a:endParaRPr lang="ko-KR" dirty="0"/>
                    </a:p>
                  </a:txBody>
                  <a:tcPr/>
                </a:tc>
                <a:extLst>
                  <a:ext uri="{0D108BD9-81ED-4DB2-BD59-A6C34878D82A}">
                    <a16:rowId xmlns:a16="http://schemas.microsoft.com/office/drawing/2014/main" val="3189844388"/>
                  </a:ext>
                </a:extLst>
              </a:tr>
              <a:tr h="263877">
                <a:tc>
                  <a:txBody>
                    <a:bodyPr/>
                    <a:lstStyle/>
                    <a:p>
                      <a:pPr lvl="0" latinLnBrk="1">
                        <a:buNone/>
                      </a:pPr>
                      <a:r>
                        <a:rPr lang="ko-KR" altLang="en-US" sz="800" dirty="0"/>
                        <a:t>4</a:t>
                      </a:r>
                    </a:p>
                  </a:txBody>
                  <a:tcPr/>
                </a:tc>
                <a:tc>
                  <a:txBody>
                    <a:bodyPr/>
                    <a:lstStyle/>
                    <a:p>
                      <a:pPr lvl="0" latinLnBrk="1">
                        <a:buNone/>
                      </a:pPr>
                      <a:r>
                        <a:rPr lang="ko-KR" altLang="en-US" sz="800" dirty="0">
                          <a:solidFill>
                            <a:srgbClr val="FF0000"/>
                          </a:solidFill>
                        </a:rPr>
                        <a:t>1</a:t>
                      </a:r>
                    </a:p>
                  </a:txBody>
                  <a:tcPr/>
                </a:tc>
                <a:tc>
                  <a:txBody>
                    <a:bodyPr/>
                    <a:lstStyle/>
                    <a:p>
                      <a:pPr lvl="0" latinLnBrk="1">
                        <a:buNone/>
                      </a:pPr>
                      <a:r>
                        <a:rPr lang="ko-KR" altLang="en-US" sz="800" dirty="0">
                          <a:solidFill>
                            <a:srgbClr val="FF0000"/>
                          </a:solidFill>
                        </a:rPr>
                        <a:t>10000001</a:t>
                      </a:r>
                      <a:endParaRPr lang="ko-KR">
                        <a:solidFill>
                          <a:srgbClr val="FF0000"/>
                        </a:solidFill>
                      </a:endParaRPr>
                    </a:p>
                  </a:txBody>
                  <a:tcPr/>
                </a:tc>
                <a:tc>
                  <a:txBody>
                    <a:bodyPr/>
                    <a:lstStyle/>
                    <a:p>
                      <a:pPr lvl="0" latinLnBrk="1">
                        <a:buNone/>
                      </a:pPr>
                      <a:r>
                        <a:rPr lang="ko-KR" altLang="en-US" sz="800" dirty="0">
                          <a:solidFill>
                            <a:srgbClr val="FF0000"/>
                          </a:solidFill>
                        </a:rPr>
                        <a:t>ORANGE</a:t>
                      </a:r>
                      <a:endParaRPr lang="ko-KR">
                        <a:solidFill>
                          <a:srgbClr val="FF0000"/>
                        </a:solidFill>
                      </a:endParaRPr>
                    </a:p>
                  </a:txBody>
                  <a:tcPr/>
                </a:tc>
                <a:tc>
                  <a:txBody>
                    <a:bodyPr/>
                    <a:lstStyle/>
                    <a:p>
                      <a:pPr lvl="0" latinLnBrk="1">
                        <a:buNone/>
                      </a:pPr>
                      <a:r>
                        <a:rPr lang="ko-KR" altLang="en-US" sz="800" dirty="0">
                          <a:solidFill>
                            <a:srgbClr val="FF0000"/>
                          </a:solidFill>
                        </a:rPr>
                        <a:t>2018-01-04 21:40.00</a:t>
                      </a:r>
                      <a:endParaRPr lang="ko-KR">
                        <a:solidFill>
                          <a:srgbClr val="FF0000"/>
                        </a:solidFill>
                      </a:endParaRPr>
                    </a:p>
                  </a:txBody>
                  <a:tcPr/>
                </a:tc>
                <a:tc>
                  <a:txBody>
                    <a:bodyPr/>
                    <a:lstStyle/>
                    <a:p>
                      <a:pPr lvl="0" algn="l" latinLnBrk="1">
                        <a:buNone/>
                      </a:pPr>
                      <a:r>
                        <a:rPr lang="ko-KR" sz="800" b="0" i="0" u="none" strike="noStrike" noProof="0" dirty="0">
                          <a:solidFill>
                            <a:srgbClr val="000000"/>
                          </a:solidFill>
                          <a:latin typeface="맑은 고딕"/>
                          <a:ea typeface="맑은 고딕"/>
                        </a:rPr>
                        <a:t>2018-01-04 </a:t>
                      </a:r>
                      <a:r>
                        <a:rPr lang="en-US" altLang="ko-KR" sz="800" b="0" i="0" u="none" strike="noStrike" noProof="0" dirty="0">
                          <a:solidFill>
                            <a:srgbClr val="000000"/>
                          </a:solidFill>
                          <a:latin typeface="맑은 고딕"/>
                          <a:ea typeface="맑은 고딕"/>
                        </a:rPr>
                        <a:t>21:40.02</a:t>
                      </a:r>
                      <a:endParaRPr lang="ko-KR" dirty="0"/>
                    </a:p>
                  </a:txBody>
                  <a:tcPr/>
                </a:tc>
                <a:extLst>
                  <a:ext uri="{0D108BD9-81ED-4DB2-BD59-A6C34878D82A}">
                    <a16:rowId xmlns:a16="http://schemas.microsoft.com/office/drawing/2014/main" val="251937609"/>
                  </a:ext>
                </a:extLst>
              </a:tr>
            </a:tbl>
          </a:graphicData>
        </a:graphic>
      </p:graphicFrame>
      <p:sp>
        <p:nvSpPr>
          <p:cNvPr id="21" name="왼쪽 중괄호 20">
            <a:extLst>
              <a:ext uri="{FF2B5EF4-FFF2-40B4-BE49-F238E27FC236}">
                <a16:creationId xmlns:a16="http://schemas.microsoft.com/office/drawing/2014/main" id="{F098D93F-5358-4216-8687-6D1E6DC640E4}"/>
              </a:ext>
            </a:extLst>
          </p:cNvPr>
          <p:cNvSpPr/>
          <p:nvPr/>
        </p:nvSpPr>
        <p:spPr>
          <a:xfrm rot="5400000">
            <a:off x="6890438" y="2870939"/>
            <a:ext cx="190084" cy="30878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TextBox 21">
            <a:extLst>
              <a:ext uri="{FF2B5EF4-FFF2-40B4-BE49-F238E27FC236}">
                <a16:creationId xmlns:a16="http://schemas.microsoft.com/office/drawing/2014/main" id="{BD028866-733F-4B74-B3F9-D0DBF099970D}"/>
              </a:ext>
            </a:extLst>
          </p:cNvPr>
          <p:cNvSpPr txBox="1"/>
          <p:nvPr/>
        </p:nvSpPr>
        <p:spPr>
          <a:xfrm>
            <a:off x="5829491" y="4082344"/>
            <a:ext cx="2311978" cy="2769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sz="1200" dirty="0"/>
              <a:t>full document of active collection</a:t>
            </a:r>
            <a:r>
              <a:rPr lang="ko-KR" sz="1200" dirty="0">
                <a:cs typeface="Calibri"/>
              </a:rPr>
              <a:t>​</a:t>
            </a:r>
            <a:endParaRPr lang="ko-KR" altLang="en-US" sz="1200" dirty="0"/>
          </a:p>
        </p:txBody>
      </p:sp>
      <p:pic>
        <p:nvPicPr>
          <p:cNvPr id="23" name="그림 13">
            <a:extLst>
              <a:ext uri="{FF2B5EF4-FFF2-40B4-BE49-F238E27FC236}">
                <a16:creationId xmlns:a16="http://schemas.microsoft.com/office/drawing/2014/main" id="{CCA6D54E-0D04-4A04-B000-B2B1DECDF64A}"/>
              </a:ext>
            </a:extLst>
          </p:cNvPr>
          <p:cNvPicPr>
            <a:picLocks noChangeAspect="1"/>
          </p:cNvPicPr>
          <p:nvPr/>
        </p:nvPicPr>
        <p:blipFill>
          <a:blip r:embed="rId2"/>
          <a:stretch>
            <a:fillRect/>
          </a:stretch>
        </p:blipFill>
        <p:spPr>
          <a:xfrm>
            <a:off x="4318240" y="4032169"/>
            <a:ext cx="562680" cy="293288"/>
          </a:xfrm>
          <a:prstGeom prst="rect">
            <a:avLst/>
          </a:prstGeom>
        </p:spPr>
      </p:pic>
      <p:sp>
        <p:nvSpPr>
          <p:cNvPr id="24" name="TextBox 23">
            <a:extLst>
              <a:ext uri="{FF2B5EF4-FFF2-40B4-BE49-F238E27FC236}">
                <a16:creationId xmlns:a16="http://schemas.microsoft.com/office/drawing/2014/main" id="{EA2429DD-3511-46C2-9497-16A8C05B3077}"/>
              </a:ext>
            </a:extLst>
          </p:cNvPr>
          <p:cNvSpPr txBox="1"/>
          <p:nvPr/>
        </p:nvSpPr>
        <p:spPr>
          <a:xfrm>
            <a:off x="3913588" y="3689158"/>
            <a:ext cx="1533300" cy="2462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sz="1000" b="1" dirty="0">
                <a:solidFill>
                  <a:srgbClr val="FF0000"/>
                </a:solidFill>
              </a:rPr>
              <a:t>Update GTIN Program</a:t>
            </a:r>
          </a:p>
        </p:txBody>
      </p:sp>
      <p:cxnSp>
        <p:nvCxnSpPr>
          <p:cNvPr id="25" name="직선 화살표 연결선 24">
            <a:extLst>
              <a:ext uri="{FF2B5EF4-FFF2-40B4-BE49-F238E27FC236}">
                <a16:creationId xmlns:a16="http://schemas.microsoft.com/office/drawing/2014/main" id="{BD237FE9-6A61-421D-81AD-C5732BB9835A}"/>
              </a:ext>
            </a:extLst>
          </p:cNvPr>
          <p:cNvCxnSpPr>
            <a:cxnSpLocks/>
          </p:cNvCxnSpPr>
          <p:nvPr/>
        </p:nvCxnSpPr>
        <p:spPr>
          <a:xfrm flipV="1">
            <a:off x="4367837" y="4880714"/>
            <a:ext cx="282287" cy="3463"/>
          </a:xfrm>
          <a:prstGeom prst="straightConnector1">
            <a:avLst/>
          </a:prstGeom>
          <a:ln>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5C7B6518-3BE5-46BF-9934-BE9C6DEB77CE}"/>
              </a:ext>
            </a:extLst>
          </p:cNvPr>
          <p:cNvCxnSpPr>
            <a:cxnSpLocks/>
          </p:cNvCxnSpPr>
          <p:nvPr/>
        </p:nvCxnSpPr>
        <p:spPr>
          <a:xfrm flipV="1">
            <a:off x="4644927" y="5590759"/>
            <a:ext cx="256309" cy="346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0B8FB99D-E170-4136-8787-1148D0BF1642}"/>
              </a:ext>
            </a:extLst>
          </p:cNvPr>
          <p:cNvCxnSpPr>
            <a:cxnSpLocks/>
          </p:cNvCxnSpPr>
          <p:nvPr/>
        </p:nvCxnSpPr>
        <p:spPr>
          <a:xfrm>
            <a:off x="4636268" y="4442562"/>
            <a:ext cx="22514" cy="1182830"/>
          </a:xfrm>
          <a:prstGeom prst="straightConnector1">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AF8925F-180A-49E4-801E-76F6E78C18EB}"/>
              </a:ext>
            </a:extLst>
          </p:cNvPr>
          <p:cNvSpPr txBox="1"/>
          <p:nvPr/>
        </p:nvSpPr>
        <p:spPr>
          <a:xfrm>
            <a:off x="3073976" y="5792355"/>
            <a:ext cx="1371023" cy="2462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sz="1000" b="1" dirty="0">
                <a:solidFill>
                  <a:srgbClr val="FF0000"/>
                </a:solidFill>
              </a:rPr>
              <a:t>Update active</a:t>
            </a:r>
            <a:r>
              <a:rPr lang="en-US" altLang="ko-KR" sz="1000" b="1" dirty="0">
                <a:solidFill>
                  <a:srgbClr val="FF0000"/>
                </a:solidFill>
                <a:cs typeface="Calibri"/>
              </a:rPr>
              <a:t> data</a:t>
            </a:r>
            <a:endParaRPr lang="en-US" altLang="ko-KR" sz="1000" b="1" dirty="0">
              <a:solidFill>
                <a:srgbClr val="FF0000"/>
              </a:solidFill>
            </a:endParaRPr>
          </a:p>
        </p:txBody>
      </p:sp>
      <p:sp>
        <p:nvSpPr>
          <p:cNvPr id="30" name="TextBox 29">
            <a:extLst>
              <a:ext uri="{FF2B5EF4-FFF2-40B4-BE49-F238E27FC236}">
                <a16:creationId xmlns:a16="http://schemas.microsoft.com/office/drawing/2014/main" id="{A4FB09C6-3206-4758-A57F-5EE9734550D2}"/>
              </a:ext>
            </a:extLst>
          </p:cNvPr>
          <p:cNvSpPr txBox="1"/>
          <p:nvPr/>
        </p:nvSpPr>
        <p:spPr>
          <a:xfrm>
            <a:off x="4978976" y="5792355"/>
            <a:ext cx="1639134" cy="2462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sz="1000" b="1" dirty="0">
                <a:solidFill>
                  <a:srgbClr val="FF0000"/>
                </a:solidFill>
                <a:cs typeface="Calibri"/>
              </a:rPr>
              <a:t>Create history data</a:t>
            </a:r>
            <a:endParaRPr lang="en-US" altLang="ko-KR" sz="1000" b="1" dirty="0">
              <a:solidFill>
                <a:srgbClr val="FF0000"/>
              </a:solidFill>
            </a:endParaRPr>
          </a:p>
        </p:txBody>
      </p:sp>
    </p:spTree>
    <p:extLst>
      <p:ext uri="{BB962C8B-B14F-4D97-AF65-F5344CB8AC3E}">
        <p14:creationId xmlns:p14="http://schemas.microsoft.com/office/powerpoint/2010/main" val="248936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a:extLst>
              <a:ext uri="{FF2B5EF4-FFF2-40B4-BE49-F238E27FC236}">
                <a16:creationId xmlns:a16="http://schemas.microsoft.com/office/drawing/2014/main" id="{DA2B6E75-13EC-4E2A-956C-4A41B7D6D7F1}"/>
              </a:ext>
            </a:extLst>
          </p:cNvPr>
          <p:cNvSpPr txBox="1"/>
          <p:nvPr/>
        </p:nvSpPr>
        <p:spPr>
          <a:xfrm>
            <a:off x="423333" y="703799"/>
            <a:ext cx="4607919" cy="461665"/>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rgbClr val="7F7F7F"/>
                </a:solidFill>
                <a:cs typeface="Calibri"/>
              </a:rPr>
              <a:t>3. Managing Historical Data</a:t>
            </a:r>
            <a:endParaRPr lang="en-US" altLang="ko-KR" sz="2400" b="1" dirty="0">
              <a:solidFill>
                <a:srgbClr val="7F7F7F"/>
              </a:solidFill>
              <a:cs typeface="Calibri"/>
            </a:endParaRPr>
          </a:p>
        </p:txBody>
      </p:sp>
      <p:graphicFrame>
        <p:nvGraphicFramePr>
          <p:cNvPr id="19" name="표 4">
            <a:extLst>
              <a:ext uri="{FF2B5EF4-FFF2-40B4-BE49-F238E27FC236}">
                <a16:creationId xmlns:a16="http://schemas.microsoft.com/office/drawing/2014/main" id="{77D64129-DDF0-4979-88BD-3903EDADBE7C}"/>
              </a:ext>
            </a:extLst>
          </p:cNvPr>
          <p:cNvGraphicFramePr>
            <a:graphicFrameLocks noGrp="1"/>
          </p:cNvGraphicFramePr>
          <p:nvPr>
            <p:extLst>
              <p:ext uri="{D42A27DB-BD31-4B8C-83A1-F6EECF244321}">
                <p14:modId xmlns:p14="http://schemas.microsoft.com/office/powerpoint/2010/main" val="1663019389"/>
              </p:ext>
            </p:extLst>
          </p:nvPr>
        </p:nvGraphicFramePr>
        <p:xfrm>
          <a:off x="395431" y="2026548"/>
          <a:ext cx="3678763" cy="962376"/>
        </p:xfrm>
        <a:graphic>
          <a:graphicData uri="http://schemas.openxmlformats.org/drawingml/2006/table">
            <a:tbl>
              <a:tblPr firstRow="1" bandRow="1">
                <a:tableStyleId>{5C22544A-7EE6-4342-B048-85BDC9FD1C3A}</a:tableStyleId>
              </a:tblPr>
              <a:tblGrid>
                <a:gridCol w="450142">
                  <a:extLst>
                    <a:ext uri="{9D8B030D-6E8A-4147-A177-3AD203B41FA5}">
                      <a16:colId xmlns:a16="http://schemas.microsoft.com/office/drawing/2014/main" val="2463079761"/>
                    </a:ext>
                  </a:extLst>
                </a:gridCol>
                <a:gridCol w="838200">
                  <a:extLst>
                    <a:ext uri="{9D8B030D-6E8A-4147-A177-3AD203B41FA5}">
                      <a16:colId xmlns:a16="http://schemas.microsoft.com/office/drawing/2014/main" val="3578569304"/>
                    </a:ext>
                  </a:extLst>
                </a:gridCol>
                <a:gridCol w="667455">
                  <a:extLst>
                    <a:ext uri="{9D8B030D-6E8A-4147-A177-3AD203B41FA5}">
                      <a16:colId xmlns:a16="http://schemas.microsoft.com/office/drawing/2014/main" val="299667904"/>
                    </a:ext>
                  </a:extLst>
                </a:gridCol>
                <a:gridCol w="1722966">
                  <a:extLst>
                    <a:ext uri="{9D8B030D-6E8A-4147-A177-3AD203B41FA5}">
                      <a16:colId xmlns:a16="http://schemas.microsoft.com/office/drawing/2014/main" val="2080853814"/>
                    </a:ext>
                  </a:extLst>
                </a:gridCol>
              </a:tblGrid>
              <a:tr h="232833">
                <a:tc>
                  <a:txBody>
                    <a:bodyPr/>
                    <a:lstStyle/>
                    <a:p>
                      <a:pPr lvl="0" latinLnBrk="1">
                        <a:buNone/>
                      </a:pPr>
                      <a:r>
                        <a:rPr lang="ko-KR" altLang="en-US" sz="800" dirty="0"/>
                        <a:t>_ID</a:t>
                      </a:r>
                    </a:p>
                  </a:txBody>
                  <a:tcPr/>
                </a:tc>
                <a:tc>
                  <a:txBody>
                    <a:bodyPr/>
                    <a:lstStyle/>
                    <a:p>
                      <a:pPr latinLnBrk="1"/>
                      <a:r>
                        <a:rPr lang="ko-KR" altLang="en-US" sz="800" dirty="0"/>
                        <a:t>GTIN</a:t>
                      </a:r>
                    </a:p>
                  </a:txBody>
                  <a:tcPr/>
                </a:tc>
                <a:tc>
                  <a:txBody>
                    <a:bodyPr/>
                    <a:lstStyle/>
                    <a:p>
                      <a:pPr latinLnBrk="1"/>
                      <a:r>
                        <a:rPr lang="ko-KR" altLang="en-US" sz="800" dirty="0"/>
                        <a:t>NAME</a:t>
                      </a:r>
                    </a:p>
                  </a:txBody>
                  <a:tcPr/>
                </a:tc>
                <a:tc>
                  <a:txBody>
                    <a:bodyPr/>
                    <a:lstStyle/>
                    <a:p>
                      <a:pPr latinLnBrk="1"/>
                      <a:r>
                        <a:rPr lang="ko-KR" altLang="en-US" sz="800" dirty="0"/>
                        <a:t>AUDIT TRAIL (TIME)</a:t>
                      </a:r>
                      <a:endParaRPr lang="ko-KR" sz="800"/>
                    </a:p>
                  </a:txBody>
                  <a:tcPr/>
                </a:tc>
                <a:extLst>
                  <a:ext uri="{0D108BD9-81ED-4DB2-BD59-A6C34878D82A}">
                    <a16:rowId xmlns:a16="http://schemas.microsoft.com/office/drawing/2014/main" val="3992833192"/>
                  </a:ext>
                </a:extLst>
              </a:tr>
              <a:tr h="232833">
                <a:tc>
                  <a:txBody>
                    <a:bodyPr/>
                    <a:lstStyle/>
                    <a:p>
                      <a:pPr lvl="0" latinLnBrk="1">
                        <a:buNone/>
                      </a:pPr>
                      <a:r>
                        <a:rPr lang="ko-KR" altLang="en-US" sz="800" dirty="0"/>
                        <a:t>1</a:t>
                      </a:r>
                    </a:p>
                  </a:txBody>
                  <a:tcPr/>
                </a:tc>
                <a:tc>
                  <a:txBody>
                    <a:bodyPr/>
                    <a:lstStyle/>
                    <a:p>
                      <a:pPr latinLnBrk="1"/>
                      <a:r>
                        <a:rPr lang="ko-KR" altLang="en-US" sz="800" dirty="0"/>
                        <a:t>10000001</a:t>
                      </a:r>
                    </a:p>
                  </a:txBody>
                  <a:tcPr/>
                </a:tc>
                <a:tc>
                  <a:txBody>
                    <a:bodyPr/>
                    <a:lstStyle/>
                    <a:p>
                      <a:pPr lvl="0" latinLnBrk="1">
                        <a:buNone/>
                      </a:pPr>
                      <a:r>
                        <a:rPr lang="ko-KR" altLang="en-US" sz="800" dirty="0">
                          <a:solidFill>
                            <a:srgbClr val="FF0000"/>
                          </a:solidFill>
                        </a:rPr>
                        <a:t>YELLOW</a:t>
                      </a:r>
                    </a:p>
                  </a:txBody>
                  <a:tcPr/>
                </a:tc>
                <a:tc>
                  <a:txBody>
                    <a:bodyPr/>
                    <a:lstStyle/>
                    <a:p>
                      <a:pPr lvl="0" latinLnBrk="1">
                        <a:buNone/>
                      </a:pPr>
                      <a:r>
                        <a:rPr lang="ko-KR" altLang="en-US" sz="800" dirty="0">
                          <a:solidFill>
                            <a:srgbClr val="FF0000"/>
                          </a:solidFill>
                        </a:rPr>
                        <a:t>2018-01-05 21:40.00</a:t>
                      </a:r>
                    </a:p>
                  </a:txBody>
                  <a:tcPr/>
                </a:tc>
                <a:extLst>
                  <a:ext uri="{0D108BD9-81ED-4DB2-BD59-A6C34878D82A}">
                    <a16:rowId xmlns:a16="http://schemas.microsoft.com/office/drawing/2014/main" val="558205721"/>
                  </a:ext>
                </a:extLst>
              </a:tr>
              <a:tr h="232833">
                <a:tc>
                  <a:txBody>
                    <a:bodyPr/>
                    <a:lstStyle/>
                    <a:p>
                      <a:pPr lvl="0" latinLnBrk="1">
                        <a:buNone/>
                      </a:pPr>
                      <a:r>
                        <a:rPr lang="ko-KR" altLang="en-US" sz="800" dirty="0"/>
                        <a:t>2</a:t>
                      </a:r>
                    </a:p>
                  </a:txBody>
                  <a:tcPr/>
                </a:tc>
                <a:tc>
                  <a:txBody>
                    <a:bodyPr/>
                    <a:lstStyle/>
                    <a:p>
                      <a:pPr lvl="0" latinLnBrk="1">
                        <a:buNone/>
                      </a:pPr>
                      <a:r>
                        <a:rPr lang="ko-KR" altLang="en-US" sz="800" dirty="0"/>
                        <a:t>10000002</a:t>
                      </a:r>
                      <a:endParaRPr lang="ko-KR" sz="800"/>
                    </a:p>
                  </a:txBody>
                  <a:tcPr/>
                </a:tc>
                <a:tc>
                  <a:txBody>
                    <a:bodyPr/>
                    <a:lstStyle/>
                    <a:p>
                      <a:pPr lvl="0" latinLnBrk="1">
                        <a:buNone/>
                      </a:pPr>
                      <a:r>
                        <a:rPr lang="ko-KR" altLang="en-US" sz="800" dirty="0"/>
                        <a:t>BLUE</a:t>
                      </a:r>
                    </a:p>
                  </a:txBody>
                  <a:tcPr/>
                </a:tc>
                <a:tc>
                  <a:txBody>
                    <a:bodyPr/>
                    <a:lstStyle/>
                    <a:p>
                      <a:pPr lvl="0" latinLnBrk="1">
                        <a:buNone/>
                      </a:pPr>
                      <a:r>
                        <a:rPr lang="ko-KR" altLang="en-US" sz="800" dirty="0"/>
                        <a:t>2018-01-02</a:t>
                      </a:r>
                      <a:r>
                        <a:rPr lang="ko-KR" altLang="en-US" sz="800" b="0" i="0" u="none" strike="noStrike" noProof="0" dirty="0">
                          <a:solidFill>
                            <a:srgbClr val="000000"/>
                          </a:solidFill>
                          <a:latin typeface="맑은 고딕"/>
                          <a:ea typeface="맑은 고딕"/>
                        </a:rPr>
                        <a:t> 15</a:t>
                      </a:r>
                      <a:r>
                        <a:rPr lang="en-US" altLang="ko-KR" sz="800" b="0" i="0" u="none" strike="noStrike" noProof="0" dirty="0">
                          <a:solidFill>
                            <a:srgbClr val="000000"/>
                          </a:solidFill>
                          <a:latin typeface="맑은 고딕"/>
                          <a:ea typeface="맑은 고딕"/>
                        </a:rPr>
                        <a:t>:11.24</a:t>
                      </a:r>
                      <a:endParaRPr lang="ko-KR" sz="800"/>
                    </a:p>
                  </a:txBody>
                  <a:tcPr/>
                </a:tc>
                <a:extLst>
                  <a:ext uri="{0D108BD9-81ED-4DB2-BD59-A6C34878D82A}">
                    <a16:rowId xmlns:a16="http://schemas.microsoft.com/office/drawing/2014/main" val="3909673833"/>
                  </a:ext>
                </a:extLst>
              </a:tr>
              <a:tr h="263877">
                <a:tc>
                  <a:txBody>
                    <a:bodyPr/>
                    <a:lstStyle/>
                    <a:p>
                      <a:pPr lvl="0" latinLnBrk="1">
                        <a:buNone/>
                      </a:pPr>
                      <a:r>
                        <a:rPr lang="ko-KR" altLang="en-US" sz="800" dirty="0"/>
                        <a:t>3</a:t>
                      </a:r>
                    </a:p>
                  </a:txBody>
                  <a:tcPr/>
                </a:tc>
                <a:tc>
                  <a:txBody>
                    <a:bodyPr/>
                    <a:lstStyle/>
                    <a:p>
                      <a:pPr lvl="0" latinLnBrk="1">
                        <a:buNone/>
                      </a:pPr>
                      <a:r>
                        <a:rPr lang="ko-KR" altLang="en-US" sz="800" dirty="0"/>
                        <a:t>10000003</a:t>
                      </a:r>
                      <a:endParaRPr lang="ko-KR" sz="800"/>
                    </a:p>
                  </a:txBody>
                  <a:tcPr/>
                </a:tc>
                <a:tc>
                  <a:txBody>
                    <a:bodyPr/>
                    <a:lstStyle/>
                    <a:p>
                      <a:pPr lvl="0" latinLnBrk="1">
                        <a:buNone/>
                      </a:pPr>
                      <a:r>
                        <a:rPr lang="ko-KR" altLang="en-US" sz="800" dirty="0"/>
                        <a:t>BLACK</a:t>
                      </a:r>
                      <a:endParaRPr lang="ko-KR" sz="800"/>
                    </a:p>
                  </a:txBody>
                  <a:tcPr/>
                </a:tc>
                <a:tc>
                  <a:txBody>
                    <a:bodyPr/>
                    <a:lstStyle/>
                    <a:p>
                      <a:pPr lvl="0" latinLnBrk="1">
                        <a:buNone/>
                      </a:pPr>
                      <a:r>
                        <a:rPr lang="ko-KR" altLang="en-US" sz="800" dirty="0"/>
                        <a:t>2018-01-03 </a:t>
                      </a:r>
                      <a:r>
                        <a:rPr lang="en-US" altLang="ko-KR" sz="800" b="0" i="0" u="none" strike="noStrike" noProof="0" dirty="0">
                          <a:solidFill>
                            <a:srgbClr val="000000"/>
                          </a:solidFill>
                          <a:latin typeface="맑은 고딕"/>
                          <a:ea typeface="맑은 고딕"/>
                        </a:rPr>
                        <a:t>20:34.31</a:t>
                      </a:r>
                      <a:endParaRPr lang="ko-KR" sz="800"/>
                    </a:p>
                  </a:txBody>
                  <a:tcPr/>
                </a:tc>
                <a:extLst>
                  <a:ext uri="{0D108BD9-81ED-4DB2-BD59-A6C34878D82A}">
                    <a16:rowId xmlns:a16="http://schemas.microsoft.com/office/drawing/2014/main" val="3189844388"/>
                  </a:ext>
                </a:extLst>
              </a:tr>
            </a:tbl>
          </a:graphicData>
        </a:graphic>
      </p:graphicFrame>
      <p:graphicFrame>
        <p:nvGraphicFramePr>
          <p:cNvPr id="20" name="표 4">
            <a:extLst>
              <a:ext uri="{FF2B5EF4-FFF2-40B4-BE49-F238E27FC236}">
                <a16:creationId xmlns:a16="http://schemas.microsoft.com/office/drawing/2014/main" id="{7156A286-53DF-4463-A530-7979A09A7BA4}"/>
              </a:ext>
            </a:extLst>
          </p:cNvPr>
          <p:cNvGraphicFramePr>
            <a:graphicFrameLocks noGrp="1"/>
          </p:cNvGraphicFramePr>
          <p:nvPr>
            <p:extLst>
              <p:ext uri="{D42A27DB-BD31-4B8C-83A1-F6EECF244321}">
                <p14:modId xmlns:p14="http://schemas.microsoft.com/office/powerpoint/2010/main" val="1112632596"/>
              </p:ext>
            </p:extLst>
          </p:nvPr>
        </p:nvGraphicFramePr>
        <p:xfrm>
          <a:off x="4896875" y="2037452"/>
          <a:ext cx="5014815" cy="1476372"/>
        </p:xfrm>
        <a:graphic>
          <a:graphicData uri="http://schemas.openxmlformats.org/drawingml/2006/table">
            <a:tbl>
              <a:tblPr firstRow="1" bandRow="1">
                <a:tableStyleId>{5C22544A-7EE6-4342-B048-85BDC9FD1C3A}</a:tableStyleId>
              </a:tblPr>
              <a:tblGrid>
                <a:gridCol w="376248">
                  <a:extLst>
                    <a:ext uri="{9D8B030D-6E8A-4147-A177-3AD203B41FA5}">
                      <a16:colId xmlns:a16="http://schemas.microsoft.com/office/drawing/2014/main" val="2588650229"/>
                    </a:ext>
                  </a:extLst>
                </a:gridCol>
                <a:gridCol w="376248">
                  <a:extLst>
                    <a:ext uri="{9D8B030D-6E8A-4147-A177-3AD203B41FA5}">
                      <a16:colId xmlns:a16="http://schemas.microsoft.com/office/drawing/2014/main" val="2463079761"/>
                    </a:ext>
                  </a:extLst>
                </a:gridCol>
                <a:gridCol w="730074">
                  <a:extLst>
                    <a:ext uri="{9D8B030D-6E8A-4147-A177-3AD203B41FA5}">
                      <a16:colId xmlns:a16="http://schemas.microsoft.com/office/drawing/2014/main" val="3578569304"/>
                    </a:ext>
                  </a:extLst>
                </a:gridCol>
                <a:gridCol w="619125">
                  <a:extLst>
                    <a:ext uri="{9D8B030D-6E8A-4147-A177-3AD203B41FA5}">
                      <a16:colId xmlns:a16="http://schemas.microsoft.com/office/drawing/2014/main" val="299667904"/>
                    </a:ext>
                  </a:extLst>
                </a:gridCol>
                <a:gridCol w="1433575">
                  <a:extLst>
                    <a:ext uri="{9D8B030D-6E8A-4147-A177-3AD203B41FA5}">
                      <a16:colId xmlns:a16="http://schemas.microsoft.com/office/drawing/2014/main" val="2080853814"/>
                    </a:ext>
                  </a:extLst>
                </a:gridCol>
                <a:gridCol w="1479545">
                  <a:extLst>
                    <a:ext uri="{9D8B030D-6E8A-4147-A177-3AD203B41FA5}">
                      <a16:colId xmlns:a16="http://schemas.microsoft.com/office/drawing/2014/main" val="858262840"/>
                    </a:ext>
                  </a:extLst>
                </a:gridCol>
              </a:tblGrid>
              <a:tr h="219075">
                <a:tc>
                  <a:txBody>
                    <a:bodyPr/>
                    <a:lstStyle/>
                    <a:p>
                      <a:pPr lvl="0" latinLnBrk="1">
                        <a:buNone/>
                      </a:pPr>
                      <a:r>
                        <a:rPr lang="ko-KR" altLang="en-US" sz="800" dirty="0"/>
                        <a:t>_ID</a:t>
                      </a:r>
                    </a:p>
                  </a:txBody>
                  <a:tcPr/>
                </a:tc>
                <a:tc>
                  <a:txBody>
                    <a:bodyPr/>
                    <a:lstStyle/>
                    <a:p>
                      <a:pPr lvl="0" latinLnBrk="1">
                        <a:buNone/>
                      </a:pPr>
                      <a:r>
                        <a:rPr lang="ko-KR" altLang="en-US" sz="800" dirty="0"/>
                        <a:t>_ID</a:t>
                      </a:r>
                    </a:p>
                  </a:txBody>
                  <a:tcPr/>
                </a:tc>
                <a:tc>
                  <a:txBody>
                    <a:bodyPr/>
                    <a:lstStyle/>
                    <a:p>
                      <a:pPr latinLnBrk="1"/>
                      <a:r>
                        <a:rPr lang="ko-KR" altLang="en-US" sz="800" dirty="0"/>
                        <a:t>GTIN</a:t>
                      </a:r>
                    </a:p>
                  </a:txBody>
                  <a:tcPr/>
                </a:tc>
                <a:tc>
                  <a:txBody>
                    <a:bodyPr/>
                    <a:lstStyle/>
                    <a:p>
                      <a:pPr latinLnBrk="1"/>
                      <a:r>
                        <a:rPr lang="ko-KR" altLang="en-US" sz="800" dirty="0"/>
                        <a:t>NAME</a:t>
                      </a:r>
                    </a:p>
                  </a:txBody>
                  <a:tcPr/>
                </a:tc>
                <a:tc>
                  <a:txBody>
                    <a:bodyPr/>
                    <a:lstStyle/>
                    <a:p>
                      <a:pPr latinLnBrk="1"/>
                      <a:r>
                        <a:rPr lang="ko-KR" altLang="en-US" sz="800" dirty="0"/>
                        <a:t>AUDIT TRAIL (ORIGIN)</a:t>
                      </a:r>
                      <a:endParaRPr lang="ko-KR" sz="800" dirty="0"/>
                    </a:p>
                  </a:txBody>
                  <a:tcPr/>
                </a:tc>
                <a:tc>
                  <a:txBody>
                    <a:bodyPr/>
                    <a:lstStyle/>
                    <a:p>
                      <a:pPr lvl="0" algn="l" latinLnBrk="1">
                        <a:buNone/>
                      </a:pPr>
                      <a:r>
                        <a:rPr lang="ko-KR" sz="800" b="1" i="0" u="none" strike="noStrike" noProof="0" dirty="0">
                          <a:solidFill>
                            <a:srgbClr val="FFFFFF"/>
                          </a:solidFill>
                          <a:latin typeface="맑은 고딕"/>
                          <a:ea typeface="맑은 고딕"/>
                        </a:rPr>
                        <a:t>AUDIT TRAIL</a:t>
                      </a:r>
                      <a:r>
                        <a:rPr lang="ko-KR" altLang="en-US" sz="800" b="1" i="0" u="none" strike="noStrike" noProof="0" dirty="0">
                          <a:solidFill>
                            <a:srgbClr val="FFFFFF"/>
                          </a:solidFill>
                          <a:latin typeface="맑은 고딕"/>
                          <a:ea typeface="맑은 고딕"/>
                        </a:rPr>
                        <a:t> (HISTROY)</a:t>
                      </a:r>
                      <a:endParaRPr lang="ko-KR" dirty="0"/>
                    </a:p>
                  </a:txBody>
                  <a:tcPr/>
                </a:tc>
                <a:extLst>
                  <a:ext uri="{0D108BD9-81ED-4DB2-BD59-A6C34878D82A}">
                    <a16:rowId xmlns:a16="http://schemas.microsoft.com/office/drawing/2014/main" val="3992833192"/>
                  </a:ext>
                </a:extLst>
              </a:tr>
              <a:tr h="232833">
                <a:tc>
                  <a:txBody>
                    <a:bodyPr/>
                    <a:lstStyle/>
                    <a:p>
                      <a:pPr lvl="0" latinLnBrk="1">
                        <a:buNone/>
                      </a:pPr>
                      <a:r>
                        <a:rPr lang="ko-KR" altLang="en-US" sz="800" dirty="0"/>
                        <a:t>1</a:t>
                      </a:r>
                    </a:p>
                  </a:txBody>
                  <a:tcPr/>
                </a:tc>
                <a:tc>
                  <a:txBody>
                    <a:bodyPr/>
                    <a:lstStyle/>
                    <a:p>
                      <a:pPr lvl="0" latinLnBrk="1">
                        <a:buNone/>
                      </a:pPr>
                      <a:r>
                        <a:rPr lang="ko-KR" altLang="en-US" sz="800" dirty="0"/>
                        <a:t>1</a:t>
                      </a:r>
                    </a:p>
                  </a:txBody>
                  <a:tcPr/>
                </a:tc>
                <a:tc>
                  <a:txBody>
                    <a:bodyPr/>
                    <a:lstStyle/>
                    <a:p>
                      <a:pPr latinLnBrk="1"/>
                      <a:r>
                        <a:rPr lang="ko-KR" altLang="en-US" sz="800" dirty="0"/>
                        <a:t>10000001</a:t>
                      </a:r>
                    </a:p>
                  </a:txBody>
                  <a:tcPr/>
                </a:tc>
                <a:tc>
                  <a:txBody>
                    <a:bodyPr/>
                    <a:lstStyle/>
                    <a:p>
                      <a:pPr latinLnBrk="1"/>
                      <a:r>
                        <a:rPr lang="ko-KR" altLang="en-US" sz="800" dirty="0"/>
                        <a:t>RED</a:t>
                      </a:r>
                    </a:p>
                  </a:txBody>
                  <a:tcPr/>
                </a:tc>
                <a:tc>
                  <a:txBody>
                    <a:bodyPr/>
                    <a:lstStyle/>
                    <a:p>
                      <a:pPr latinLnBrk="1"/>
                      <a:r>
                        <a:rPr lang="ko-KR" altLang="en-US" sz="800" dirty="0"/>
                        <a:t>2018-01-01 21:00.36</a:t>
                      </a:r>
                    </a:p>
                  </a:txBody>
                  <a:tcPr/>
                </a:tc>
                <a:tc>
                  <a:txBody>
                    <a:bodyPr/>
                    <a:lstStyle/>
                    <a:p>
                      <a:pPr lvl="0" latinLnBrk="1">
                        <a:buNone/>
                      </a:pPr>
                      <a:r>
                        <a:rPr lang="ko-KR" altLang="en-US" sz="800" dirty="0"/>
                        <a:t>2018-01-01 21:00.38</a:t>
                      </a:r>
                      <a:endParaRPr lang="ko-KR" dirty="0"/>
                    </a:p>
                  </a:txBody>
                  <a:tcPr/>
                </a:tc>
                <a:extLst>
                  <a:ext uri="{0D108BD9-81ED-4DB2-BD59-A6C34878D82A}">
                    <a16:rowId xmlns:a16="http://schemas.microsoft.com/office/drawing/2014/main" val="558205721"/>
                  </a:ext>
                </a:extLst>
              </a:tr>
              <a:tr h="232833">
                <a:tc>
                  <a:txBody>
                    <a:bodyPr/>
                    <a:lstStyle/>
                    <a:p>
                      <a:pPr lvl="0" latinLnBrk="1">
                        <a:buNone/>
                      </a:pPr>
                      <a:r>
                        <a:rPr lang="ko-KR" altLang="en-US" sz="800" dirty="0"/>
                        <a:t>2</a:t>
                      </a:r>
                    </a:p>
                  </a:txBody>
                  <a:tcPr/>
                </a:tc>
                <a:tc>
                  <a:txBody>
                    <a:bodyPr/>
                    <a:lstStyle/>
                    <a:p>
                      <a:pPr lvl="0" latinLnBrk="1">
                        <a:buNone/>
                      </a:pPr>
                      <a:r>
                        <a:rPr lang="ko-KR" altLang="en-US" sz="800" dirty="0"/>
                        <a:t>2</a:t>
                      </a:r>
                    </a:p>
                  </a:txBody>
                  <a:tcPr/>
                </a:tc>
                <a:tc>
                  <a:txBody>
                    <a:bodyPr/>
                    <a:lstStyle/>
                    <a:p>
                      <a:pPr lvl="0" latinLnBrk="1">
                        <a:buNone/>
                      </a:pPr>
                      <a:r>
                        <a:rPr lang="ko-KR" altLang="en-US" sz="800" dirty="0"/>
                        <a:t>10000002</a:t>
                      </a:r>
                      <a:endParaRPr lang="ko-KR" sz="800"/>
                    </a:p>
                  </a:txBody>
                  <a:tcPr/>
                </a:tc>
                <a:tc>
                  <a:txBody>
                    <a:bodyPr/>
                    <a:lstStyle/>
                    <a:p>
                      <a:pPr lvl="0" latinLnBrk="1">
                        <a:buNone/>
                      </a:pPr>
                      <a:r>
                        <a:rPr lang="ko-KR" altLang="en-US" sz="800" dirty="0"/>
                        <a:t>BLUE</a:t>
                      </a:r>
                    </a:p>
                  </a:txBody>
                  <a:tcPr/>
                </a:tc>
                <a:tc>
                  <a:txBody>
                    <a:bodyPr/>
                    <a:lstStyle/>
                    <a:p>
                      <a:pPr lvl="0" latinLnBrk="1">
                        <a:buNone/>
                      </a:pPr>
                      <a:r>
                        <a:rPr lang="ko-KR" altLang="en-US" sz="800" dirty="0"/>
                        <a:t>2018-01-02</a:t>
                      </a:r>
                      <a:r>
                        <a:rPr lang="ko-KR" altLang="en-US" sz="800" b="0" i="0" u="none" strike="noStrike" noProof="0" dirty="0">
                          <a:solidFill>
                            <a:srgbClr val="000000"/>
                          </a:solidFill>
                          <a:latin typeface="맑은 고딕"/>
                          <a:ea typeface="맑은 고딕"/>
                        </a:rPr>
                        <a:t> 15</a:t>
                      </a:r>
                      <a:r>
                        <a:rPr lang="en-US" altLang="ko-KR" sz="800" b="0" i="0" u="none" strike="noStrike" noProof="0" dirty="0">
                          <a:solidFill>
                            <a:srgbClr val="000000"/>
                          </a:solidFill>
                          <a:latin typeface="맑은 고딕"/>
                          <a:ea typeface="맑은 고딕"/>
                        </a:rPr>
                        <a:t>:11.24</a:t>
                      </a:r>
                      <a:endParaRPr lang="ko-KR" sz="800"/>
                    </a:p>
                  </a:txBody>
                  <a:tcPr/>
                </a:tc>
                <a:tc>
                  <a:txBody>
                    <a:bodyPr/>
                    <a:lstStyle/>
                    <a:p>
                      <a:pPr lvl="0" latinLnBrk="1">
                        <a:buNone/>
                      </a:pPr>
                      <a:r>
                        <a:rPr lang="ko-KR" altLang="en-US" sz="800" dirty="0"/>
                        <a:t>2018-01-02 15:11.26</a:t>
                      </a:r>
                      <a:endParaRPr lang="ko-KR" dirty="0"/>
                    </a:p>
                  </a:txBody>
                  <a:tcPr/>
                </a:tc>
                <a:extLst>
                  <a:ext uri="{0D108BD9-81ED-4DB2-BD59-A6C34878D82A}">
                    <a16:rowId xmlns:a16="http://schemas.microsoft.com/office/drawing/2014/main" val="3909673833"/>
                  </a:ext>
                </a:extLst>
              </a:tr>
              <a:tr h="263877">
                <a:tc>
                  <a:txBody>
                    <a:bodyPr/>
                    <a:lstStyle/>
                    <a:p>
                      <a:pPr lvl="0" latinLnBrk="1">
                        <a:buNone/>
                      </a:pPr>
                      <a:r>
                        <a:rPr lang="ko-KR" altLang="en-US" sz="800" dirty="0"/>
                        <a:t>3</a:t>
                      </a:r>
                    </a:p>
                  </a:txBody>
                  <a:tcPr/>
                </a:tc>
                <a:tc>
                  <a:txBody>
                    <a:bodyPr/>
                    <a:lstStyle/>
                    <a:p>
                      <a:pPr lvl="0" latinLnBrk="1">
                        <a:buNone/>
                      </a:pPr>
                      <a:r>
                        <a:rPr lang="ko-KR" altLang="en-US" sz="800" dirty="0"/>
                        <a:t>3</a:t>
                      </a:r>
                    </a:p>
                  </a:txBody>
                  <a:tcPr/>
                </a:tc>
                <a:tc>
                  <a:txBody>
                    <a:bodyPr/>
                    <a:lstStyle/>
                    <a:p>
                      <a:pPr lvl="0" latinLnBrk="1">
                        <a:buNone/>
                      </a:pPr>
                      <a:r>
                        <a:rPr lang="ko-KR" altLang="en-US" sz="800" dirty="0"/>
                        <a:t>10000003</a:t>
                      </a:r>
                      <a:endParaRPr lang="ko-KR" sz="800"/>
                    </a:p>
                  </a:txBody>
                  <a:tcPr/>
                </a:tc>
                <a:tc>
                  <a:txBody>
                    <a:bodyPr/>
                    <a:lstStyle/>
                    <a:p>
                      <a:pPr lvl="0" latinLnBrk="1">
                        <a:buNone/>
                      </a:pPr>
                      <a:r>
                        <a:rPr lang="ko-KR" altLang="en-US" sz="800" dirty="0"/>
                        <a:t>BLACK</a:t>
                      </a:r>
                      <a:endParaRPr lang="ko-KR" sz="800"/>
                    </a:p>
                  </a:txBody>
                  <a:tcPr/>
                </a:tc>
                <a:tc>
                  <a:txBody>
                    <a:bodyPr/>
                    <a:lstStyle/>
                    <a:p>
                      <a:pPr lvl="0" latinLnBrk="1">
                        <a:buNone/>
                      </a:pPr>
                      <a:r>
                        <a:rPr lang="ko-KR" altLang="en-US" sz="800" dirty="0"/>
                        <a:t>2018-01-03 </a:t>
                      </a:r>
                      <a:r>
                        <a:rPr lang="en-US" altLang="ko-KR" sz="800" b="0" i="0" u="none" strike="noStrike" noProof="0" dirty="0">
                          <a:solidFill>
                            <a:srgbClr val="000000"/>
                          </a:solidFill>
                          <a:latin typeface="맑은 고딕"/>
                          <a:ea typeface="맑은 고딕"/>
                        </a:rPr>
                        <a:t>20:34.31</a:t>
                      </a:r>
                      <a:endParaRPr lang="ko-KR" sz="800"/>
                    </a:p>
                  </a:txBody>
                  <a:tcPr/>
                </a:tc>
                <a:tc>
                  <a:txBody>
                    <a:bodyPr/>
                    <a:lstStyle/>
                    <a:p>
                      <a:pPr lvl="0" latinLnBrk="1">
                        <a:buNone/>
                      </a:pPr>
                      <a:r>
                        <a:rPr lang="ko-KR" altLang="en-US" sz="800" dirty="0"/>
                        <a:t>2018-01-03 20:34.33</a:t>
                      </a:r>
                      <a:endParaRPr lang="ko-KR" dirty="0"/>
                    </a:p>
                  </a:txBody>
                  <a:tcPr/>
                </a:tc>
                <a:extLst>
                  <a:ext uri="{0D108BD9-81ED-4DB2-BD59-A6C34878D82A}">
                    <a16:rowId xmlns:a16="http://schemas.microsoft.com/office/drawing/2014/main" val="3189844388"/>
                  </a:ext>
                </a:extLst>
              </a:tr>
              <a:tr h="263877">
                <a:tc>
                  <a:txBody>
                    <a:bodyPr/>
                    <a:lstStyle/>
                    <a:p>
                      <a:pPr lvl="0" latinLnBrk="1">
                        <a:buNone/>
                      </a:pPr>
                      <a:r>
                        <a:rPr lang="ko-KR" altLang="en-US" sz="800" dirty="0"/>
                        <a:t>4</a:t>
                      </a:r>
                    </a:p>
                  </a:txBody>
                  <a:tcPr/>
                </a:tc>
                <a:tc>
                  <a:txBody>
                    <a:bodyPr/>
                    <a:lstStyle/>
                    <a:p>
                      <a:pPr lvl="0" latinLnBrk="1">
                        <a:buNone/>
                      </a:pPr>
                      <a:r>
                        <a:rPr lang="ko-KR" altLang="en-US" sz="800" dirty="0">
                          <a:solidFill>
                            <a:srgbClr val="FF0000"/>
                          </a:solidFill>
                        </a:rPr>
                        <a:t>1</a:t>
                      </a:r>
                    </a:p>
                  </a:txBody>
                  <a:tcPr/>
                </a:tc>
                <a:tc>
                  <a:txBody>
                    <a:bodyPr/>
                    <a:lstStyle/>
                    <a:p>
                      <a:pPr lvl="0" latinLnBrk="1">
                        <a:buNone/>
                      </a:pPr>
                      <a:r>
                        <a:rPr lang="ko-KR" altLang="en-US" sz="800" dirty="0">
                          <a:solidFill>
                            <a:srgbClr val="FF0000"/>
                          </a:solidFill>
                        </a:rPr>
                        <a:t>10000001</a:t>
                      </a:r>
                      <a:endParaRPr lang="ko-KR">
                        <a:solidFill>
                          <a:srgbClr val="FF0000"/>
                        </a:solidFill>
                      </a:endParaRPr>
                    </a:p>
                  </a:txBody>
                  <a:tcPr/>
                </a:tc>
                <a:tc>
                  <a:txBody>
                    <a:bodyPr/>
                    <a:lstStyle/>
                    <a:p>
                      <a:pPr lvl="0" latinLnBrk="1">
                        <a:buNone/>
                      </a:pPr>
                      <a:r>
                        <a:rPr lang="ko-KR" altLang="en-US" sz="800" dirty="0">
                          <a:solidFill>
                            <a:srgbClr val="FF0000"/>
                          </a:solidFill>
                        </a:rPr>
                        <a:t>ORANGE</a:t>
                      </a:r>
                      <a:endParaRPr lang="ko-KR">
                        <a:solidFill>
                          <a:srgbClr val="FF0000"/>
                        </a:solidFill>
                      </a:endParaRPr>
                    </a:p>
                  </a:txBody>
                  <a:tcPr/>
                </a:tc>
                <a:tc>
                  <a:txBody>
                    <a:bodyPr/>
                    <a:lstStyle/>
                    <a:p>
                      <a:pPr lvl="0" latinLnBrk="1">
                        <a:buNone/>
                      </a:pPr>
                      <a:r>
                        <a:rPr lang="ko-KR" altLang="en-US" sz="800" dirty="0">
                          <a:solidFill>
                            <a:srgbClr val="FF0000"/>
                          </a:solidFill>
                        </a:rPr>
                        <a:t>2018-01-04 21:40.00</a:t>
                      </a:r>
                      <a:endParaRPr lang="ko-KR">
                        <a:solidFill>
                          <a:srgbClr val="FF0000"/>
                        </a:solidFill>
                      </a:endParaRPr>
                    </a:p>
                  </a:txBody>
                  <a:tcPr/>
                </a:tc>
                <a:tc>
                  <a:txBody>
                    <a:bodyPr/>
                    <a:lstStyle/>
                    <a:p>
                      <a:pPr lvl="0" algn="l" latinLnBrk="1">
                        <a:buNone/>
                      </a:pPr>
                      <a:r>
                        <a:rPr lang="ko-KR" sz="800" b="0" i="0" u="none" strike="noStrike" noProof="0" dirty="0">
                          <a:solidFill>
                            <a:srgbClr val="000000"/>
                          </a:solidFill>
                          <a:latin typeface="맑은 고딕"/>
                          <a:ea typeface="맑은 고딕"/>
                        </a:rPr>
                        <a:t>2018-01-04 </a:t>
                      </a:r>
                      <a:r>
                        <a:rPr lang="en-US" altLang="ko-KR" sz="800" b="0" i="0" u="none" strike="noStrike" noProof="0" dirty="0">
                          <a:solidFill>
                            <a:srgbClr val="000000"/>
                          </a:solidFill>
                          <a:latin typeface="맑은 고딕"/>
                          <a:ea typeface="맑은 고딕"/>
                        </a:rPr>
                        <a:t>21:40.02</a:t>
                      </a:r>
                      <a:endParaRPr lang="ko-KR" dirty="0"/>
                    </a:p>
                  </a:txBody>
                  <a:tcPr/>
                </a:tc>
                <a:extLst>
                  <a:ext uri="{0D108BD9-81ED-4DB2-BD59-A6C34878D82A}">
                    <a16:rowId xmlns:a16="http://schemas.microsoft.com/office/drawing/2014/main" val="251937609"/>
                  </a:ext>
                </a:extLst>
              </a:tr>
              <a:tr h="263877">
                <a:tc>
                  <a:txBody>
                    <a:bodyPr/>
                    <a:lstStyle/>
                    <a:p>
                      <a:pPr lvl="0" latinLnBrk="1">
                        <a:buNone/>
                      </a:pPr>
                      <a:r>
                        <a:rPr lang="ko-KR" altLang="en-US" sz="800" dirty="0"/>
                        <a:t>5</a:t>
                      </a:r>
                    </a:p>
                  </a:txBody>
                  <a:tcPr/>
                </a:tc>
                <a:tc>
                  <a:txBody>
                    <a:bodyPr/>
                    <a:lstStyle/>
                    <a:p>
                      <a:pPr lvl="0" latinLnBrk="1">
                        <a:buNone/>
                      </a:pPr>
                      <a:r>
                        <a:rPr lang="ko-KR" altLang="en-US" sz="800" dirty="0">
                          <a:solidFill>
                            <a:srgbClr val="FF0000"/>
                          </a:solidFill>
                        </a:rPr>
                        <a:t>1</a:t>
                      </a:r>
                    </a:p>
                  </a:txBody>
                  <a:tcPr/>
                </a:tc>
                <a:tc>
                  <a:txBody>
                    <a:bodyPr/>
                    <a:lstStyle/>
                    <a:p>
                      <a:pPr lvl="0" latinLnBrk="1">
                        <a:buNone/>
                      </a:pPr>
                      <a:r>
                        <a:rPr lang="ko-KR" altLang="en-US" sz="800" dirty="0">
                          <a:solidFill>
                            <a:srgbClr val="FF0000"/>
                          </a:solidFill>
                        </a:rPr>
                        <a:t>10000001</a:t>
                      </a:r>
                      <a:endParaRPr lang="ko-KR" dirty="0"/>
                    </a:p>
                  </a:txBody>
                  <a:tcPr/>
                </a:tc>
                <a:tc>
                  <a:txBody>
                    <a:bodyPr/>
                    <a:lstStyle/>
                    <a:p>
                      <a:pPr lvl="0" latinLnBrk="1">
                        <a:buNone/>
                      </a:pPr>
                      <a:r>
                        <a:rPr lang="ko-KR" altLang="en-US" sz="800" dirty="0">
                          <a:solidFill>
                            <a:srgbClr val="FF0000"/>
                          </a:solidFill>
                        </a:rPr>
                        <a:t>YELLOW</a:t>
                      </a:r>
                      <a:endParaRPr lang="ko-KR" dirty="0"/>
                    </a:p>
                  </a:txBody>
                  <a:tcPr/>
                </a:tc>
                <a:tc>
                  <a:txBody>
                    <a:bodyPr/>
                    <a:lstStyle/>
                    <a:p>
                      <a:pPr lvl="0" latinLnBrk="1">
                        <a:buNone/>
                      </a:pPr>
                      <a:r>
                        <a:rPr lang="ko-KR" altLang="en-US" sz="800" dirty="0">
                          <a:solidFill>
                            <a:srgbClr val="FF0000"/>
                          </a:solidFill>
                        </a:rPr>
                        <a:t>2018-01-05 21:40.00</a:t>
                      </a:r>
                      <a:endParaRPr lang="ko-KR" dirty="0"/>
                    </a:p>
                  </a:txBody>
                  <a:tcPr/>
                </a:tc>
                <a:tc>
                  <a:txBody>
                    <a:bodyPr/>
                    <a:lstStyle/>
                    <a:p>
                      <a:pPr lvl="0" algn="l" latinLnBrk="1">
                        <a:buNone/>
                      </a:pPr>
                      <a:r>
                        <a:rPr lang="en-US" altLang="ko-KR" sz="800" b="0" i="0" u="none" strike="noStrike" noProof="0" dirty="0">
                          <a:solidFill>
                            <a:schemeClr val="tx1"/>
                          </a:solidFill>
                          <a:latin typeface="맑은 고딕"/>
                          <a:ea typeface="맑은 고딕"/>
                        </a:rPr>
                        <a:t>2018-01-05</a:t>
                      </a:r>
                      <a:r>
                        <a:rPr lang="ko-KR" altLang="en-US" sz="800" b="0" i="0" u="none" strike="noStrike" noProof="0" dirty="0">
                          <a:solidFill>
                            <a:schemeClr val="tx1"/>
                          </a:solidFill>
                          <a:latin typeface="맑은 고딕"/>
                          <a:ea typeface="맑은 고딕"/>
                        </a:rPr>
                        <a:t> </a:t>
                      </a:r>
                      <a:r>
                        <a:rPr lang="en-US" altLang="ko-KR" sz="800" b="0" i="0" u="none" strike="noStrike" noProof="0" dirty="0">
                          <a:solidFill>
                            <a:schemeClr val="tx1"/>
                          </a:solidFill>
                          <a:latin typeface="맑은 고딕"/>
                          <a:ea typeface="맑은 고딕"/>
                        </a:rPr>
                        <a:t>21:40.02</a:t>
                      </a:r>
                      <a:endParaRPr lang="ko-KR">
                        <a:solidFill>
                          <a:schemeClr val="tx1"/>
                        </a:solidFill>
                      </a:endParaRPr>
                    </a:p>
                  </a:txBody>
                  <a:tcPr/>
                </a:tc>
                <a:extLst>
                  <a:ext uri="{0D108BD9-81ED-4DB2-BD59-A6C34878D82A}">
                    <a16:rowId xmlns:a16="http://schemas.microsoft.com/office/drawing/2014/main" val="604374791"/>
                  </a:ext>
                </a:extLst>
              </a:tr>
            </a:tbl>
          </a:graphicData>
        </a:graphic>
      </p:graphicFrame>
      <p:sp>
        <p:nvSpPr>
          <p:cNvPr id="21" name="왼쪽 중괄호 20">
            <a:extLst>
              <a:ext uri="{FF2B5EF4-FFF2-40B4-BE49-F238E27FC236}">
                <a16:creationId xmlns:a16="http://schemas.microsoft.com/office/drawing/2014/main" id="{F098D93F-5358-4216-8687-6D1E6DC640E4}"/>
              </a:ext>
            </a:extLst>
          </p:cNvPr>
          <p:cNvSpPr/>
          <p:nvPr/>
        </p:nvSpPr>
        <p:spPr>
          <a:xfrm rot="5400000">
            <a:off x="6743233" y="359803"/>
            <a:ext cx="190084" cy="30878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TextBox 21">
            <a:extLst>
              <a:ext uri="{FF2B5EF4-FFF2-40B4-BE49-F238E27FC236}">
                <a16:creationId xmlns:a16="http://schemas.microsoft.com/office/drawing/2014/main" id="{BD028866-733F-4B74-B3F9-D0DBF099970D}"/>
              </a:ext>
            </a:extLst>
          </p:cNvPr>
          <p:cNvSpPr txBox="1"/>
          <p:nvPr/>
        </p:nvSpPr>
        <p:spPr>
          <a:xfrm>
            <a:off x="5682286" y="1571208"/>
            <a:ext cx="2311978" cy="2769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sz="1200" dirty="0"/>
              <a:t>full document of active collection</a:t>
            </a:r>
            <a:r>
              <a:rPr lang="ko-KR" sz="1200" dirty="0">
                <a:cs typeface="Calibri"/>
              </a:rPr>
              <a:t>​</a:t>
            </a:r>
            <a:endParaRPr lang="ko-KR" altLang="en-US" sz="1200" dirty="0"/>
          </a:p>
        </p:txBody>
      </p:sp>
      <p:pic>
        <p:nvPicPr>
          <p:cNvPr id="23" name="그림 13">
            <a:extLst>
              <a:ext uri="{FF2B5EF4-FFF2-40B4-BE49-F238E27FC236}">
                <a16:creationId xmlns:a16="http://schemas.microsoft.com/office/drawing/2014/main" id="{CCA6D54E-0D04-4A04-B000-B2B1DECDF64A}"/>
              </a:ext>
            </a:extLst>
          </p:cNvPr>
          <p:cNvPicPr>
            <a:picLocks noChangeAspect="1"/>
          </p:cNvPicPr>
          <p:nvPr/>
        </p:nvPicPr>
        <p:blipFill>
          <a:blip r:embed="rId2"/>
          <a:stretch>
            <a:fillRect/>
          </a:stretch>
        </p:blipFill>
        <p:spPr>
          <a:xfrm>
            <a:off x="4171035" y="1521033"/>
            <a:ext cx="562680" cy="293288"/>
          </a:xfrm>
          <a:prstGeom prst="rect">
            <a:avLst/>
          </a:prstGeom>
        </p:spPr>
      </p:pic>
      <p:sp>
        <p:nvSpPr>
          <p:cNvPr id="24" name="TextBox 23">
            <a:extLst>
              <a:ext uri="{FF2B5EF4-FFF2-40B4-BE49-F238E27FC236}">
                <a16:creationId xmlns:a16="http://schemas.microsoft.com/office/drawing/2014/main" id="{EA2429DD-3511-46C2-9497-16A8C05B3077}"/>
              </a:ext>
            </a:extLst>
          </p:cNvPr>
          <p:cNvSpPr txBox="1"/>
          <p:nvPr/>
        </p:nvSpPr>
        <p:spPr>
          <a:xfrm>
            <a:off x="3766383" y="1178022"/>
            <a:ext cx="1533300" cy="2462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sz="1000" b="1" dirty="0">
                <a:solidFill>
                  <a:srgbClr val="FF0000"/>
                </a:solidFill>
              </a:rPr>
              <a:t>Update GTIN Program</a:t>
            </a:r>
          </a:p>
        </p:txBody>
      </p:sp>
      <p:cxnSp>
        <p:nvCxnSpPr>
          <p:cNvPr id="25" name="직선 화살표 연결선 24">
            <a:extLst>
              <a:ext uri="{FF2B5EF4-FFF2-40B4-BE49-F238E27FC236}">
                <a16:creationId xmlns:a16="http://schemas.microsoft.com/office/drawing/2014/main" id="{BD237FE9-6A61-421D-81AD-C5732BB9835A}"/>
              </a:ext>
            </a:extLst>
          </p:cNvPr>
          <p:cNvCxnSpPr>
            <a:cxnSpLocks/>
          </p:cNvCxnSpPr>
          <p:nvPr/>
        </p:nvCxnSpPr>
        <p:spPr>
          <a:xfrm flipV="1">
            <a:off x="4220632" y="2369578"/>
            <a:ext cx="282287" cy="3463"/>
          </a:xfrm>
          <a:prstGeom prst="straightConnector1">
            <a:avLst/>
          </a:prstGeom>
          <a:ln>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5C7B6518-3BE5-46BF-9934-BE9C6DEB77CE}"/>
              </a:ext>
            </a:extLst>
          </p:cNvPr>
          <p:cNvCxnSpPr>
            <a:cxnSpLocks/>
          </p:cNvCxnSpPr>
          <p:nvPr/>
        </p:nvCxnSpPr>
        <p:spPr>
          <a:xfrm flipV="1">
            <a:off x="4523699" y="3374032"/>
            <a:ext cx="256309" cy="346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0B8FB99D-E170-4136-8787-1148D0BF1642}"/>
              </a:ext>
            </a:extLst>
          </p:cNvPr>
          <p:cNvCxnSpPr>
            <a:cxnSpLocks/>
          </p:cNvCxnSpPr>
          <p:nvPr/>
        </p:nvCxnSpPr>
        <p:spPr>
          <a:xfrm>
            <a:off x="4497722" y="1931426"/>
            <a:ext cx="22514" cy="1459920"/>
          </a:xfrm>
          <a:prstGeom prst="straightConnector1">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AF8925F-180A-49E4-801E-76F6E78C18EB}"/>
              </a:ext>
            </a:extLst>
          </p:cNvPr>
          <p:cNvSpPr txBox="1"/>
          <p:nvPr/>
        </p:nvSpPr>
        <p:spPr>
          <a:xfrm>
            <a:off x="2961407" y="3090719"/>
            <a:ext cx="1371023" cy="2462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sz="1000" b="1" dirty="0">
                <a:solidFill>
                  <a:srgbClr val="FF0000"/>
                </a:solidFill>
              </a:rPr>
              <a:t>Update active</a:t>
            </a:r>
            <a:r>
              <a:rPr lang="en-US" altLang="ko-KR" sz="1000" b="1" dirty="0">
                <a:solidFill>
                  <a:srgbClr val="FF0000"/>
                </a:solidFill>
                <a:cs typeface="Calibri"/>
              </a:rPr>
              <a:t> data</a:t>
            </a:r>
            <a:endParaRPr lang="en-US" altLang="ko-KR" sz="1000" b="1" dirty="0">
              <a:solidFill>
                <a:srgbClr val="FF0000"/>
              </a:solidFill>
            </a:endParaRPr>
          </a:p>
        </p:txBody>
      </p:sp>
      <p:sp>
        <p:nvSpPr>
          <p:cNvPr id="30" name="TextBox 29">
            <a:extLst>
              <a:ext uri="{FF2B5EF4-FFF2-40B4-BE49-F238E27FC236}">
                <a16:creationId xmlns:a16="http://schemas.microsoft.com/office/drawing/2014/main" id="{A4FB09C6-3206-4758-A57F-5EE9734550D2}"/>
              </a:ext>
            </a:extLst>
          </p:cNvPr>
          <p:cNvSpPr txBox="1"/>
          <p:nvPr/>
        </p:nvSpPr>
        <p:spPr>
          <a:xfrm>
            <a:off x="4823112" y="3592946"/>
            <a:ext cx="1639134" cy="2462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sz="1000" b="1" dirty="0">
                <a:solidFill>
                  <a:srgbClr val="FF0000"/>
                </a:solidFill>
                <a:cs typeface="Calibri"/>
              </a:rPr>
              <a:t>Create history data</a:t>
            </a:r>
            <a:endParaRPr lang="en-US" altLang="ko-KR" sz="1000" b="1" dirty="0">
              <a:solidFill>
                <a:srgbClr val="FF0000"/>
              </a:solidFill>
            </a:endParaRPr>
          </a:p>
        </p:txBody>
      </p:sp>
      <p:graphicFrame>
        <p:nvGraphicFramePr>
          <p:cNvPr id="26" name="표 4">
            <a:extLst>
              <a:ext uri="{FF2B5EF4-FFF2-40B4-BE49-F238E27FC236}">
                <a16:creationId xmlns:a16="http://schemas.microsoft.com/office/drawing/2014/main" id="{F77FBAE9-360D-4E21-9470-AB911DF13275}"/>
              </a:ext>
            </a:extLst>
          </p:cNvPr>
          <p:cNvGraphicFramePr>
            <a:graphicFrameLocks noGrp="1"/>
          </p:cNvGraphicFramePr>
          <p:nvPr>
            <p:extLst>
              <p:ext uri="{D42A27DB-BD31-4B8C-83A1-F6EECF244321}">
                <p14:modId xmlns:p14="http://schemas.microsoft.com/office/powerpoint/2010/main" val="2946748066"/>
              </p:ext>
            </p:extLst>
          </p:nvPr>
        </p:nvGraphicFramePr>
        <p:xfrm>
          <a:off x="611908" y="4797457"/>
          <a:ext cx="3678762" cy="962376"/>
        </p:xfrm>
        <a:graphic>
          <a:graphicData uri="http://schemas.openxmlformats.org/drawingml/2006/table">
            <a:tbl>
              <a:tblPr firstRow="1" bandRow="1">
                <a:tableStyleId>{5C22544A-7EE6-4342-B048-85BDC9FD1C3A}</a:tableStyleId>
              </a:tblPr>
              <a:tblGrid>
                <a:gridCol w="450142">
                  <a:extLst>
                    <a:ext uri="{9D8B030D-6E8A-4147-A177-3AD203B41FA5}">
                      <a16:colId xmlns:a16="http://schemas.microsoft.com/office/drawing/2014/main" val="2463079761"/>
                    </a:ext>
                  </a:extLst>
                </a:gridCol>
                <a:gridCol w="838200">
                  <a:extLst>
                    <a:ext uri="{9D8B030D-6E8A-4147-A177-3AD203B41FA5}">
                      <a16:colId xmlns:a16="http://schemas.microsoft.com/office/drawing/2014/main" val="3578569304"/>
                    </a:ext>
                  </a:extLst>
                </a:gridCol>
                <a:gridCol w="667455">
                  <a:extLst>
                    <a:ext uri="{9D8B030D-6E8A-4147-A177-3AD203B41FA5}">
                      <a16:colId xmlns:a16="http://schemas.microsoft.com/office/drawing/2014/main" val="299667904"/>
                    </a:ext>
                  </a:extLst>
                </a:gridCol>
                <a:gridCol w="1722965">
                  <a:extLst>
                    <a:ext uri="{9D8B030D-6E8A-4147-A177-3AD203B41FA5}">
                      <a16:colId xmlns:a16="http://schemas.microsoft.com/office/drawing/2014/main" val="2080853814"/>
                    </a:ext>
                  </a:extLst>
                </a:gridCol>
              </a:tblGrid>
              <a:tr h="232833">
                <a:tc>
                  <a:txBody>
                    <a:bodyPr/>
                    <a:lstStyle/>
                    <a:p>
                      <a:pPr lvl="0" latinLnBrk="1">
                        <a:buNone/>
                      </a:pPr>
                      <a:r>
                        <a:rPr lang="ko-KR" altLang="en-US" sz="800" dirty="0"/>
                        <a:t>_ID</a:t>
                      </a:r>
                    </a:p>
                  </a:txBody>
                  <a:tcPr/>
                </a:tc>
                <a:tc>
                  <a:txBody>
                    <a:bodyPr/>
                    <a:lstStyle/>
                    <a:p>
                      <a:pPr latinLnBrk="1"/>
                      <a:r>
                        <a:rPr lang="ko-KR" altLang="en-US" sz="800" dirty="0"/>
                        <a:t>GTIN</a:t>
                      </a:r>
                    </a:p>
                  </a:txBody>
                  <a:tcPr/>
                </a:tc>
                <a:tc>
                  <a:txBody>
                    <a:bodyPr/>
                    <a:lstStyle/>
                    <a:p>
                      <a:pPr latinLnBrk="1"/>
                      <a:r>
                        <a:rPr lang="ko-KR" altLang="en-US" sz="800" dirty="0"/>
                        <a:t>NAME</a:t>
                      </a:r>
                    </a:p>
                  </a:txBody>
                  <a:tcPr/>
                </a:tc>
                <a:tc>
                  <a:txBody>
                    <a:bodyPr/>
                    <a:lstStyle/>
                    <a:p>
                      <a:pPr latinLnBrk="1"/>
                      <a:r>
                        <a:rPr lang="ko-KR" altLang="en-US" sz="800" dirty="0"/>
                        <a:t>AUDIT TRAIL (TIME)</a:t>
                      </a:r>
                      <a:endParaRPr lang="ko-KR" sz="800"/>
                    </a:p>
                  </a:txBody>
                  <a:tcPr/>
                </a:tc>
                <a:extLst>
                  <a:ext uri="{0D108BD9-81ED-4DB2-BD59-A6C34878D82A}">
                    <a16:rowId xmlns:a16="http://schemas.microsoft.com/office/drawing/2014/main" val="3992833192"/>
                  </a:ext>
                </a:extLst>
              </a:tr>
              <a:tr h="232833">
                <a:tc>
                  <a:txBody>
                    <a:bodyPr/>
                    <a:lstStyle/>
                    <a:p>
                      <a:pPr lvl="0" latinLnBrk="1">
                        <a:buNone/>
                      </a:pPr>
                      <a:r>
                        <a:rPr lang="ko-KR" altLang="en-US" sz="800" dirty="0"/>
                        <a:t>1</a:t>
                      </a:r>
                    </a:p>
                  </a:txBody>
                  <a:tcPr/>
                </a:tc>
                <a:tc>
                  <a:txBody>
                    <a:bodyPr/>
                    <a:lstStyle/>
                    <a:p>
                      <a:pPr latinLnBrk="1"/>
                      <a:r>
                        <a:rPr lang="ko-KR" altLang="en-US" sz="800" dirty="0"/>
                        <a:t>10000001</a:t>
                      </a:r>
                    </a:p>
                  </a:txBody>
                  <a:tcPr/>
                </a:tc>
                <a:tc>
                  <a:txBody>
                    <a:bodyPr/>
                    <a:lstStyle/>
                    <a:p>
                      <a:pPr lvl="0" latinLnBrk="1">
                        <a:buNone/>
                      </a:pPr>
                      <a:r>
                        <a:rPr lang="ko-KR" altLang="en-US" sz="800" dirty="0">
                          <a:solidFill>
                            <a:srgbClr val="FF0000"/>
                          </a:solidFill>
                        </a:rPr>
                        <a:t>YELLOW</a:t>
                      </a:r>
                    </a:p>
                  </a:txBody>
                  <a:tcPr/>
                </a:tc>
                <a:tc>
                  <a:txBody>
                    <a:bodyPr/>
                    <a:lstStyle/>
                    <a:p>
                      <a:pPr lvl="0" latinLnBrk="1">
                        <a:buNone/>
                      </a:pPr>
                      <a:r>
                        <a:rPr lang="ko-KR" altLang="en-US" sz="800" dirty="0">
                          <a:solidFill>
                            <a:srgbClr val="FF0000"/>
                          </a:solidFill>
                        </a:rPr>
                        <a:t>2018-01-05 21:40.00</a:t>
                      </a:r>
                    </a:p>
                  </a:txBody>
                  <a:tcPr/>
                </a:tc>
                <a:extLst>
                  <a:ext uri="{0D108BD9-81ED-4DB2-BD59-A6C34878D82A}">
                    <a16:rowId xmlns:a16="http://schemas.microsoft.com/office/drawing/2014/main" val="558205721"/>
                  </a:ext>
                </a:extLst>
              </a:tr>
              <a:tr h="232833">
                <a:tc>
                  <a:txBody>
                    <a:bodyPr/>
                    <a:lstStyle/>
                    <a:p>
                      <a:pPr lvl="0" latinLnBrk="1">
                        <a:buNone/>
                      </a:pPr>
                      <a:r>
                        <a:rPr lang="ko-KR" altLang="en-US" sz="800" dirty="0"/>
                        <a:t>2</a:t>
                      </a:r>
                    </a:p>
                  </a:txBody>
                  <a:tcPr/>
                </a:tc>
                <a:tc>
                  <a:txBody>
                    <a:bodyPr/>
                    <a:lstStyle/>
                    <a:p>
                      <a:pPr lvl="0" latinLnBrk="1">
                        <a:buNone/>
                      </a:pPr>
                      <a:r>
                        <a:rPr lang="ko-KR" altLang="en-US" sz="800" dirty="0"/>
                        <a:t>10000002</a:t>
                      </a:r>
                      <a:endParaRPr lang="ko-KR" sz="800"/>
                    </a:p>
                  </a:txBody>
                  <a:tcPr/>
                </a:tc>
                <a:tc>
                  <a:txBody>
                    <a:bodyPr/>
                    <a:lstStyle/>
                    <a:p>
                      <a:pPr lvl="0" latinLnBrk="1">
                        <a:buNone/>
                      </a:pPr>
                      <a:r>
                        <a:rPr lang="ko-KR" altLang="en-US" sz="800" dirty="0"/>
                        <a:t>BLUE</a:t>
                      </a:r>
                    </a:p>
                  </a:txBody>
                  <a:tcPr/>
                </a:tc>
                <a:tc>
                  <a:txBody>
                    <a:bodyPr/>
                    <a:lstStyle/>
                    <a:p>
                      <a:pPr lvl="0" latinLnBrk="1">
                        <a:buNone/>
                      </a:pPr>
                      <a:r>
                        <a:rPr lang="ko-KR" altLang="en-US" sz="800" dirty="0"/>
                        <a:t>2018-01-02</a:t>
                      </a:r>
                      <a:r>
                        <a:rPr lang="ko-KR" altLang="en-US" sz="800" b="0" i="0" u="none" strike="noStrike" noProof="0" dirty="0">
                          <a:solidFill>
                            <a:srgbClr val="000000"/>
                          </a:solidFill>
                          <a:latin typeface="맑은 고딕"/>
                          <a:ea typeface="맑은 고딕"/>
                        </a:rPr>
                        <a:t> 15</a:t>
                      </a:r>
                      <a:r>
                        <a:rPr lang="en-US" altLang="ko-KR" sz="800" b="0" i="0" u="none" strike="noStrike" noProof="0" dirty="0">
                          <a:solidFill>
                            <a:srgbClr val="000000"/>
                          </a:solidFill>
                          <a:latin typeface="맑은 고딕"/>
                          <a:ea typeface="맑은 고딕"/>
                        </a:rPr>
                        <a:t>:11.24</a:t>
                      </a:r>
                      <a:endParaRPr lang="ko-KR" sz="800"/>
                    </a:p>
                  </a:txBody>
                  <a:tcPr/>
                </a:tc>
                <a:extLst>
                  <a:ext uri="{0D108BD9-81ED-4DB2-BD59-A6C34878D82A}">
                    <a16:rowId xmlns:a16="http://schemas.microsoft.com/office/drawing/2014/main" val="3909673833"/>
                  </a:ext>
                </a:extLst>
              </a:tr>
              <a:tr h="263877">
                <a:tc>
                  <a:txBody>
                    <a:bodyPr/>
                    <a:lstStyle/>
                    <a:p>
                      <a:pPr lvl="0" latinLnBrk="1">
                        <a:buNone/>
                      </a:pPr>
                      <a:r>
                        <a:rPr lang="ko-KR" altLang="en-US" sz="800" dirty="0"/>
                        <a:t>3</a:t>
                      </a:r>
                    </a:p>
                  </a:txBody>
                  <a:tcPr/>
                </a:tc>
                <a:tc>
                  <a:txBody>
                    <a:bodyPr/>
                    <a:lstStyle/>
                    <a:p>
                      <a:pPr lvl="0" latinLnBrk="1">
                        <a:buNone/>
                      </a:pPr>
                      <a:r>
                        <a:rPr lang="ko-KR" altLang="en-US" sz="800" dirty="0"/>
                        <a:t>10000003</a:t>
                      </a:r>
                      <a:endParaRPr lang="ko-KR" sz="800"/>
                    </a:p>
                  </a:txBody>
                  <a:tcPr/>
                </a:tc>
                <a:tc>
                  <a:txBody>
                    <a:bodyPr/>
                    <a:lstStyle/>
                    <a:p>
                      <a:pPr lvl="0" latinLnBrk="1">
                        <a:buNone/>
                      </a:pPr>
                      <a:r>
                        <a:rPr lang="ko-KR" altLang="en-US" sz="800" dirty="0">
                          <a:solidFill>
                            <a:srgbClr val="002060"/>
                          </a:solidFill>
                        </a:rPr>
                        <a:t>GREEN</a:t>
                      </a:r>
                      <a:endParaRPr lang="ko-KR" dirty="0">
                        <a:solidFill>
                          <a:srgbClr val="002060"/>
                        </a:solidFill>
                      </a:endParaRPr>
                    </a:p>
                  </a:txBody>
                  <a:tcPr/>
                </a:tc>
                <a:tc>
                  <a:txBody>
                    <a:bodyPr/>
                    <a:lstStyle/>
                    <a:p>
                      <a:pPr lvl="0" latinLnBrk="1">
                        <a:buNone/>
                      </a:pPr>
                      <a:r>
                        <a:rPr lang="en-US" altLang="ko-KR" sz="800" b="0" i="0" u="none" strike="noStrike" noProof="0" dirty="0">
                          <a:solidFill>
                            <a:srgbClr val="002060"/>
                          </a:solidFill>
                          <a:latin typeface="맑은 고딕"/>
                          <a:ea typeface="맑은 고딕"/>
                        </a:rPr>
                        <a:t>2018-01-06 20:34.31</a:t>
                      </a:r>
                      <a:endParaRPr lang="ko-KR" dirty="0">
                        <a:solidFill>
                          <a:srgbClr val="002060"/>
                        </a:solidFill>
                      </a:endParaRPr>
                    </a:p>
                  </a:txBody>
                  <a:tcPr/>
                </a:tc>
                <a:extLst>
                  <a:ext uri="{0D108BD9-81ED-4DB2-BD59-A6C34878D82A}">
                    <a16:rowId xmlns:a16="http://schemas.microsoft.com/office/drawing/2014/main" val="3189844388"/>
                  </a:ext>
                </a:extLst>
              </a:tr>
            </a:tbl>
          </a:graphicData>
        </a:graphic>
      </p:graphicFrame>
      <p:sp>
        <p:nvSpPr>
          <p:cNvPr id="32" name="왼쪽 중괄호 31">
            <a:extLst>
              <a:ext uri="{FF2B5EF4-FFF2-40B4-BE49-F238E27FC236}">
                <a16:creationId xmlns:a16="http://schemas.microsoft.com/office/drawing/2014/main" id="{EA80AF79-6F90-4FEA-A004-DBE4D11B174F}"/>
              </a:ext>
            </a:extLst>
          </p:cNvPr>
          <p:cNvSpPr/>
          <p:nvPr/>
        </p:nvSpPr>
        <p:spPr>
          <a:xfrm rot="5400000">
            <a:off x="6959710" y="3130712"/>
            <a:ext cx="190084" cy="30878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3" name="TextBox 32">
            <a:extLst>
              <a:ext uri="{FF2B5EF4-FFF2-40B4-BE49-F238E27FC236}">
                <a16:creationId xmlns:a16="http://schemas.microsoft.com/office/drawing/2014/main" id="{6B6FF24E-4635-4C13-9102-6F5EFF5EA9D2}"/>
              </a:ext>
            </a:extLst>
          </p:cNvPr>
          <p:cNvSpPr txBox="1"/>
          <p:nvPr/>
        </p:nvSpPr>
        <p:spPr>
          <a:xfrm>
            <a:off x="5898763" y="4342117"/>
            <a:ext cx="2311978" cy="2769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sz="1200" dirty="0"/>
              <a:t>full document of active collection</a:t>
            </a:r>
            <a:r>
              <a:rPr lang="ko-KR" sz="1200" dirty="0">
                <a:cs typeface="Calibri"/>
              </a:rPr>
              <a:t>​</a:t>
            </a:r>
            <a:endParaRPr lang="ko-KR" altLang="en-US" sz="1200" dirty="0"/>
          </a:p>
        </p:txBody>
      </p:sp>
      <p:pic>
        <p:nvPicPr>
          <p:cNvPr id="34" name="그림 13">
            <a:extLst>
              <a:ext uri="{FF2B5EF4-FFF2-40B4-BE49-F238E27FC236}">
                <a16:creationId xmlns:a16="http://schemas.microsoft.com/office/drawing/2014/main" id="{AF4CB59D-FF4B-47FE-A62A-696692C8F88D}"/>
              </a:ext>
            </a:extLst>
          </p:cNvPr>
          <p:cNvPicPr>
            <a:picLocks noChangeAspect="1"/>
          </p:cNvPicPr>
          <p:nvPr/>
        </p:nvPicPr>
        <p:blipFill>
          <a:blip r:embed="rId2"/>
          <a:stretch>
            <a:fillRect/>
          </a:stretch>
        </p:blipFill>
        <p:spPr>
          <a:xfrm>
            <a:off x="4387512" y="4291942"/>
            <a:ext cx="562680" cy="293288"/>
          </a:xfrm>
          <a:prstGeom prst="rect">
            <a:avLst/>
          </a:prstGeom>
        </p:spPr>
      </p:pic>
      <p:sp>
        <p:nvSpPr>
          <p:cNvPr id="35" name="TextBox 34">
            <a:extLst>
              <a:ext uri="{FF2B5EF4-FFF2-40B4-BE49-F238E27FC236}">
                <a16:creationId xmlns:a16="http://schemas.microsoft.com/office/drawing/2014/main" id="{688FC9EF-1E2E-4759-9C9A-374727FC1CE9}"/>
              </a:ext>
            </a:extLst>
          </p:cNvPr>
          <p:cNvSpPr txBox="1"/>
          <p:nvPr/>
        </p:nvSpPr>
        <p:spPr>
          <a:xfrm>
            <a:off x="3982860" y="3948931"/>
            <a:ext cx="1533300" cy="2462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sz="1000" b="1" dirty="0">
                <a:solidFill>
                  <a:srgbClr val="002060"/>
                </a:solidFill>
              </a:rPr>
              <a:t>Update GTIN Program</a:t>
            </a:r>
          </a:p>
        </p:txBody>
      </p:sp>
      <p:cxnSp>
        <p:nvCxnSpPr>
          <p:cNvPr id="36" name="직선 화살표 연결선 35">
            <a:extLst>
              <a:ext uri="{FF2B5EF4-FFF2-40B4-BE49-F238E27FC236}">
                <a16:creationId xmlns:a16="http://schemas.microsoft.com/office/drawing/2014/main" id="{CFD46754-8CD1-4B06-AB13-ACC9BE7A48EC}"/>
              </a:ext>
            </a:extLst>
          </p:cNvPr>
          <p:cNvCxnSpPr>
            <a:cxnSpLocks/>
          </p:cNvCxnSpPr>
          <p:nvPr/>
        </p:nvCxnSpPr>
        <p:spPr>
          <a:xfrm flipV="1">
            <a:off x="4445768" y="5642714"/>
            <a:ext cx="282287" cy="3463"/>
          </a:xfrm>
          <a:prstGeom prst="straightConnector1">
            <a:avLst/>
          </a:prstGeom>
          <a:ln>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7" name="직선 화살표 연결선 36">
            <a:extLst>
              <a:ext uri="{FF2B5EF4-FFF2-40B4-BE49-F238E27FC236}">
                <a16:creationId xmlns:a16="http://schemas.microsoft.com/office/drawing/2014/main" id="{98EE80FF-A02F-4D33-88D9-D9DFE71DDC89}"/>
              </a:ext>
            </a:extLst>
          </p:cNvPr>
          <p:cNvCxnSpPr>
            <a:cxnSpLocks/>
          </p:cNvCxnSpPr>
          <p:nvPr/>
        </p:nvCxnSpPr>
        <p:spPr>
          <a:xfrm flipV="1">
            <a:off x="4722857" y="6430691"/>
            <a:ext cx="256309" cy="3463"/>
          </a:xfrm>
          <a:prstGeom prst="straightConnector1">
            <a:avLst/>
          </a:prstGeom>
          <a:ln>
            <a:solidFill>
              <a:srgbClr val="00206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C92BC287-D701-4D52-A5AB-2112FD4C76AA}"/>
              </a:ext>
            </a:extLst>
          </p:cNvPr>
          <p:cNvCxnSpPr>
            <a:cxnSpLocks/>
          </p:cNvCxnSpPr>
          <p:nvPr/>
        </p:nvCxnSpPr>
        <p:spPr>
          <a:xfrm>
            <a:off x="4705540" y="4702335"/>
            <a:ext cx="31173" cy="1728351"/>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3920A22-CA38-4609-A0C0-BED52EF0B277}"/>
              </a:ext>
            </a:extLst>
          </p:cNvPr>
          <p:cNvSpPr txBox="1"/>
          <p:nvPr/>
        </p:nvSpPr>
        <p:spPr>
          <a:xfrm>
            <a:off x="3177884" y="5861628"/>
            <a:ext cx="1371023" cy="2462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sz="1000" b="1" dirty="0">
                <a:solidFill>
                  <a:srgbClr val="002060"/>
                </a:solidFill>
              </a:rPr>
              <a:t>Update active</a:t>
            </a:r>
            <a:r>
              <a:rPr lang="en-US" altLang="ko-KR" sz="1000" b="1" dirty="0">
                <a:solidFill>
                  <a:srgbClr val="002060"/>
                </a:solidFill>
                <a:cs typeface="Calibri"/>
              </a:rPr>
              <a:t> data</a:t>
            </a:r>
            <a:endParaRPr lang="en-US" altLang="ko-KR" sz="1000" b="1" dirty="0">
              <a:solidFill>
                <a:srgbClr val="002060"/>
              </a:solidFill>
            </a:endParaRPr>
          </a:p>
        </p:txBody>
      </p:sp>
      <p:sp>
        <p:nvSpPr>
          <p:cNvPr id="40" name="TextBox 39">
            <a:extLst>
              <a:ext uri="{FF2B5EF4-FFF2-40B4-BE49-F238E27FC236}">
                <a16:creationId xmlns:a16="http://schemas.microsoft.com/office/drawing/2014/main" id="{52EEEA8E-3846-4427-83C4-669FE89C2F02}"/>
              </a:ext>
            </a:extLst>
          </p:cNvPr>
          <p:cNvSpPr txBox="1"/>
          <p:nvPr/>
        </p:nvSpPr>
        <p:spPr>
          <a:xfrm>
            <a:off x="5082884" y="6614969"/>
            <a:ext cx="1639134" cy="2462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sz="1000" b="1" dirty="0">
                <a:solidFill>
                  <a:srgbClr val="002060"/>
                </a:solidFill>
                <a:cs typeface="Calibri"/>
              </a:rPr>
              <a:t>Create history data</a:t>
            </a:r>
            <a:endParaRPr lang="en-US" altLang="ko-KR" sz="1000" b="1" dirty="0">
              <a:solidFill>
                <a:srgbClr val="002060"/>
              </a:solidFill>
            </a:endParaRPr>
          </a:p>
        </p:txBody>
      </p:sp>
      <p:graphicFrame>
        <p:nvGraphicFramePr>
          <p:cNvPr id="8" name="표 4">
            <a:extLst>
              <a:ext uri="{FF2B5EF4-FFF2-40B4-BE49-F238E27FC236}">
                <a16:creationId xmlns:a16="http://schemas.microsoft.com/office/drawing/2014/main" id="{8A1A25B8-EABA-4DEB-83FF-AC0676CE6782}"/>
              </a:ext>
            </a:extLst>
          </p:cNvPr>
          <p:cNvGraphicFramePr>
            <a:graphicFrameLocks noGrp="1"/>
          </p:cNvGraphicFramePr>
          <p:nvPr>
            <p:extLst>
              <p:ext uri="{D42A27DB-BD31-4B8C-83A1-F6EECF244321}">
                <p14:modId xmlns:p14="http://schemas.microsoft.com/office/powerpoint/2010/main" val="806520137"/>
              </p:ext>
            </p:extLst>
          </p:nvPr>
        </p:nvGraphicFramePr>
        <p:xfrm>
          <a:off x="5016304" y="4829927"/>
          <a:ext cx="5014815" cy="1740249"/>
        </p:xfrm>
        <a:graphic>
          <a:graphicData uri="http://schemas.openxmlformats.org/drawingml/2006/table">
            <a:tbl>
              <a:tblPr firstRow="1" bandRow="1">
                <a:tableStyleId>{5C22544A-7EE6-4342-B048-85BDC9FD1C3A}</a:tableStyleId>
              </a:tblPr>
              <a:tblGrid>
                <a:gridCol w="376248">
                  <a:extLst>
                    <a:ext uri="{9D8B030D-6E8A-4147-A177-3AD203B41FA5}">
                      <a16:colId xmlns:a16="http://schemas.microsoft.com/office/drawing/2014/main" val="2588650229"/>
                    </a:ext>
                  </a:extLst>
                </a:gridCol>
                <a:gridCol w="376248">
                  <a:extLst>
                    <a:ext uri="{9D8B030D-6E8A-4147-A177-3AD203B41FA5}">
                      <a16:colId xmlns:a16="http://schemas.microsoft.com/office/drawing/2014/main" val="2463079761"/>
                    </a:ext>
                  </a:extLst>
                </a:gridCol>
                <a:gridCol w="730074">
                  <a:extLst>
                    <a:ext uri="{9D8B030D-6E8A-4147-A177-3AD203B41FA5}">
                      <a16:colId xmlns:a16="http://schemas.microsoft.com/office/drawing/2014/main" val="3578569304"/>
                    </a:ext>
                  </a:extLst>
                </a:gridCol>
                <a:gridCol w="619125">
                  <a:extLst>
                    <a:ext uri="{9D8B030D-6E8A-4147-A177-3AD203B41FA5}">
                      <a16:colId xmlns:a16="http://schemas.microsoft.com/office/drawing/2014/main" val="299667904"/>
                    </a:ext>
                  </a:extLst>
                </a:gridCol>
                <a:gridCol w="1433575">
                  <a:extLst>
                    <a:ext uri="{9D8B030D-6E8A-4147-A177-3AD203B41FA5}">
                      <a16:colId xmlns:a16="http://schemas.microsoft.com/office/drawing/2014/main" val="2080853814"/>
                    </a:ext>
                  </a:extLst>
                </a:gridCol>
                <a:gridCol w="1479545">
                  <a:extLst>
                    <a:ext uri="{9D8B030D-6E8A-4147-A177-3AD203B41FA5}">
                      <a16:colId xmlns:a16="http://schemas.microsoft.com/office/drawing/2014/main" val="858262840"/>
                    </a:ext>
                  </a:extLst>
                </a:gridCol>
              </a:tblGrid>
              <a:tr h="219075">
                <a:tc>
                  <a:txBody>
                    <a:bodyPr/>
                    <a:lstStyle/>
                    <a:p>
                      <a:pPr lvl="0" latinLnBrk="1">
                        <a:buNone/>
                      </a:pPr>
                      <a:r>
                        <a:rPr lang="ko-KR" altLang="en-US" sz="800" dirty="0"/>
                        <a:t>_ID</a:t>
                      </a:r>
                    </a:p>
                  </a:txBody>
                  <a:tcPr/>
                </a:tc>
                <a:tc>
                  <a:txBody>
                    <a:bodyPr/>
                    <a:lstStyle/>
                    <a:p>
                      <a:pPr lvl="0" latinLnBrk="1">
                        <a:buNone/>
                      </a:pPr>
                      <a:r>
                        <a:rPr lang="ko-KR" altLang="en-US" sz="800" dirty="0"/>
                        <a:t>_ID</a:t>
                      </a:r>
                    </a:p>
                  </a:txBody>
                  <a:tcPr/>
                </a:tc>
                <a:tc>
                  <a:txBody>
                    <a:bodyPr/>
                    <a:lstStyle/>
                    <a:p>
                      <a:pPr latinLnBrk="1"/>
                      <a:r>
                        <a:rPr lang="ko-KR" altLang="en-US" sz="800" dirty="0"/>
                        <a:t>GTIN</a:t>
                      </a:r>
                    </a:p>
                  </a:txBody>
                  <a:tcPr/>
                </a:tc>
                <a:tc>
                  <a:txBody>
                    <a:bodyPr/>
                    <a:lstStyle/>
                    <a:p>
                      <a:pPr latinLnBrk="1"/>
                      <a:r>
                        <a:rPr lang="ko-KR" altLang="en-US" sz="800" dirty="0"/>
                        <a:t>NAME</a:t>
                      </a:r>
                    </a:p>
                  </a:txBody>
                  <a:tcPr/>
                </a:tc>
                <a:tc>
                  <a:txBody>
                    <a:bodyPr/>
                    <a:lstStyle/>
                    <a:p>
                      <a:pPr latinLnBrk="1"/>
                      <a:r>
                        <a:rPr lang="ko-KR" altLang="en-US" sz="800" dirty="0"/>
                        <a:t>AUDIT TRAIL (ORIGIN)</a:t>
                      </a:r>
                      <a:endParaRPr lang="ko-KR" sz="800" dirty="0"/>
                    </a:p>
                  </a:txBody>
                  <a:tcPr/>
                </a:tc>
                <a:tc>
                  <a:txBody>
                    <a:bodyPr/>
                    <a:lstStyle/>
                    <a:p>
                      <a:pPr lvl="0" algn="l" latinLnBrk="1">
                        <a:buNone/>
                      </a:pPr>
                      <a:r>
                        <a:rPr lang="ko-KR" sz="800" b="1" i="0" u="none" strike="noStrike" noProof="0" dirty="0">
                          <a:solidFill>
                            <a:srgbClr val="FFFFFF"/>
                          </a:solidFill>
                          <a:latin typeface="맑은 고딕"/>
                          <a:ea typeface="맑은 고딕"/>
                        </a:rPr>
                        <a:t>AUDIT TRAIL</a:t>
                      </a:r>
                      <a:r>
                        <a:rPr lang="ko-KR" altLang="en-US" sz="800" b="1" i="0" u="none" strike="noStrike" noProof="0" dirty="0">
                          <a:solidFill>
                            <a:srgbClr val="FFFFFF"/>
                          </a:solidFill>
                          <a:latin typeface="맑은 고딕"/>
                          <a:ea typeface="맑은 고딕"/>
                        </a:rPr>
                        <a:t> (HISTROY)</a:t>
                      </a:r>
                      <a:endParaRPr lang="ko-KR" dirty="0"/>
                    </a:p>
                  </a:txBody>
                  <a:tcPr/>
                </a:tc>
                <a:extLst>
                  <a:ext uri="{0D108BD9-81ED-4DB2-BD59-A6C34878D82A}">
                    <a16:rowId xmlns:a16="http://schemas.microsoft.com/office/drawing/2014/main" val="3992833192"/>
                  </a:ext>
                </a:extLst>
              </a:tr>
              <a:tr h="232833">
                <a:tc>
                  <a:txBody>
                    <a:bodyPr/>
                    <a:lstStyle/>
                    <a:p>
                      <a:pPr lvl="0" latinLnBrk="1">
                        <a:buNone/>
                      </a:pPr>
                      <a:r>
                        <a:rPr lang="ko-KR" altLang="en-US" sz="800" dirty="0"/>
                        <a:t>1</a:t>
                      </a:r>
                    </a:p>
                  </a:txBody>
                  <a:tcPr/>
                </a:tc>
                <a:tc>
                  <a:txBody>
                    <a:bodyPr/>
                    <a:lstStyle/>
                    <a:p>
                      <a:pPr lvl="0" latinLnBrk="1">
                        <a:buNone/>
                      </a:pPr>
                      <a:r>
                        <a:rPr lang="ko-KR" altLang="en-US" sz="800" dirty="0"/>
                        <a:t>1</a:t>
                      </a:r>
                    </a:p>
                  </a:txBody>
                  <a:tcPr/>
                </a:tc>
                <a:tc>
                  <a:txBody>
                    <a:bodyPr/>
                    <a:lstStyle/>
                    <a:p>
                      <a:pPr latinLnBrk="1"/>
                      <a:r>
                        <a:rPr lang="ko-KR" altLang="en-US" sz="800" dirty="0"/>
                        <a:t>10000001</a:t>
                      </a:r>
                    </a:p>
                  </a:txBody>
                  <a:tcPr/>
                </a:tc>
                <a:tc>
                  <a:txBody>
                    <a:bodyPr/>
                    <a:lstStyle/>
                    <a:p>
                      <a:pPr latinLnBrk="1"/>
                      <a:r>
                        <a:rPr lang="ko-KR" altLang="en-US" sz="800" dirty="0"/>
                        <a:t>RED</a:t>
                      </a:r>
                    </a:p>
                  </a:txBody>
                  <a:tcPr/>
                </a:tc>
                <a:tc>
                  <a:txBody>
                    <a:bodyPr/>
                    <a:lstStyle/>
                    <a:p>
                      <a:pPr latinLnBrk="1"/>
                      <a:r>
                        <a:rPr lang="ko-KR" altLang="en-US" sz="800" dirty="0"/>
                        <a:t>2018-01-01 21:00.36</a:t>
                      </a:r>
                    </a:p>
                  </a:txBody>
                  <a:tcPr/>
                </a:tc>
                <a:tc>
                  <a:txBody>
                    <a:bodyPr/>
                    <a:lstStyle/>
                    <a:p>
                      <a:pPr lvl="0" latinLnBrk="1">
                        <a:buNone/>
                      </a:pPr>
                      <a:r>
                        <a:rPr lang="ko-KR" altLang="en-US" sz="800" dirty="0"/>
                        <a:t>2018-01-01 21:00.38</a:t>
                      </a:r>
                      <a:endParaRPr lang="ko-KR" dirty="0"/>
                    </a:p>
                  </a:txBody>
                  <a:tcPr/>
                </a:tc>
                <a:extLst>
                  <a:ext uri="{0D108BD9-81ED-4DB2-BD59-A6C34878D82A}">
                    <a16:rowId xmlns:a16="http://schemas.microsoft.com/office/drawing/2014/main" val="558205721"/>
                  </a:ext>
                </a:extLst>
              </a:tr>
              <a:tr h="232833">
                <a:tc>
                  <a:txBody>
                    <a:bodyPr/>
                    <a:lstStyle/>
                    <a:p>
                      <a:pPr lvl="0" latinLnBrk="1">
                        <a:buNone/>
                      </a:pPr>
                      <a:r>
                        <a:rPr lang="ko-KR" altLang="en-US" sz="800" dirty="0"/>
                        <a:t>2</a:t>
                      </a:r>
                    </a:p>
                  </a:txBody>
                  <a:tcPr/>
                </a:tc>
                <a:tc>
                  <a:txBody>
                    <a:bodyPr/>
                    <a:lstStyle/>
                    <a:p>
                      <a:pPr lvl="0" latinLnBrk="1">
                        <a:buNone/>
                      </a:pPr>
                      <a:r>
                        <a:rPr lang="ko-KR" altLang="en-US" sz="800" dirty="0"/>
                        <a:t>2</a:t>
                      </a:r>
                    </a:p>
                  </a:txBody>
                  <a:tcPr/>
                </a:tc>
                <a:tc>
                  <a:txBody>
                    <a:bodyPr/>
                    <a:lstStyle/>
                    <a:p>
                      <a:pPr lvl="0" latinLnBrk="1">
                        <a:buNone/>
                      </a:pPr>
                      <a:r>
                        <a:rPr lang="ko-KR" altLang="en-US" sz="800" dirty="0"/>
                        <a:t>10000002</a:t>
                      </a:r>
                      <a:endParaRPr lang="ko-KR" sz="800"/>
                    </a:p>
                  </a:txBody>
                  <a:tcPr/>
                </a:tc>
                <a:tc>
                  <a:txBody>
                    <a:bodyPr/>
                    <a:lstStyle/>
                    <a:p>
                      <a:pPr lvl="0" latinLnBrk="1">
                        <a:buNone/>
                      </a:pPr>
                      <a:r>
                        <a:rPr lang="ko-KR" altLang="en-US" sz="800" dirty="0"/>
                        <a:t>BLUE</a:t>
                      </a:r>
                    </a:p>
                  </a:txBody>
                  <a:tcPr/>
                </a:tc>
                <a:tc>
                  <a:txBody>
                    <a:bodyPr/>
                    <a:lstStyle/>
                    <a:p>
                      <a:pPr lvl="0" latinLnBrk="1">
                        <a:buNone/>
                      </a:pPr>
                      <a:r>
                        <a:rPr lang="ko-KR" altLang="en-US" sz="800" dirty="0"/>
                        <a:t>2018-01-02</a:t>
                      </a:r>
                      <a:r>
                        <a:rPr lang="ko-KR" altLang="en-US" sz="800" b="0" i="0" u="none" strike="noStrike" noProof="0" dirty="0">
                          <a:solidFill>
                            <a:srgbClr val="000000"/>
                          </a:solidFill>
                          <a:latin typeface="맑은 고딕"/>
                          <a:ea typeface="맑은 고딕"/>
                        </a:rPr>
                        <a:t> 15</a:t>
                      </a:r>
                      <a:r>
                        <a:rPr lang="en-US" altLang="ko-KR" sz="800" b="0" i="0" u="none" strike="noStrike" noProof="0" dirty="0">
                          <a:solidFill>
                            <a:srgbClr val="000000"/>
                          </a:solidFill>
                          <a:latin typeface="맑은 고딕"/>
                          <a:ea typeface="맑은 고딕"/>
                        </a:rPr>
                        <a:t>:11.24</a:t>
                      </a:r>
                      <a:endParaRPr lang="ko-KR" sz="800"/>
                    </a:p>
                  </a:txBody>
                  <a:tcPr/>
                </a:tc>
                <a:tc>
                  <a:txBody>
                    <a:bodyPr/>
                    <a:lstStyle/>
                    <a:p>
                      <a:pPr lvl="0" latinLnBrk="1">
                        <a:buNone/>
                      </a:pPr>
                      <a:r>
                        <a:rPr lang="ko-KR" altLang="en-US" sz="800" dirty="0"/>
                        <a:t>2018-01-02 15:11.26</a:t>
                      </a:r>
                      <a:endParaRPr lang="ko-KR" dirty="0"/>
                    </a:p>
                  </a:txBody>
                  <a:tcPr/>
                </a:tc>
                <a:extLst>
                  <a:ext uri="{0D108BD9-81ED-4DB2-BD59-A6C34878D82A}">
                    <a16:rowId xmlns:a16="http://schemas.microsoft.com/office/drawing/2014/main" val="3909673833"/>
                  </a:ext>
                </a:extLst>
              </a:tr>
              <a:tr h="263877">
                <a:tc>
                  <a:txBody>
                    <a:bodyPr/>
                    <a:lstStyle/>
                    <a:p>
                      <a:pPr lvl="0" latinLnBrk="1">
                        <a:buNone/>
                      </a:pPr>
                      <a:r>
                        <a:rPr lang="ko-KR" altLang="en-US" sz="800" dirty="0"/>
                        <a:t>3</a:t>
                      </a:r>
                    </a:p>
                  </a:txBody>
                  <a:tcPr/>
                </a:tc>
                <a:tc>
                  <a:txBody>
                    <a:bodyPr/>
                    <a:lstStyle/>
                    <a:p>
                      <a:pPr lvl="0" latinLnBrk="1">
                        <a:buNone/>
                      </a:pPr>
                      <a:r>
                        <a:rPr lang="ko-KR" altLang="en-US" sz="800" dirty="0"/>
                        <a:t>3</a:t>
                      </a:r>
                    </a:p>
                  </a:txBody>
                  <a:tcPr/>
                </a:tc>
                <a:tc>
                  <a:txBody>
                    <a:bodyPr/>
                    <a:lstStyle/>
                    <a:p>
                      <a:pPr lvl="0" latinLnBrk="1">
                        <a:buNone/>
                      </a:pPr>
                      <a:r>
                        <a:rPr lang="ko-KR" altLang="en-US" sz="800" dirty="0"/>
                        <a:t>10000003</a:t>
                      </a:r>
                      <a:endParaRPr lang="ko-KR" sz="800"/>
                    </a:p>
                  </a:txBody>
                  <a:tcPr/>
                </a:tc>
                <a:tc>
                  <a:txBody>
                    <a:bodyPr/>
                    <a:lstStyle/>
                    <a:p>
                      <a:pPr lvl="0" latinLnBrk="1">
                        <a:buNone/>
                      </a:pPr>
                      <a:r>
                        <a:rPr lang="ko-KR" altLang="en-US" sz="800" dirty="0"/>
                        <a:t>BLACK</a:t>
                      </a:r>
                      <a:endParaRPr lang="ko-KR" sz="800"/>
                    </a:p>
                  </a:txBody>
                  <a:tcPr/>
                </a:tc>
                <a:tc>
                  <a:txBody>
                    <a:bodyPr/>
                    <a:lstStyle/>
                    <a:p>
                      <a:pPr lvl="0" latinLnBrk="1">
                        <a:buNone/>
                      </a:pPr>
                      <a:r>
                        <a:rPr lang="ko-KR" altLang="en-US" sz="800" dirty="0"/>
                        <a:t>2018-01-03 </a:t>
                      </a:r>
                      <a:r>
                        <a:rPr lang="en-US" altLang="ko-KR" sz="800" b="0" i="0" u="none" strike="noStrike" noProof="0" dirty="0">
                          <a:solidFill>
                            <a:srgbClr val="000000"/>
                          </a:solidFill>
                          <a:latin typeface="맑은 고딕"/>
                          <a:ea typeface="맑은 고딕"/>
                        </a:rPr>
                        <a:t>20:34.31</a:t>
                      </a:r>
                      <a:endParaRPr lang="ko-KR" sz="800"/>
                    </a:p>
                  </a:txBody>
                  <a:tcPr/>
                </a:tc>
                <a:tc>
                  <a:txBody>
                    <a:bodyPr/>
                    <a:lstStyle/>
                    <a:p>
                      <a:pPr lvl="0" latinLnBrk="1">
                        <a:buNone/>
                      </a:pPr>
                      <a:r>
                        <a:rPr lang="ko-KR" altLang="en-US" sz="800" dirty="0"/>
                        <a:t>2018-01-03 20:34.33</a:t>
                      </a:r>
                      <a:endParaRPr lang="ko-KR" dirty="0"/>
                    </a:p>
                  </a:txBody>
                  <a:tcPr/>
                </a:tc>
                <a:extLst>
                  <a:ext uri="{0D108BD9-81ED-4DB2-BD59-A6C34878D82A}">
                    <a16:rowId xmlns:a16="http://schemas.microsoft.com/office/drawing/2014/main" val="3189844388"/>
                  </a:ext>
                </a:extLst>
              </a:tr>
              <a:tr h="263877">
                <a:tc>
                  <a:txBody>
                    <a:bodyPr/>
                    <a:lstStyle/>
                    <a:p>
                      <a:pPr lvl="0" latinLnBrk="1">
                        <a:buNone/>
                      </a:pPr>
                      <a:r>
                        <a:rPr lang="ko-KR" altLang="en-US" sz="800" dirty="0"/>
                        <a:t>4</a:t>
                      </a:r>
                    </a:p>
                  </a:txBody>
                  <a:tcPr/>
                </a:tc>
                <a:tc>
                  <a:txBody>
                    <a:bodyPr/>
                    <a:lstStyle/>
                    <a:p>
                      <a:pPr lvl="0" latinLnBrk="1">
                        <a:buNone/>
                      </a:pPr>
                      <a:r>
                        <a:rPr lang="ko-KR" altLang="en-US" sz="800" dirty="0">
                          <a:solidFill>
                            <a:srgbClr val="FF0000"/>
                          </a:solidFill>
                        </a:rPr>
                        <a:t>1</a:t>
                      </a:r>
                    </a:p>
                  </a:txBody>
                  <a:tcPr/>
                </a:tc>
                <a:tc>
                  <a:txBody>
                    <a:bodyPr/>
                    <a:lstStyle/>
                    <a:p>
                      <a:pPr lvl="0" latinLnBrk="1">
                        <a:buNone/>
                      </a:pPr>
                      <a:r>
                        <a:rPr lang="ko-KR" altLang="en-US" sz="800" dirty="0">
                          <a:solidFill>
                            <a:srgbClr val="FF0000"/>
                          </a:solidFill>
                        </a:rPr>
                        <a:t>10000001</a:t>
                      </a:r>
                      <a:endParaRPr lang="ko-KR">
                        <a:solidFill>
                          <a:srgbClr val="FF0000"/>
                        </a:solidFill>
                      </a:endParaRPr>
                    </a:p>
                  </a:txBody>
                  <a:tcPr/>
                </a:tc>
                <a:tc>
                  <a:txBody>
                    <a:bodyPr/>
                    <a:lstStyle/>
                    <a:p>
                      <a:pPr lvl="0" latinLnBrk="1">
                        <a:buNone/>
                      </a:pPr>
                      <a:r>
                        <a:rPr lang="ko-KR" altLang="en-US" sz="800" dirty="0">
                          <a:solidFill>
                            <a:srgbClr val="FF0000"/>
                          </a:solidFill>
                        </a:rPr>
                        <a:t>ORANGE</a:t>
                      </a:r>
                      <a:endParaRPr lang="ko-KR">
                        <a:solidFill>
                          <a:srgbClr val="FF0000"/>
                        </a:solidFill>
                      </a:endParaRPr>
                    </a:p>
                  </a:txBody>
                  <a:tcPr/>
                </a:tc>
                <a:tc>
                  <a:txBody>
                    <a:bodyPr/>
                    <a:lstStyle/>
                    <a:p>
                      <a:pPr lvl="0" latinLnBrk="1">
                        <a:buNone/>
                      </a:pPr>
                      <a:r>
                        <a:rPr lang="ko-KR" altLang="en-US" sz="800" dirty="0">
                          <a:solidFill>
                            <a:srgbClr val="FF0000"/>
                          </a:solidFill>
                        </a:rPr>
                        <a:t>2018-01-04 21:40.00</a:t>
                      </a:r>
                      <a:endParaRPr lang="ko-KR">
                        <a:solidFill>
                          <a:srgbClr val="FF0000"/>
                        </a:solidFill>
                      </a:endParaRPr>
                    </a:p>
                  </a:txBody>
                  <a:tcPr/>
                </a:tc>
                <a:tc>
                  <a:txBody>
                    <a:bodyPr/>
                    <a:lstStyle/>
                    <a:p>
                      <a:pPr lvl="0" algn="l" latinLnBrk="1">
                        <a:buNone/>
                      </a:pPr>
                      <a:r>
                        <a:rPr lang="ko-KR" sz="800" b="0" i="0" u="none" strike="noStrike" noProof="0" dirty="0">
                          <a:solidFill>
                            <a:srgbClr val="000000"/>
                          </a:solidFill>
                          <a:latin typeface="맑은 고딕"/>
                          <a:ea typeface="맑은 고딕"/>
                        </a:rPr>
                        <a:t>2018-01-04 </a:t>
                      </a:r>
                      <a:r>
                        <a:rPr lang="en-US" altLang="ko-KR" sz="800" b="0" i="0" u="none" strike="noStrike" noProof="0" dirty="0">
                          <a:solidFill>
                            <a:srgbClr val="000000"/>
                          </a:solidFill>
                          <a:latin typeface="맑은 고딕"/>
                          <a:ea typeface="맑은 고딕"/>
                        </a:rPr>
                        <a:t>21:40.02</a:t>
                      </a:r>
                      <a:endParaRPr lang="ko-KR" dirty="0"/>
                    </a:p>
                  </a:txBody>
                  <a:tcPr/>
                </a:tc>
                <a:extLst>
                  <a:ext uri="{0D108BD9-81ED-4DB2-BD59-A6C34878D82A}">
                    <a16:rowId xmlns:a16="http://schemas.microsoft.com/office/drawing/2014/main" val="251937609"/>
                  </a:ext>
                </a:extLst>
              </a:tr>
              <a:tr h="263877">
                <a:tc>
                  <a:txBody>
                    <a:bodyPr/>
                    <a:lstStyle/>
                    <a:p>
                      <a:pPr lvl="0" latinLnBrk="1">
                        <a:buNone/>
                      </a:pPr>
                      <a:r>
                        <a:rPr lang="ko-KR" altLang="en-US" sz="800" dirty="0"/>
                        <a:t>5</a:t>
                      </a:r>
                    </a:p>
                  </a:txBody>
                  <a:tcPr/>
                </a:tc>
                <a:tc>
                  <a:txBody>
                    <a:bodyPr/>
                    <a:lstStyle/>
                    <a:p>
                      <a:pPr lvl="0" latinLnBrk="1">
                        <a:buNone/>
                      </a:pPr>
                      <a:r>
                        <a:rPr lang="ko-KR" altLang="en-US" sz="800" dirty="0">
                          <a:solidFill>
                            <a:srgbClr val="FF0000"/>
                          </a:solidFill>
                        </a:rPr>
                        <a:t>1</a:t>
                      </a:r>
                    </a:p>
                  </a:txBody>
                  <a:tcPr/>
                </a:tc>
                <a:tc>
                  <a:txBody>
                    <a:bodyPr/>
                    <a:lstStyle/>
                    <a:p>
                      <a:pPr lvl="0" latinLnBrk="1">
                        <a:buNone/>
                      </a:pPr>
                      <a:r>
                        <a:rPr lang="ko-KR" altLang="en-US" sz="800" dirty="0">
                          <a:solidFill>
                            <a:srgbClr val="FF0000"/>
                          </a:solidFill>
                        </a:rPr>
                        <a:t>10000001</a:t>
                      </a:r>
                      <a:endParaRPr lang="ko-KR" dirty="0"/>
                    </a:p>
                  </a:txBody>
                  <a:tcPr/>
                </a:tc>
                <a:tc>
                  <a:txBody>
                    <a:bodyPr/>
                    <a:lstStyle/>
                    <a:p>
                      <a:pPr lvl="0" latinLnBrk="1">
                        <a:buNone/>
                      </a:pPr>
                      <a:r>
                        <a:rPr lang="ko-KR" altLang="en-US" sz="800" dirty="0">
                          <a:solidFill>
                            <a:srgbClr val="FF0000"/>
                          </a:solidFill>
                        </a:rPr>
                        <a:t>YELLOW</a:t>
                      </a:r>
                      <a:endParaRPr lang="ko-KR" dirty="0"/>
                    </a:p>
                  </a:txBody>
                  <a:tcPr/>
                </a:tc>
                <a:tc>
                  <a:txBody>
                    <a:bodyPr/>
                    <a:lstStyle/>
                    <a:p>
                      <a:pPr lvl="0" latinLnBrk="1">
                        <a:buNone/>
                      </a:pPr>
                      <a:r>
                        <a:rPr lang="ko-KR" altLang="en-US" sz="800" dirty="0">
                          <a:solidFill>
                            <a:srgbClr val="FF0000"/>
                          </a:solidFill>
                        </a:rPr>
                        <a:t>2018-01-05 21:40.00</a:t>
                      </a:r>
                      <a:endParaRPr lang="ko-KR" dirty="0"/>
                    </a:p>
                  </a:txBody>
                  <a:tcPr/>
                </a:tc>
                <a:tc>
                  <a:txBody>
                    <a:bodyPr/>
                    <a:lstStyle/>
                    <a:p>
                      <a:pPr lvl="0" algn="l" latinLnBrk="1">
                        <a:buNone/>
                      </a:pPr>
                      <a:r>
                        <a:rPr lang="en-US" altLang="ko-KR" sz="800" b="0" i="0" u="none" strike="noStrike" noProof="0" dirty="0">
                          <a:solidFill>
                            <a:schemeClr val="tx1"/>
                          </a:solidFill>
                          <a:latin typeface="맑은 고딕"/>
                          <a:ea typeface="맑은 고딕"/>
                        </a:rPr>
                        <a:t>2018-01-05</a:t>
                      </a:r>
                      <a:r>
                        <a:rPr lang="ko-KR" altLang="en-US" sz="800" b="0" i="0" u="none" strike="noStrike" noProof="0" dirty="0">
                          <a:solidFill>
                            <a:schemeClr val="tx1"/>
                          </a:solidFill>
                          <a:latin typeface="맑은 고딕"/>
                          <a:ea typeface="맑은 고딕"/>
                        </a:rPr>
                        <a:t> </a:t>
                      </a:r>
                      <a:r>
                        <a:rPr lang="en-US" altLang="ko-KR" sz="800" b="0" i="0" u="none" strike="noStrike" noProof="0" dirty="0">
                          <a:solidFill>
                            <a:schemeClr val="tx1"/>
                          </a:solidFill>
                          <a:latin typeface="맑은 고딕"/>
                          <a:ea typeface="맑은 고딕"/>
                        </a:rPr>
                        <a:t>21:40.02</a:t>
                      </a:r>
                      <a:endParaRPr lang="ko-KR">
                        <a:solidFill>
                          <a:schemeClr val="tx1"/>
                        </a:solidFill>
                      </a:endParaRPr>
                    </a:p>
                  </a:txBody>
                  <a:tcPr/>
                </a:tc>
                <a:extLst>
                  <a:ext uri="{0D108BD9-81ED-4DB2-BD59-A6C34878D82A}">
                    <a16:rowId xmlns:a16="http://schemas.microsoft.com/office/drawing/2014/main" val="604374791"/>
                  </a:ext>
                </a:extLst>
              </a:tr>
              <a:tr h="263877">
                <a:tc>
                  <a:txBody>
                    <a:bodyPr/>
                    <a:lstStyle/>
                    <a:p>
                      <a:pPr lvl="0" latinLnBrk="1">
                        <a:buNone/>
                      </a:pPr>
                      <a:r>
                        <a:rPr lang="ko-KR" altLang="en-US" sz="800" dirty="0"/>
                        <a:t>6</a:t>
                      </a:r>
                    </a:p>
                  </a:txBody>
                  <a:tcPr/>
                </a:tc>
                <a:tc>
                  <a:txBody>
                    <a:bodyPr/>
                    <a:lstStyle/>
                    <a:p>
                      <a:pPr lvl="0" latinLnBrk="1">
                        <a:buNone/>
                      </a:pPr>
                      <a:r>
                        <a:rPr lang="ko-KR" altLang="en-US" sz="800" dirty="0">
                          <a:solidFill>
                            <a:srgbClr val="FF0000"/>
                          </a:solidFill>
                        </a:rPr>
                        <a:t>3</a:t>
                      </a:r>
                    </a:p>
                  </a:txBody>
                  <a:tcPr/>
                </a:tc>
                <a:tc>
                  <a:txBody>
                    <a:bodyPr/>
                    <a:lstStyle/>
                    <a:p>
                      <a:pPr lvl="0" algn="l" latinLnBrk="1">
                        <a:buNone/>
                      </a:pPr>
                      <a:r>
                        <a:rPr lang="ko-KR" sz="800" b="0" i="0" u="none" strike="noStrike" noProof="0" dirty="0">
                          <a:solidFill>
                            <a:srgbClr val="002060"/>
                          </a:solidFill>
                          <a:latin typeface="맑은 고딕"/>
                          <a:ea typeface="맑은 고딕"/>
                        </a:rPr>
                        <a:t>10000003</a:t>
                      </a:r>
                      <a:endParaRPr lang="ko-KR">
                        <a:solidFill>
                          <a:srgbClr val="002060"/>
                        </a:solidFill>
                      </a:endParaRPr>
                    </a:p>
                  </a:txBody>
                  <a:tcPr/>
                </a:tc>
                <a:tc>
                  <a:txBody>
                    <a:bodyPr/>
                    <a:lstStyle/>
                    <a:p>
                      <a:pPr lvl="0" latinLnBrk="1">
                        <a:buNone/>
                      </a:pPr>
                      <a:r>
                        <a:rPr lang="ko-KR" altLang="en-US" sz="800" dirty="0">
                          <a:solidFill>
                            <a:srgbClr val="002060"/>
                          </a:solidFill>
                        </a:rPr>
                        <a:t>GREEN</a:t>
                      </a:r>
                      <a:endParaRPr lang="ko-KR">
                        <a:solidFill>
                          <a:srgbClr val="002060"/>
                        </a:solidFill>
                      </a:endParaRPr>
                    </a:p>
                  </a:txBody>
                  <a:tcPr/>
                </a:tc>
                <a:tc>
                  <a:txBody>
                    <a:bodyPr/>
                    <a:lstStyle/>
                    <a:p>
                      <a:pPr lvl="0" latinLnBrk="1">
                        <a:buNone/>
                      </a:pPr>
                      <a:r>
                        <a:rPr lang="ko-KR" altLang="en-US" sz="800" dirty="0">
                          <a:solidFill>
                            <a:srgbClr val="002060"/>
                          </a:solidFill>
                        </a:rPr>
                        <a:t>2018-01-06 20:34.31</a:t>
                      </a:r>
                      <a:endParaRPr lang="ko-KR">
                        <a:solidFill>
                          <a:srgbClr val="002060"/>
                        </a:solidFill>
                      </a:endParaRPr>
                    </a:p>
                  </a:txBody>
                  <a:tcPr/>
                </a:tc>
                <a:tc>
                  <a:txBody>
                    <a:bodyPr/>
                    <a:lstStyle/>
                    <a:p>
                      <a:pPr lvl="0" algn="l" latinLnBrk="1">
                        <a:buNone/>
                      </a:pPr>
                      <a:r>
                        <a:rPr lang="en-US" sz="800" b="0" i="0" u="none" strike="noStrike" noProof="0" dirty="0">
                          <a:solidFill>
                            <a:schemeClr val="tx1"/>
                          </a:solidFill>
                          <a:latin typeface="맑은 고딕"/>
                        </a:rPr>
                        <a:t>2018-01-06 20:34.33</a:t>
                      </a:r>
                      <a:endParaRPr lang="ko-KR" altLang="en-US" dirty="0">
                        <a:solidFill>
                          <a:schemeClr val="tx1"/>
                        </a:solidFill>
                      </a:endParaRPr>
                    </a:p>
                  </a:txBody>
                  <a:tcPr/>
                </a:tc>
                <a:extLst>
                  <a:ext uri="{0D108BD9-81ED-4DB2-BD59-A6C34878D82A}">
                    <a16:rowId xmlns:a16="http://schemas.microsoft.com/office/drawing/2014/main" val="1824048971"/>
                  </a:ext>
                </a:extLst>
              </a:tr>
            </a:tbl>
          </a:graphicData>
        </a:graphic>
      </p:graphicFrame>
    </p:spTree>
    <p:extLst>
      <p:ext uri="{BB962C8B-B14F-4D97-AF65-F5344CB8AC3E}">
        <p14:creationId xmlns:p14="http://schemas.microsoft.com/office/powerpoint/2010/main" val="2232963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화살표 연결선 3">
            <a:extLst>
              <a:ext uri="{FF2B5EF4-FFF2-40B4-BE49-F238E27FC236}">
                <a16:creationId xmlns:a16="http://schemas.microsoft.com/office/drawing/2014/main" id="{FF37DC52-0F6B-4526-804E-4E5473AED433}"/>
              </a:ext>
            </a:extLst>
          </p:cNvPr>
          <p:cNvCxnSpPr/>
          <p:nvPr/>
        </p:nvCxnSpPr>
        <p:spPr>
          <a:xfrm flipV="1">
            <a:off x="6487129" y="1559549"/>
            <a:ext cx="505178" cy="2822"/>
          </a:xfrm>
          <a:prstGeom prst="straightConnector1">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직선 화살표 연결선 4">
            <a:extLst>
              <a:ext uri="{FF2B5EF4-FFF2-40B4-BE49-F238E27FC236}">
                <a16:creationId xmlns:a16="http://schemas.microsoft.com/office/drawing/2014/main" id="{0AB174FB-0496-466B-86C6-B1C0CF197988}"/>
              </a:ext>
            </a:extLst>
          </p:cNvPr>
          <p:cNvCxnSpPr>
            <a:cxnSpLocks/>
          </p:cNvCxnSpPr>
          <p:nvPr/>
        </p:nvCxnSpPr>
        <p:spPr>
          <a:xfrm flipV="1">
            <a:off x="6484884" y="2383445"/>
            <a:ext cx="505178" cy="2822"/>
          </a:xfrm>
          <a:prstGeom prst="straightConnector1">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직선 화살표 연결선 5">
            <a:extLst>
              <a:ext uri="{FF2B5EF4-FFF2-40B4-BE49-F238E27FC236}">
                <a16:creationId xmlns:a16="http://schemas.microsoft.com/office/drawing/2014/main" id="{702D4695-46C9-4E70-B6C5-23A664F48853}"/>
              </a:ext>
            </a:extLst>
          </p:cNvPr>
          <p:cNvCxnSpPr>
            <a:cxnSpLocks/>
          </p:cNvCxnSpPr>
          <p:nvPr/>
        </p:nvCxnSpPr>
        <p:spPr>
          <a:xfrm flipV="1">
            <a:off x="6487130" y="2622692"/>
            <a:ext cx="505178" cy="2822"/>
          </a:xfrm>
          <a:prstGeom prst="straightConnector1">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직선 화살표 연결선 6">
            <a:extLst>
              <a:ext uri="{FF2B5EF4-FFF2-40B4-BE49-F238E27FC236}">
                <a16:creationId xmlns:a16="http://schemas.microsoft.com/office/drawing/2014/main" id="{021EECA0-B887-4992-AAB9-06414E5822F4}"/>
              </a:ext>
            </a:extLst>
          </p:cNvPr>
          <p:cNvCxnSpPr>
            <a:cxnSpLocks/>
          </p:cNvCxnSpPr>
          <p:nvPr/>
        </p:nvCxnSpPr>
        <p:spPr>
          <a:xfrm>
            <a:off x="6966907" y="1520038"/>
            <a:ext cx="19949" cy="1111314"/>
          </a:xfrm>
          <a:prstGeom prst="straightConnector1">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그림 13">
            <a:extLst>
              <a:ext uri="{FF2B5EF4-FFF2-40B4-BE49-F238E27FC236}">
                <a16:creationId xmlns:a16="http://schemas.microsoft.com/office/drawing/2014/main" id="{693D23CA-0A08-4F5B-AF60-EA907B708EC9}"/>
              </a:ext>
            </a:extLst>
          </p:cNvPr>
          <p:cNvPicPr>
            <a:picLocks noChangeAspect="1"/>
          </p:cNvPicPr>
          <p:nvPr/>
        </p:nvPicPr>
        <p:blipFill>
          <a:blip r:embed="rId2"/>
          <a:stretch>
            <a:fillRect/>
          </a:stretch>
        </p:blipFill>
        <p:spPr>
          <a:xfrm>
            <a:off x="7208454" y="2004612"/>
            <a:ext cx="4753679" cy="2501355"/>
          </a:xfrm>
          <a:prstGeom prst="rect">
            <a:avLst/>
          </a:prstGeom>
        </p:spPr>
      </p:pic>
      <p:cxnSp>
        <p:nvCxnSpPr>
          <p:cNvPr id="18" name="직선 화살표 연결선 17">
            <a:extLst>
              <a:ext uri="{FF2B5EF4-FFF2-40B4-BE49-F238E27FC236}">
                <a16:creationId xmlns:a16="http://schemas.microsoft.com/office/drawing/2014/main" id="{48AC4B8B-23FC-4F1D-AEBF-07C4EB4E6600}"/>
              </a:ext>
            </a:extLst>
          </p:cNvPr>
          <p:cNvCxnSpPr>
            <a:cxnSpLocks/>
          </p:cNvCxnSpPr>
          <p:nvPr/>
        </p:nvCxnSpPr>
        <p:spPr>
          <a:xfrm>
            <a:off x="6981019" y="1945936"/>
            <a:ext cx="2544554" cy="14496"/>
          </a:xfrm>
          <a:prstGeom prst="straightConnector1">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F0F1FC7C-5924-4C99-8F57-561F7B8E3607}"/>
              </a:ext>
            </a:extLst>
          </p:cNvPr>
          <p:cNvCxnSpPr>
            <a:cxnSpLocks/>
          </p:cNvCxnSpPr>
          <p:nvPr/>
        </p:nvCxnSpPr>
        <p:spPr>
          <a:xfrm>
            <a:off x="9517491" y="1949144"/>
            <a:ext cx="11290" cy="321733"/>
          </a:xfrm>
          <a:prstGeom prst="straightConnector1">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1" name="표 4">
            <a:extLst>
              <a:ext uri="{FF2B5EF4-FFF2-40B4-BE49-F238E27FC236}">
                <a16:creationId xmlns:a16="http://schemas.microsoft.com/office/drawing/2014/main" id="{892950AA-46C9-4F7A-BFAC-39E27DE65D86}"/>
              </a:ext>
            </a:extLst>
          </p:cNvPr>
          <p:cNvGraphicFramePr>
            <a:graphicFrameLocks noGrp="1"/>
          </p:cNvGraphicFramePr>
          <p:nvPr>
            <p:extLst>
              <p:ext uri="{D42A27DB-BD31-4B8C-83A1-F6EECF244321}">
                <p14:modId xmlns:p14="http://schemas.microsoft.com/office/powerpoint/2010/main" val="3452188934"/>
              </p:ext>
            </p:extLst>
          </p:nvPr>
        </p:nvGraphicFramePr>
        <p:xfrm>
          <a:off x="7924234" y="2583711"/>
          <a:ext cx="3399364" cy="958426"/>
        </p:xfrm>
        <a:graphic>
          <a:graphicData uri="http://schemas.openxmlformats.org/drawingml/2006/table">
            <a:tbl>
              <a:tblPr firstRow="1" bandRow="1">
                <a:tableStyleId>{5C22544A-7EE6-4342-B048-85BDC9FD1C3A}</a:tableStyleId>
              </a:tblPr>
              <a:tblGrid>
                <a:gridCol w="900287">
                  <a:extLst>
                    <a:ext uri="{9D8B030D-6E8A-4147-A177-3AD203B41FA5}">
                      <a16:colId xmlns:a16="http://schemas.microsoft.com/office/drawing/2014/main" val="3578569304"/>
                    </a:ext>
                  </a:extLst>
                </a:gridCol>
                <a:gridCol w="838200">
                  <a:extLst>
                    <a:ext uri="{9D8B030D-6E8A-4147-A177-3AD203B41FA5}">
                      <a16:colId xmlns:a16="http://schemas.microsoft.com/office/drawing/2014/main" val="299667904"/>
                    </a:ext>
                  </a:extLst>
                </a:gridCol>
                <a:gridCol w="1660877">
                  <a:extLst>
                    <a:ext uri="{9D8B030D-6E8A-4147-A177-3AD203B41FA5}">
                      <a16:colId xmlns:a16="http://schemas.microsoft.com/office/drawing/2014/main" val="2080853814"/>
                    </a:ext>
                  </a:extLst>
                </a:gridCol>
              </a:tblGrid>
              <a:tr h="279400">
                <a:tc>
                  <a:txBody>
                    <a:bodyPr/>
                    <a:lstStyle/>
                    <a:p>
                      <a:pPr latinLnBrk="1"/>
                      <a:r>
                        <a:rPr lang="ko-KR" altLang="en-US" sz="800" dirty="0"/>
                        <a:t>GTIN</a:t>
                      </a:r>
                    </a:p>
                  </a:txBody>
                  <a:tcPr/>
                </a:tc>
                <a:tc>
                  <a:txBody>
                    <a:bodyPr/>
                    <a:lstStyle/>
                    <a:p>
                      <a:pPr latinLnBrk="1"/>
                      <a:r>
                        <a:rPr lang="ko-KR" altLang="en-US" sz="800" dirty="0"/>
                        <a:t>NAME</a:t>
                      </a:r>
                    </a:p>
                  </a:txBody>
                  <a:tcPr/>
                </a:tc>
                <a:tc>
                  <a:txBody>
                    <a:bodyPr/>
                    <a:lstStyle/>
                    <a:p>
                      <a:pPr latinLnBrk="1"/>
                      <a:r>
                        <a:rPr lang="ko-KR" altLang="en-US" sz="800" dirty="0"/>
                        <a:t>LAST_UPDATE_TIME</a:t>
                      </a:r>
                    </a:p>
                  </a:txBody>
                  <a:tcPr/>
                </a:tc>
                <a:extLst>
                  <a:ext uri="{0D108BD9-81ED-4DB2-BD59-A6C34878D82A}">
                    <a16:rowId xmlns:a16="http://schemas.microsoft.com/office/drawing/2014/main" val="3992833192"/>
                  </a:ext>
                </a:extLst>
              </a:tr>
              <a:tr h="232833">
                <a:tc>
                  <a:txBody>
                    <a:bodyPr/>
                    <a:lstStyle/>
                    <a:p>
                      <a:pPr latinLnBrk="1"/>
                      <a:r>
                        <a:rPr lang="ko-KR" altLang="en-US" sz="800" dirty="0"/>
                        <a:t>10000001</a:t>
                      </a:r>
                    </a:p>
                  </a:txBody>
                  <a:tcPr/>
                </a:tc>
                <a:tc>
                  <a:txBody>
                    <a:bodyPr/>
                    <a:lstStyle/>
                    <a:p>
                      <a:pPr latinLnBrk="1"/>
                      <a:r>
                        <a:rPr lang="ko-KR" altLang="en-US" sz="800" dirty="0"/>
                        <a:t>RED</a:t>
                      </a:r>
                    </a:p>
                  </a:txBody>
                  <a:tcPr/>
                </a:tc>
                <a:tc>
                  <a:txBody>
                    <a:bodyPr/>
                    <a:lstStyle/>
                    <a:p>
                      <a:pPr latinLnBrk="1"/>
                      <a:r>
                        <a:rPr lang="ko-KR" altLang="en-US" sz="800" dirty="0"/>
                        <a:t>2018-01-01 21:00.36</a:t>
                      </a:r>
                    </a:p>
                  </a:txBody>
                  <a:tcPr/>
                </a:tc>
                <a:extLst>
                  <a:ext uri="{0D108BD9-81ED-4DB2-BD59-A6C34878D82A}">
                    <a16:rowId xmlns:a16="http://schemas.microsoft.com/office/drawing/2014/main" val="558205721"/>
                  </a:ext>
                </a:extLst>
              </a:tr>
              <a:tr h="201788">
                <a:tc>
                  <a:txBody>
                    <a:bodyPr/>
                    <a:lstStyle/>
                    <a:p>
                      <a:pPr lvl="0" latinLnBrk="1">
                        <a:buNone/>
                      </a:pPr>
                      <a:r>
                        <a:rPr lang="ko-KR" altLang="en-US" sz="800" dirty="0">
                          <a:solidFill>
                            <a:srgbClr val="FF0000"/>
                          </a:solidFill>
                        </a:rPr>
                        <a:t>10000001</a:t>
                      </a:r>
                      <a:endParaRPr lang="ko-KR" sz="800">
                        <a:solidFill>
                          <a:srgbClr val="FF0000"/>
                        </a:solidFill>
                      </a:endParaRPr>
                    </a:p>
                  </a:txBody>
                  <a:tcPr/>
                </a:tc>
                <a:tc>
                  <a:txBody>
                    <a:bodyPr/>
                    <a:lstStyle/>
                    <a:p>
                      <a:pPr lvl="0" latinLnBrk="1">
                        <a:buNone/>
                      </a:pPr>
                      <a:r>
                        <a:rPr lang="ko-KR" altLang="en-US" sz="800" dirty="0">
                          <a:solidFill>
                            <a:srgbClr val="FF0000"/>
                          </a:solidFill>
                        </a:rPr>
                        <a:t>ORANGE</a:t>
                      </a:r>
                      <a:endParaRPr lang="ko-KR" sz="800">
                        <a:solidFill>
                          <a:srgbClr val="FF0000"/>
                        </a:solidFill>
                      </a:endParaRPr>
                    </a:p>
                  </a:txBody>
                  <a:tcPr/>
                </a:tc>
                <a:tc>
                  <a:txBody>
                    <a:bodyPr/>
                    <a:lstStyle/>
                    <a:p>
                      <a:pPr lvl="0" latinLnBrk="1">
                        <a:buNone/>
                      </a:pPr>
                      <a:r>
                        <a:rPr lang="ko-KR" altLang="en-US" sz="800" dirty="0">
                          <a:solidFill>
                            <a:srgbClr val="FF0000"/>
                          </a:solidFill>
                        </a:rPr>
                        <a:t>2018-01-04 21:40.00</a:t>
                      </a:r>
                      <a:endParaRPr lang="ko-KR" sz="800">
                        <a:solidFill>
                          <a:srgbClr val="FF0000"/>
                        </a:solidFill>
                      </a:endParaRPr>
                    </a:p>
                  </a:txBody>
                  <a:tcPr/>
                </a:tc>
                <a:extLst>
                  <a:ext uri="{0D108BD9-81ED-4DB2-BD59-A6C34878D82A}">
                    <a16:rowId xmlns:a16="http://schemas.microsoft.com/office/drawing/2014/main" val="1329735221"/>
                  </a:ext>
                </a:extLst>
              </a:tr>
              <a:tr h="232833">
                <a:tc>
                  <a:txBody>
                    <a:bodyPr/>
                    <a:lstStyle/>
                    <a:p>
                      <a:pPr lvl="0" latinLnBrk="1">
                        <a:buNone/>
                      </a:pPr>
                      <a:r>
                        <a:rPr lang="ko-KR" altLang="en-US" sz="800" dirty="0">
                          <a:solidFill>
                            <a:srgbClr val="FF0000"/>
                          </a:solidFill>
                        </a:rPr>
                        <a:t>10000001</a:t>
                      </a:r>
                      <a:endParaRPr lang="ko-KR" sz="800"/>
                    </a:p>
                  </a:txBody>
                  <a:tcPr/>
                </a:tc>
                <a:tc>
                  <a:txBody>
                    <a:bodyPr/>
                    <a:lstStyle/>
                    <a:p>
                      <a:pPr lvl="0" latinLnBrk="1">
                        <a:buNone/>
                      </a:pPr>
                      <a:r>
                        <a:rPr lang="ko-KR" altLang="en-US" sz="800" dirty="0">
                          <a:solidFill>
                            <a:srgbClr val="FF0000"/>
                          </a:solidFill>
                        </a:rPr>
                        <a:t>YELLOW</a:t>
                      </a:r>
                      <a:endParaRPr lang="ko-KR" sz="800"/>
                    </a:p>
                  </a:txBody>
                  <a:tcPr/>
                </a:tc>
                <a:tc>
                  <a:txBody>
                    <a:bodyPr/>
                    <a:lstStyle/>
                    <a:p>
                      <a:pPr lvl="0" latinLnBrk="1">
                        <a:buNone/>
                      </a:pPr>
                      <a:r>
                        <a:rPr lang="ko-KR" altLang="en-US" sz="800" dirty="0">
                          <a:solidFill>
                            <a:srgbClr val="FF0000"/>
                          </a:solidFill>
                        </a:rPr>
                        <a:t>2018-01-05 21:40.00</a:t>
                      </a:r>
                      <a:endParaRPr lang="ko-KR" sz="800"/>
                    </a:p>
                  </a:txBody>
                  <a:tcPr/>
                </a:tc>
                <a:extLst>
                  <a:ext uri="{0D108BD9-81ED-4DB2-BD59-A6C34878D82A}">
                    <a16:rowId xmlns:a16="http://schemas.microsoft.com/office/drawing/2014/main" val="808589619"/>
                  </a:ext>
                </a:extLst>
              </a:tr>
            </a:tbl>
          </a:graphicData>
        </a:graphic>
      </p:graphicFrame>
      <p:pic>
        <p:nvPicPr>
          <p:cNvPr id="22" name="그림 13">
            <a:extLst>
              <a:ext uri="{FF2B5EF4-FFF2-40B4-BE49-F238E27FC236}">
                <a16:creationId xmlns:a16="http://schemas.microsoft.com/office/drawing/2014/main" id="{63AA9BEE-A5F6-4F6C-97EF-D243D9934D7F}"/>
              </a:ext>
            </a:extLst>
          </p:cNvPr>
          <p:cNvPicPr>
            <a:picLocks noChangeAspect="1"/>
          </p:cNvPicPr>
          <p:nvPr/>
        </p:nvPicPr>
        <p:blipFill>
          <a:blip r:embed="rId2"/>
          <a:stretch>
            <a:fillRect/>
          </a:stretch>
        </p:blipFill>
        <p:spPr>
          <a:xfrm>
            <a:off x="7211661" y="4543329"/>
            <a:ext cx="4753679" cy="2510014"/>
          </a:xfrm>
          <a:prstGeom prst="rect">
            <a:avLst/>
          </a:prstGeom>
        </p:spPr>
      </p:pic>
      <p:cxnSp>
        <p:nvCxnSpPr>
          <p:cNvPr id="23" name="직선 화살표 연결선 22">
            <a:extLst>
              <a:ext uri="{FF2B5EF4-FFF2-40B4-BE49-F238E27FC236}">
                <a16:creationId xmlns:a16="http://schemas.microsoft.com/office/drawing/2014/main" id="{FB4B7EEF-8459-4F39-A3E2-7751F6CDA60F}"/>
              </a:ext>
            </a:extLst>
          </p:cNvPr>
          <p:cNvCxnSpPr>
            <a:cxnSpLocks/>
          </p:cNvCxnSpPr>
          <p:nvPr/>
        </p:nvCxnSpPr>
        <p:spPr>
          <a:xfrm flipV="1">
            <a:off x="7320004" y="5431765"/>
            <a:ext cx="331997" cy="2822"/>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24" name="표 4">
            <a:extLst>
              <a:ext uri="{FF2B5EF4-FFF2-40B4-BE49-F238E27FC236}">
                <a16:creationId xmlns:a16="http://schemas.microsoft.com/office/drawing/2014/main" id="{39BDD632-64BC-4112-945E-B302008F8F5F}"/>
              </a:ext>
            </a:extLst>
          </p:cNvPr>
          <p:cNvGraphicFramePr>
            <a:graphicFrameLocks noGrp="1"/>
          </p:cNvGraphicFramePr>
          <p:nvPr>
            <p:extLst>
              <p:ext uri="{D42A27DB-BD31-4B8C-83A1-F6EECF244321}">
                <p14:modId xmlns:p14="http://schemas.microsoft.com/office/powerpoint/2010/main" val="3215733046"/>
              </p:ext>
            </p:extLst>
          </p:nvPr>
        </p:nvGraphicFramePr>
        <p:xfrm>
          <a:off x="7980678" y="5180155"/>
          <a:ext cx="3399364" cy="842683"/>
        </p:xfrm>
        <a:graphic>
          <a:graphicData uri="http://schemas.openxmlformats.org/drawingml/2006/table">
            <a:tbl>
              <a:tblPr firstRow="1" bandRow="1">
                <a:tableStyleId>{5C22544A-7EE6-4342-B048-85BDC9FD1C3A}</a:tableStyleId>
              </a:tblPr>
              <a:tblGrid>
                <a:gridCol w="900287">
                  <a:extLst>
                    <a:ext uri="{9D8B030D-6E8A-4147-A177-3AD203B41FA5}">
                      <a16:colId xmlns:a16="http://schemas.microsoft.com/office/drawing/2014/main" val="3578569304"/>
                    </a:ext>
                  </a:extLst>
                </a:gridCol>
                <a:gridCol w="838200">
                  <a:extLst>
                    <a:ext uri="{9D8B030D-6E8A-4147-A177-3AD203B41FA5}">
                      <a16:colId xmlns:a16="http://schemas.microsoft.com/office/drawing/2014/main" val="299667904"/>
                    </a:ext>
                  </a:extLst>
                </a:gridCol>
                <a:gridCol w="1660877">
                  <a:extLst>
                    <a:ext uri="{9D8B030D-6E8A-4147-A177-3AD203B41FA5}">
                      <a16:colId xmlns:a16="http://schemas.microsoft.com/office/drawing/2014/main" val="2080853814"/>
                    </a:ext>
                  </a:extLst>
                </a:gridCol>
              </a:tblGrid>
              <a:tr h="316653">
                <a:tc>
                  <a:txBody>
                    <a:bodyPr/>
                    <a:lstStyle/>
                    <a:p>
                      <a:pPr latinLnBrk="1"/>
                      <a:r>
                        <a:rPr lang="ko-KR" altLang="en-US" sz="800" dirty="0"/>
                        <a:t>GTIN</a:t>
                      </a:r>
                    </a:p>
                  </a:txBody>
                  <a:tcPr/>
                </a:tc>
                <a:tc>
                  <a:txBody>
                    <a:bodyPr/>
                    <a:lstStyle/>
                    <a:p>
                      <a:pPr latinLnBrk="1"/>
                      <a:r>
                        <a:rPr lang="ko-KR" altLang="en-US" sz="800" dirty="0"/>
                        <a:t>NAME</a:t>
                      </a:r>
                    </a:p>
                  </a:txBody>
                  <a:tcPr/>
                </a:tc>
                <a:tc>
                  <a:txBody>
                    <a:bodyPr/>
                    <a:lstStyle/>
                    <a:p>
                      <a:pPr latinLnBrk="1"/>
                      <a:r>
                        <a:rPr lang="ko-KR" altLang="en-US" sz="800" dirty="0"/>
                        <a:t>LAST_UPDATE_TIME</a:t>
                      </a:r>
                    </a:p>
                  </a:txBody>
                  <a:tcPr/>
                </a:tc>
                <a:extLst>
                  <a:ext uri="{0D108BD9-81ED-4DB2-BD59-A6C34878D82A}">
                    <a16:rowId xmlns:a16="http://schemas.microsoft.com/office/drawing/2014/main" val="3992833192"/>
                  </a:ext>
                </a:extLst>
              </a:tr>
              <a:tr h="232833">
                <a:tc>
                  <a:txBody>
                    <a:bodyPr/>
                    <a:lstStyle/>
                    <a:p>
                      <a:pPr latinLnBrk="1"/>
                      <a:r>
                        <a:rPr lang="ko-KR" altLang="en-US" sz="800" dirty="0"/>
                        <a:t>10000003</a:t>
                      </a:r>
                    </a:p>
                  </a:txBody>
                  <a:tcPr/>
                </a:tc>
                <a:tc>
                  <a:txBody>
                    <a:bodyPr/>
                    <a:lstStyle/>
                    <a:p>
                      <a:pPr latinLnBrk="1"/>
                      <a:r>
                        <a:rPr lang="ko-KR" altLang="en-US" sz="800" dirty="0"/>
                        <a:t>BLACK</a:t>
                      </a:r>
                    </a:p>
                  </a:txBody>
                  <a:tcPr/>
                </a:tc>
                <a:tc>
                  <a:txBody>
                    <a:bodyPr/>
                    <a:lstStyle/>
                    <a:p>
                      <a:pPr lvl="0" algn="l" latinLnBrk="1">
                        <a:buNone/>
                      </a:pPr>
                      <a:r>
                        <a:rPr lang="ko-KR" sz="800" b="0" i="0" u="none" strike="noStrike" noProof="0" dirty="0">
                          <a:solidFill>
                            <a:srgbClr val="000000"/>
                          </a:solidFill>
                          <a:latin typeface="맑은 고딕"/>
                          <a:ea typeface="맑은 고딕"/>
                        </a:rPr>
                        <a:t>2018-01-03 </a:t>
                      </a:r>
                      <a:r>
                        <a:rPr lang="en-US" altLang="ko-KR" sz="800" b="0" i="0" u="none" strike="noStrike" noProof="0" dirty="0">
                          <a:solidFill>
                            <a:srgbClr val="000000"/>
                          </a:solidFill>
                          <a:latin typeface="맑은 고딕"/>
                          <a:ea typeface="맑은 고딕"/>
                        </a:rPr>
                        <a:t>20:34.31</a:t>
                      </a:r>
                      <a:endParaRPr lang="ko-KR" dirty="0"/>
                    </a:p>
                  </a:txBody>
                  <a:tcPr/>
                </a:tc>
                <a:extLst>
                  <a:ext uri="{0D108BD9-81ED-4DB2-BD59-A6C34878D82A}">
                    <a16:rowId xmlns:a16="http://schemas.microsoft.com/office/drawing/2014/main" val="558205721"/>
                  </a:ext>
                </a:extLst>
              </a:tr>
              <a:tr h="293197">
                <a:tc>
                  <a:txBody>
                    <a:bodyPr/>
                    <a:lstStyle/>
                    <a:p>
                      <a:pPr lvl="0" algn="l" latinLnBrk="1">
                        <a:buNone/>
                      </a:pPr>
                      <a:r>
                        <a:rPr lang="ko-KR" sz="800" b="0" i="0" u="none" strike="noStrike" noProof="0" dirty="0">
                          <a:solidFill>
                            <a:srgbClr val="002060"/>
                          </a:solidFill>
                          <a:latin typeface="맑은 고딕"/>
                          <a:ea typeface="맑은 고딕"/>
                        </a:rPr>
                        <a:t>10000003</a:t>
                      </a:r>
                      <a:endParaRPr lang="ko-KR" dirty="0">
                        <a:solidFill>
                          <a:srgbClr val="002060"/>
                        </a:solidFill>
                      </a:endParaRPr>
                    </a:p>
                  </a:txBody>
                  <a:tcPr/>
                </a:tc>
                <a:tc>
                  <a:txBody>
                    <a:bodyPr/>
                    <a:lstStyle/>
                    <a:p>
                      <a:pPr lvl="0" latinLnBrk="1">
                        <a:buNone/>
                      </a:pPr>
                      <a:r>
                        <a:rPr lang="ko-KR" altLang="en-US" sz="800" dirty="0">
                          <a:solidFill>
                            <a:srgbClr val="002060"/>
                          </a:solidFill>
                        </a:rPr>
                        <a:t>GREEN</a:t>
                      </a:r>
                      <a:endParaRPr lang="ko-KR" dirty="0">
                        <a:solidFill>
                          <a:srgbClr val="002060"/>
                        </a:solidFill>
                      </a:endParaRPr>
                    </a:p>
                  </a:txBody>
                  <a:tcPr/>
                </a:tc>
                <a:tc>
                  <a:txBody>
                    <a:bodyPr/>
                    <a:lstStyle/>
                    <a:p>
                      <a:pPr lvl="0" latinLnBrk="1">
                        <a:buNone/>
                      </a:pPr>
                      <a:r>
                        <a:rPr lang="ko-KR" altLang="en-US" sz="800" dirty="0">
                          <a:solidFill>
                            <a:srgbClr val="002060"/>
                          </a:solidFill>
                        </a:rPr>
                        <a:t>2018-01-06 20:34.31</a:t>
                      </a:r>
                      <a:endParaRPr lang="ko-KR" dirty="0">
                        <a:solidFill>
                          <a:srgbClr val="002060"/>
                        </a:solidFill>
                      </a:endParaRPr>
                    </a:p>
                  </a:txBody>
                  <a:tcPr/>
                </a:tc>
                <a:extLst>
                  <a:ext uri="{0D108BD9-81ED-4DB2-BD59-A6C34878D82A}">
                    <a16:rowId xmlns:a16="http://schemas.microsoft.com/office/drawing/2014/main" val="1329735221"/>
                  </a:ext>
                </a:extLst>
              </a:tr>
            </a:tbl>
          </a:graphicData>
        </a:graphic>
      </p:graphicFrame>
      <p:graphicFrame>
        <p:nvGraphicFramePr>
          <p:cNvPr id="2" name="표 4">
            <a:extLst>
              <a:ext uri="{FF2B5EF4-FFF2-40B4-BE49-F238E27FC236}">
                <a16:creationId xmlns:a16="http://schemas.microsoft.com/office/drawing/2014/main" id="{77E939E3-42AA-40E7-B42D-CD8CF8179BE6}"/>
              </a:ext>
            </a:extLst>
          </p:cNvPr>
          <p:cNvGraphicFramePr>
            <a:graphicFrameLocks noGrp="1"/>
          </p:cNvGraphicFramePr>
          <p:nvPr>
            <p:extLst>
              <p:ext uri="{D42A27DB-BD31-4B8C-83A1-F6EECF244321}">
                <p14:modId xmlns:p14="http://schemas.microsoft.com/office/powerpoint/2010/main" val="347048075"/>
              </p:ext>
            </p:extLst>
          </p:nvPr>
        </p:nvGraphicFramePr>
        <p:xfrm>
          <a:off x="1450719" y="1307475"/>
          <a:ext cx="5014815" cy="1740249"/>
        </p:xfrm>
        <a:graphic>
          <a:graphicData uri="http://schemas.openxmlformats.org/drawingml/2006/table">
            <a:tbl>
              <a:tblPr firstRow="1" bandRow="1">
                <a:tableStyleId>{5C22544A-7EE6-4342-B048-85BDC9FD1C3A}</a:tableStyleId>
              </a:tblPr>
              <a:tblGrid>
                <a:gridCol w="376248">
                  <a:extLst>
                    <a:ext uri="{9D8B030D-6E8A-4147-A177-3AD203B41FA5}">
                      <a16:colId xmlns:a16="http://schemas.microsoft.com/office/drawing/2014/main" val="2588650229"/>
                    </a:ext>
                  </a:extLst>
                </a:gridCol>
                <a:gridCol w="376248">
                  <a:extLst>
                    <a:ext uri="{9D8B030D-6E8A-4147-A177-3AD203B41FA5}">
                      <a16:colId xmlns:a16="http://schemas.microsoft.com/office/drawing/2014/main" val="2463079761"/>
                    </a:ext>
                  </a:extLst>
                </a:gridCol>
                <a:gridCol w="730074">
                  <a:extLst>
                    <a:ext uri="{9D8B030D-6E8A-4147-A177-3AD203B41FA5}">
                      <a16:colId xmlns:a16="http://schemas.microsoft.com/office/drawing/2014/main" val="3578569304"/>
                    </a:ext>
                  </a:extLst>
                </a:gridCol>
                <a:gridCol w="619125">
                  <a:extLst>
                    <a:ext uri="{9D8B030D-6E8A-4147-A177-3AD203B41FA5}">
                      <a16:colId xmlns:a16="http://schemas.microsoft.com/office/drawing/2014/main" val="299667904"/>
                    </a:ext>
                  </a:extLst>
                </a:gridCol>
                <a:gridCol w="1433575">
                  <a:extLst>
                    <a:ext uri="{9D8B030D-6E8A-4147-A177-3AD203B41FA5}">
                      <a16:colId xmlns:a16="http://schemas.microsoft.com/office/drawing/2014/main" val="2080853814"/>
                    </a:ext>
                  </a:extLst>
                </a:gridCol>
                <a:gridCol w="1479545">
                  <a:extLst>
                    <a:ext uri="{9D8B030D-6E8A-4147-A177-3AD203B41FA5}">
                      <a16:colId xmlns:a16="http://schemas.microsoft.com/office/drawing/2014/main" val="858262840"/>
                    </a:ext>
                  </a:extLst>
                </a:gridCol>
              </a:tblGrid>
              <a:tr h="219075">
                <a:tc>
                  <a:txBody>
                    <a:bodyPr/>
                    <a:lstStyle/>
                    <a:p>
                      <a:pPr lvl="0" latinLnBrk="1">
                        <a:buNone/>
                      </a:pPr>
                      <a:r>
                        <a:rPr lang="ko-KR" altLang="en-US" sz="800" dirty="0"/>
                        <a:t>_ID</a:t>
                      </a:r>
                    </a:p>
                  </a:txBody>
                  <a:tcPr/>
                </a:tc>
                <a:tc>
                  <a:txBody>
                    <a:bodyPr/>
                    <a:lstStyle/>
                    <a:p>
                      <a:pPr lvl="0" latinLnBrk="1">
                        <a:buNone/>
                      </a:pPr>
                      <a:r>
                        <a:rPr lang="ko-KR" altLang="en-US" sz="800" dirty="0"/>
                        <a:t>_ID</a:t>
                      </a:r>
                    </a:p>
                  </a:txBody>
                  <a:tcPr/>
                </a:tc>
                <a:tc>
                  <a:txBody>
                    <a:bodyPr/>
                    <a:lstStyle/>
                    <a:p>
                      <a:pPr latinLnBrk="1"/>
                      <a:r>
                        <a:rPr lang="ko-KR" altLang="en-US" sz="800" dirty="0"/>
                        <a:t>GTIN</a:t>
                      </a:r>
                    </a:p>
                  </a:txBody>
                  <a:tcPr/>
                </a:tc>
                <a:tc>
                  <a:txBody>
                    <a:bodyPr/>
                    <a:lstStyle/>
                    <a:p>
                      <a:pPr latinLnBrk="1"/>
                      <a:r>
                        <a:rPr lang="ko-KR" altLang="en-US" sz="800" dirty="0"/>
                        <a:t>NAME</a:t>
                      </a:r>
                    </a:p>
                  </a:txBody>
                  <a:tcPr/>
                </a:tc>
                <a:tc>
                  <a:txBody>
                    <a:bodyPr/>
                    <a:lstStyle/>
                    <a:p>
                      <a:pPr latinLnBrk="1"/>
                      <a:r>
                        <a:rPr lang="ko-KR" altLang="en-US" sz="800" dirty="0"/>
                        <a:t>AUDIT TRAIL (ORIGIN)</a:t>
                      </a:r>
                      <a:endParaRPr lang="ko-KR" sz="800" dirty="0"/>
                    </a:p>
                  </a:txBody>
                  <a:tcPr/>
                </a:tc>
                <a:tc>
                  <a:txBody>
                    <a:bodyPr/>
                    <a:lstStyle/>
                    <a:p>
                      <a:pPr lvl="0" algn="l" latinLnBrk="1">
                        <a:buNone/>
                      </a:pPr>
                      <a:r>
                        <a:rPr lang="ko-KR" sz="800" b="1" i="0" u="none" strike="noStrike" noProof="0" dirty="0">
                          <a:solidFill>
                            <a:srgbClr val="FFFFFF"/>
                          </a:solidFill>
                          <a:latin typeface="맑은 고딕"/>
                          <a:ea typeface="맑은 고딕"/>
                        </a:rPr>
                        <a:t>AUDIT TRAIL</a:t>
                      </a:r>
                      <a:r>
                        <a:rPr lang="ko-KR" altLang="en-US" sz="800" b="1" i="0" u="none" strike="noStrike" noProof="0" dirty="0">
                          <a:solidFill>
                            <a:srgbClr val="FFFFFF"/>
                          </a:solidFill>
                          <a:latin typeface="맑은 고딕"/>
                          <a:ea typeface="맑은 고딕"/>
                        </a:rPr>
                        <a:t> (HISTROY)</a:t>
                      </a:r>
                      <a:endParaRPr lang="ko-KR" dirty="0"/>
                    </a:p>
                  </a:txBody>
                  <a:tcPr/>
                </a:tc>
                <a:extLst>
                  <a:ext uri="{0D108BD9-81ED-4DB2-BD59-A6C34878D82A}">
                    <a16:rowId xmlns:a16="http://schemas.microsoft.com/office/drawing/2014/main" val="3992833192"/>
                  </a:ext>
                </a:extLst>
              </a:tr>
              <a:tr h="232833">
                <a:tc>
                  <a:txBody>
                    <a:bodyPr/>
                    <a:lstStyle/>
                    <a:p>
                      <a:pPr lvl="0" latinLnBrk="1">
                        <a:buNone/>
                      </a:pPr>
                      <a:r>
                        <a:rPr lang="ko-KR" altLang="en-US" sz="800" dirty="0"/>
                        <a:t>1</a:t>
                      </a:r>
                    </a:p>
                  </a:txBody>
                  <a:tcPr/>
                </a:tc>
                <a:tc>
                  <a:txBody>
                    <a:bodyPr/>
                    <a:lstStyle/>
                    <a:p>
                      <a:pPr lvl="0" latinLnBrk="1">
                        <a:buNone/>
                      </a:pPr>
                      <a:r>
                        <a:rPr lang="ko-KR" altLang="en-US" sz="800" dirty="0"/>
                        <a:t>1</a:t>
                      </a:r>
                    </a:p>
                  </a:txBody>
                  <a:tcPr/>
                </a:tc>
                <a:tc>
                  <a:txBody>
                    <a:bodyPr/>
                    <a:lstStyle/>
                    <a:p>
                      <a:pPr latinLnBrk="1"/>
                      <a:r>
                        <a:rPr lang="ko-KR" altLang="en-US" sz="800" dirty="0"/>
                        <a:t>10000001</a:t>
                      </a:r>
                    </a:p>
                  </a:txBody>
                  <a:tcPr/>
                </a:tc>
                <a:tc>
                  <a:txBody>
                    <a:bodyPr/>
                    <a:lstStyle/>
                    <a:p>
                      <a:pPr latinLnBrk="1"/>
                      <a:r>
                        <a:rPr lang="ko-KR" altLang="en-US" sz="800" dirty="0"/>
                        <a:t>RED</a:t>
                      </a:r>
                    </a:p>
                  </a:txBody>
                  <a:tcPr/>
                </a:tc>
                <a:tc>
                  <a:txBody>
                    <a:bodyPr/>
                    <a:lstStyle/>
                    <a:p>
                      <a:pPr latinLnBrk="1"/>
                      <a:r>
                        <a:rPr lang="ko-KR" altLang="en-US" sz="800" dirty="0"/>
                        <a:t>2018-01-01 21:00.36</a:t>
                      </a:r>
                    </a:p>
                  </a:txBody>
                  <a:tcPr/>
                </a:tc>
                <a:tc>
                  <a:txBody>
                    <a:bodyPr/>
                    <a:lstStyle/>
                    <a:p>
                      <a:pPr lvl="0" latinLnBrk="1">
                        <a:buNone/>
                      </a:pPr>
                      <a:r>
                        <a:rPr lang="ko-KR" altLang="en-US" sz="800" dirty="0"/>
                        <a:t>2018-01-01 21:00.38</a:t>
                      </a:r>
                      <a:endParaRPr lang="ko-KR" dirty="0"/>
                    </a:p>
                  </a:txBody>
                  <a:tcPr/>
                </a:tc>
                <a:extLst>
                  <a:ext uri="{0D108BD9-81ED-4DB2-BD59-A6C34878D82A}">
                    <a16:rowId xmlns:a16="http://schemas.microsoft.com/office/drawing/2014/main" val="558205721"/>
                  </a:ext>
                </a:extLst>
              </a:tr>
              <a:tr h="232833">
                <a:tc>
                  <a:txBody>
                    <a:bodyPr/>
                    <a:lstStyle/>
                    <a:p>
                      <a:pPr lvl="0" latinLnBrk="1">
                        <a:buNone/>
                      </a:pPr>
                      <a:r>
                        <a:rPr lang="ko-KR" altLang="en-US" sz="800" dirty="0"/>
                        <a:t>2</a:t>
                      </a:r>
                    </a:p>
                  </a:txBody>
                  <a:tcPr/>
                </a:tc>
                <a:tc>
                  <a:txBody>
                    <a:bodyPr/>
                    <a:lstStyle/>
                    <a:p>
                      <a:pPr lvl="0" latinLnBrk="1">
                        <a:buNone/>
                      </a:pPr>
                      <a:r>
                        <a:rPr lang="ko-KR" altLang="en-US" sz="800" dirty="0"/>
                        <a:t>2</a:t>
                      </a:r>
                    </a:p>
                  </a:txBody>
                  <a:tcPr/>
                </a:tc>
                <a:tc>
                  <a:txBody>
                    <a:bodyPr/>
                    <a:lstStyle/>
                    <a:p>
                      <a:pPr lvl="0" latinLnBrk="1">
                        <a:buNone/>
                      </a:pPr>
                      <a:r>
                        <a:rPr lang="ko-KR" altLang="en-US" sz="800" dirty="0"/>
                        <a:t>10000002</a:t>
                      </a:r>
                      <a:endParaRPr lang="ko-KR" sz="800"/>
                    </a:p>
                  </a:txBody>
                  <a:tcPr/>
                </a:tc>
                <a:tc>
                  <a:txBody>
                    <a:bodyPr/>
                    <a:lstStyle/>
                    <a:p>
                      <a:pPr lvl="0" latinLnBrk="1">
                        <a:buNone/>
                      </a:pPr>
                      <a:r>
                        <a:rPr lang="ko-KR" altLang="en-US" sz="800" dirty="0"/>
                        <a:t>BLUE</a:t>
                      </a:r>
                    </a:p>
                  </a:txBody>
                  <a:tcPr/>
                </a:tc>
                <a:tc>
                  <a:txBody>
                    <a:bodyPr/>
                    <a:lstStyle/>
                    <a:p>
                      <a:pPr lvl="0" latinLnBrk="1">
                        <a:buNone/>
                      </a:pPr>
                      <a:r>
                        <a:rPr lang="ko-KR" altLang="en-US" sz="800" dirty="0"/>
                        <a:t>2018-01-02</a:t>
                      </a:r>
                      <a:r>
                        <a:rPr lang="ko-KR" altLang="en-US" sz="800" b="0" i="0" u="none" strike="noStrike" noProof="0" dirty="0">
                          <a:solidFill>
                            <a:srgbClr val="000000"/>
                          </a:solidFill>
                          <a:latin typeface="맑은 고딕"/>
                          <a:ea typeface="맑은 고딕"/>
                        </a:rPr>
                        <a:t> 15</a:t>
                      </a:r>
                      <a:r>
                        <a:rPr lang="en-US" altLang="ko-KR" sz="800" b="0" i="0" u="none" strike="noStrike" noProof="0" dirty="0">
                          <a:solidFill>
                            <a:srgbClr val="000000"/>
                          </a:solidFill>
                          <a:latin typeface="맑은 고딕"/>
                          <a:ea typeface="맑은 고딕"/>
                        </a:rPr>
                        <a:t>:11.24</a:t>
                      </a:r>
                      <a:endParaRPr lang="ko-KR" sz="800"/>
                    </a:p>
                  </a:txBody>
                  <a:tcPr/>
                </a:tc>
                <a:tc>
                  <a:txBody>
                    <a:bodyPr/>
                    <a:lstStyle/>
                    <a:p>
                      <a:pPr lvl="0" latinLnBrk="1">
                        <a:buNone/>
                      </a:pPr>
                      <a:r>
                        <a:rPr lang="ko-KR" altLang="en-US" sz="800" dirty="0"/>
                        <a:t>2018-01-02 15:11.26</a:t>
                      </a:r>
                      <a:endParaRPr lang="ko-KR" dirty="0"/>
                    </a:p>
                  </a:txBody>
                  <a:tcPr/>
                </a:tc>
                <a:extLst>
                  <a:ext uri="{0D108BD9-81ED-4DB2-BD59-A6C34878D82A}">
                    <a16:rowId xmlns:a16="http://schemas.microsoft.com/office/drawing/2014/main" val="3909673833"/>
                  </a:ext>
                </a:extLst>
              </a:tr>
              <a:tr h="263877">
                <a:tc>
                  <a:txBody>
                    <a:bodyPr/>
                    <a:lstStyle/>
                    <a:p>
                      <a:pPr lvl="0" latinLnBrk="1">
                        <a:buNone/>
                      </a:pPr>
                      <a:r>
                        <a:rPr lang="ko-KR" altLang="en-US" sz="800" dirty="0"/>
                        <a:t>3</a:t>
                      </a:r>
                    </a:p>
                  </a:txBody>
                  <a:tcPr/>
                </a:tc>
                <a:tc>
                  <a:txBody>
                    <a:bodyPr/>
                    <a:lstStyle/>
                    <a:p>
                      <a:pPr lvl="0" latinLnBrk="1">
                        <a:buNone/>
                      </a:pPr>
                      <a:r>
                        <a:rPr lang="ko-KR" altLang="en-US" sz="800" dirty="0"/>
                        <a:t>3</a:t>
                      </a:r>
                    </a:p>
                  </a:txBody>
                  <a:tcPr/>
                </a:tc>
                <a:tc>
                  <a:txBody>
                    <a:bodyPr/>
                    <a:lstStyle/>
                    <a:p>
                      <a:pPr lvl="0" latinLnBrk="1">
                        <a:buNone/>
                      </a:pPr>
                      <a:r>
                        <a:rPr lang="ko-KR" altLang="en-US" sz="800" dirty="0"/>
                        <a:t>10000003</a:t>
                      </a:r>
                      <a:endParaRPr lang="ko-KR" sz="800"/>
                    </a:p>
                  </a:txBody>
                  <a:tcPr/>
                </a:tc>
                <a:tc>
                  <a:txBody>
                    <a:bodyPr/>
                    <a:lstStyle/>
                    <a:p>
                      <a:pPr lvl="0" latinLnBrk="1">
                        <a:buNone/>
                      </a:pPr>
                      <a:r>
                        <a:rPr lang="ko-KR" altLang="en-US" sz="800" dirty="0"/>
                        <a:t>BLACK</a:t>
                      </a:r>
                      <a:endParaRPr lang="ko-KR" sz="800"/>
                    </a:p>
                  </a:txBody>
                  <a:tcPr/>
                </a:tc>
                <a:tc>
                  <a:txBody>
                    <a:bodyPr/>
                    <a:lstStyle/>
                    <a:p>
                      <a:pPr lvl="0" latinLnBrk="1">
                        <a:buNone/>
                      </a:pPr>
                      <a:r>
                        <a:rPr lang="ko-KR" altLang="en-US" sz="800" dirty="0"/>
                        <a:t>2018-01-03 </a:t>
                      </a:r>
                      <a:r>
                        <a:rPr lang="en-US" altLang="ko-KR" sz="800" b="0" i="0" u="none" strike="noStrike" noProof="0" dirty="0">
                          <a:solidFill>
                            <a:srgbClr val="000000"/>
                          </a:solidFill>
                          <a:latin typeface="맑은 고딕"/>
                          <a:ea typeface="맑은 고딕"/>
                        </a:rPr>
                        <a:t>20:34.31</a:t>
                      </a:r>
                      <a:endParaRPr lang="ko-KR" sz="800"/>
                    </a:p>
                  </a:txBody>
                  <a:tcPr/>
                </a:tc>
                <a:tc>
                  <a:txBody>
                    <a:bodyPr/>
                    <a:lstStyle/>
                    <a:p>
                      <a:pPr lvl="0" latinLnBrk="1">
                        <a:buNone/>
                      </a:pPr>
                      <a:r>
                        <a:rPr lang="ko-KR" altLang="en-US" sz="800" dirty="0"/>
                        <a:t>2018-01-03 20:34.33</a:t>
                      </a:r>
                      <a:endParaRPr lang="ko-KR" dirty="0"/>
                    </a:p>
                  </a:txBody>
                  <a:tcPr/>
                </a:tc>
                <a:extLst>
                  <a:ext uri="{0D108BD9-81ED-4DB2-BD59-A6C34878D82A}">
                    <a16:rowId xmlns:a16="http://schemas.microsoft.com/office/drawing/2014/main" val="3189844388"/>
                  </a:ext>
                </a:extLst>
              </a:tr>
              <a:tr h="263877">
                <a:tc>
                  <a:txBody>
                    <a:bodyPr/>
                    <a:lstStyle/>
                    <a:p>
                      <a:pPr lvl="0" latinLnBrk="1">
                        <a:buNone/>
                      </a:pPr>
                      <a:r>
                        <a:rPr lang="ko-KR" altLang="en-US" sz="800" dirty="0"/>
                        <a:t>4</a:t>
                      </a:r>
                    </a:p>
                  </a:txBody>
                  <a:tcPr/>
                </a:tc>
                <a:tc>
                  <a:txBody>
                    <a:bodyPr/>
                    <a:lstStyle/>
                    <a:p>
                      <a:pPr lvl="0" latinLnBrk="1">
                        <a:buNone/>
                      </a:pPr>
                      <a:r>
                        <a:rPr lang="ko-KR" altLang="en-US" sz="800" dirty="0">
                          <a:solidFill>
                            <a:srgbClr val="FF0000"/>
                          </a:solidFill>
                        </a:rPr>
                        <a:t>1</a:t>
                      </a:r>
                    </a:p>
                  </a:txBody>
                  <a:tcPr/>
                </a:tc>
                <a:tc>
                  <a:txBody>
                    <a:bodyPr/>
                    <a:lstStyle/>
                    <a:p>
                      <a:pPr lvl="0" latinLnBrk="1">
                        <a:buNone/>
                      </a:pPr>
                      <a:r>
                        <a:rPr lang="ko-KR" altLang="en-US" sz="800" dirty="0">
                          <a:solidFill>
                            <a:srgbClr val="FF0000"/>
                          </a:solidFill>
                        </a:rPr>
                        <a:t>10000001</a:t>
                      </a:r>
                      <a:endParaRPr lang="ko-KR">
                        <a:solidFill>
                          <a:srgbClr val="FF0000"/>
                        </a:solidFill>
                      </a:endParaRPr>
                    </a:p>
                  </a:txBody>
                  <a:tcPr/>
                </a:tc>
                <a:tc>
                  <a:txBody>
                    <a:bodyPr/>
                    <a:lstStyle/>
                    <a:p>
                      <a:pPr lvl="0" latinLnBrk="1">
                        <a:buNone/>
                      </a:pPr>
                      <a:r>
                        <a:rPr lang="ko-KR" altLang="en-US" sz="800" dirty="0">
                          <a:solidFill>
                            <a:srgbClr val="FF0000"/>
                          </a:solidFill>
                        </a:rPr>
                        <a:t>ORANGE</a:t>
                      </a:r>
                      <a:endParaRPr lang="ko-KR">
                        <a:solidFill>
                          <a:srgbClr val="FF0000"/>
                        </a:solidFill>
                      </a:endParaRPr>
                    </a:p>
                  </a:txBody>
                  <a:tcPr/>
                </a:tc>
                <a:tc>
                  <a:txBody>
                    <a:bodyPr/>
                    <a:lstStyle/>
                    <a:p>
                      <a:pPr lvl="0" latinLnBrk="1">
                        <a:buNone/>
                      </a:pPr>
                      <a:r>
                        <a:rPr lang="ko-KR" altLang="en-US" sz="800" dirty="0">
                          <a:solidFill>
                            <a:srgbClr val="FF0000"/>
                          </a:solidFill>
                        </a:rPr>
                        <a:t>2018-01-04 21:40.00</a:t>
                      </a:r>
                      <a:endParaRPr lang="ko-KR">
                        <a:solidFill>
                          <a:srgbClr val="FF0000"/>
                        </a:solidFill>
                      </a:endParaRPr>
                    </a:p>
                  </a:txBody>
                  <a:tcPr/>
                </a:tc>
                <a:tc>
                  <a:txBody>
                    <a:bodyPr/>
                    <a:lstStyle/>
                    <a:p>
                      <a:pPr lvl="0" algn="l" latinLnBrk="1">
                        <a:buNone/>
                      </a:pPr>
                      <a:r>
                        <a:rPr lang="ko-KR" sz="800" b="0" i="0" u="none" strike="noStrike" noProof="0" dirty="0">
                          <a:solidFill>
                            <a:srgbClr val="000000"/>
                          </a:solidFill>
                          <a:latin typeface="맑은 고딕"/>
                          <a:ea typeface="맑은 고딕"/>
                        </a:rPr>
                        <a:t>2018-01-04 </a:t>
                      </a:r>
                      <a:r>
                        <a:rPr lang="en-US" altLang="ko-KR" sz="800" b="0" i="0" u="none" strike="noStrike" noProof="0" dirty="0">
                          <a:solidFill>
                            <a:srgbClr val="000000"/>
                          </a:solidFill>
                          <a:latin typeface="맑은 고딕"/>
                          <a:ea typeface="맑은 고딕"/>
                        </a:rPr>
                        <a:t>21:40.02</a:t>
                      </a:r>
                      <a:endParaRPr lang="ko-KR" dirty="0"/>
                    </a:p>
                  </a:txBody>
                  <a:tcPr/>
                </a:tc>
                <a:extLst>
                  <a:ext uri="{0D108BD9-81ED-4DB2-BD59-A6C34878D82A}">
                    <a16:rowId xmlns:a16="http://schemas.microsoft.com/office/drawing/2014/main" val="251937609"/>
                  </a:ext>
                </a:extLst>
              </a:tr>
              <a:tr h="263877">
                <a:tc>
                  <a:txBody>
                    <a:bodyPr/>
                    <a:lstStyle/>
                    <a:p>
                      <a:pPr lvl="0" latinLnBrk="1">
                        <a:buNone/>
                      </a:pPr>
                      <a:r>
                        <a:rPr lang="ko-KR" altLang="en-US" sz="800" dirty="0"/>
                        <a:t>5</a:t>
                      </a:r>
                    </a:p>
                  </a:txBody>
                  <a:tcPr/>
                </a:tc>
                <a:tc>
                  <a:txBody>
                    <a:bodyPr/>
                    <a:lstStyle/>
                    <a:p>
                      <a:pPr lvl="0" latinLnBrk="1">
                        <a:buNone/>
                      </a:pPr>
                      <a:r>
                        <a:rPr lang="ko-KR" altLang="en-US" sz="800" dirty="0">
                          <a:solidFill>
                            <a:srgbClr val="FF0000"/>
                          </a:solidFill>
                        </a:rPr>
                        <a:t>1</a:t>
                      </a:r>
                    </a:p>
                  </a:txBody>
                  <a:tcPr/>
                </a:tc>
                <a:tc>
                  <a:txBody>
                    <a:bodyPr/>
                    <a:lstStyle/>
                    <a:p>
                      <a:pPr lvl="0" latinLnBrk="1">
                        <a:buNone/>
                      </a:pPr>
                      <a:r>
                        <a:rPr lang="ko-KR" altLang="en-US" sz="800" dirty="0">
                          <a:solidFill>
                            <a:srgbClr val="FF0000"/>
                          </a:solidFill>
                        </a:rPr>
                        <a:t>10000001</a:t>
                      </a:r>
                      <a:endParaRPr lang="ko-KR" dirty="0"/>
                    </a:p>
                  </a:txBody>
                  <a:tcPr/>
                </a:tc>
                <a:tc>
                  <a:txBody>
                    <a:bodyPr/>
                    <a:lstStyle/>
                    <a:p>
                      <a:pPr lvl="0" latinLnBrk="1">
                        <a:buNone/>
                      </a:pPr>
                      <a:r>
                        <a:rPr lang="ko-KR" altLang="en-US" sz="800" dirty="0">
                          <a:solidFill>
                            <a:srgbClr val="FF0000"/>
                          </a:solidFill>
                        </a:rPr>
                        <a:t>YELLOW</a:t>
                      </a:r>
                      <a:endParaRPr lang="ko-KR" dirty="0"/>
                    </a:p>
                  </a:txBody>
                  <a:tcPr/>
                </a:tc>
                <a:tc>
                  <a:txBody>
                    <a:bodyPr/>
                    <a:lstStyle/>
                    <a:p>
                      <a:pPr lvl="0" latinLnBrk="1">
                        <a:buNone/>
                      </a:pPr>
                      <a:r>
                        <a:rPr lang="ko-KR" altLang="en-US" sz="800" dirty="0">
                          <a:solidFill>
                            <a:srgbClr val="FF0000"/>
                          </a:solidFill>
                        </a:rPr>
                        <a:t>2018-01-05 21:40.00</a:t>
                      </a:r>
                      <a:endParaRPr lang="ko-KR" dirty="0"/>
                    </a:p>
                  </a:txBody>
                  <a:tcPr/>
                </a:tc>
                <a:tc>
                  <a:txBody>
                    <a:bodyPr/>
                    <a:lstStyle/>
                    <a:p>
                      <a:pPr lvl="0" algn="l" latinLnBrk="1">
                        <a:buNone/>
                      </a:pPr>
                      <a:r>
                        <a:rPr lang="en-US" altLang="ko-KR" sz="800" b="0" i="0" u="none" strike="noStrike" noProof="0" dirty="0">
                          <a:solidFill>
                            <a:schemeClr val="tx1"/>
                          </a:solidFill>
                          <a:latin typeface="맑은 고딕"/>
                          <a:ea typeface="맑은 고딕"/>
                        </a:rPr>
                        <a:t>2018-01-05</a:t>
                      </a:r>
                      <a:r>
                        <a:rPr lang="ko-KR" altLang="en-US" sz="800" b="0" i="0" u="none" strike="noStrike" noProof="0" dirty="0">
                          <a:solidFill>
                            <a:schemeClr val="tx1"/>
                          </a:solidFill>
                          <a:latin typeface="맑은 고딕"/>
                          <a:ea typeface="맑은 고딕"/>
                        </a:rPr>
                        <a:t> </a:t>
                      </a:r>
                      <a:r>
                        <a:rPr lang="en-US" altLang="ko-KR" sz="800" b="0" i="0" u="none" strike="noStrike" noProof="0" dirty="0">
                          <a:solidFill>
                            <a:schemeClr val="tx1"/>
                          </a:solidFill>
                          <a:latin typeface="맑은 고딕"/>
                          <a:ea typeface="맑은 고딕"/>
                        </a:rPr>
                        <a:t>21:40.02</a:t>
                      </a:r>
                      <a:endParaRPr lang="ko-KR">
                        <a:solidFill>
                          <a:schemeClr val="tx1"/>
                        </a:solidFill>
                      </a:endParaRPr>
                    </a:p>
                  </a:txBody>
                  <a:tcPr/>
                </a:tc>
                <a:extLst>
                  <a:ext uri="{0D108BD9-81ED-4DB2-BD59-A6C34878D82A}">
                    <a16:rowId xmlns:a16="http://schemas.microsoft.com/office/drawing/2014/main" val="604374791"/>
                  </a:ext>
                </a:extLst>
              </a:tr>
              <a:tr h="263877">
                <a:tc>
                  <a:txBody>
                    <a:bodyPr/>
                    <a:lstStyle/>
                    <a:p>
                      <a:pPr lvl="0" latinLnBrk="1">
                        <a:buNone/>
                      </a:pPr>
                      <a:r>
                        <a:rPr lang="ko-KR" altLang="en-US" sz="800" dirty="0"/>
                        <a:t>6</a:t>
                      </a:r>
                    </a:p>
                  </a:txBody>
                  <a:tcPr/>
                </a:tc>
                <a:tc>
                  <a:txBody>
                    <a:bodyPr/>
                    <a:lstStyle/>
                    <a:p>
                      <a:pPr lvl="0" latinLnBrk="1">
                        <a:buNone/>
                      </a:pPr>
                      <a:r>
                        <a:rPr lang="ko-KR" altLang="en-US" sz="800" dirty="0">
                          <a:solidFill>
                            <a:srgbClr val="FF0000"/>
                          </a:solidFill>
                        </a:rPr>
                        <a:t>3</a:t>
                      </a:r>
                    </a:p>
                  </a:txBody>
                  <a:tcPr/>
                </a:tc>
                <a:tc>
                  <a:txBody>
                    <a:bodyPr/>
                    <a:lstStyle/>
                    <a:p>
                      <a:pPr lvl="0" algn="l" latinLnBrk="1">
                        <a:buNone/>
                      </a:pPr>
                      <a:r>
                        <a:rPr lang="ko-KR" sz="800" b="0" i="0" u="none" strike="noStrike" noProof="0" dirty="0">
                          <a:solidFill>
                            <a:srgbClr val="002060"/>
                          </a:solidFill>
                          <a:latin typeface="맑은 고딕"/>
                          <a:ea typeface="맑은 고딕"/>
                        </a:rPr>
                        <a:t>10000003</a:t>
                      </a:r>
                      <a:endParaRPr lang="ko-KR">
                        <a:solidFill>
                          <a:srgbClr val="002060"/>
                        </a:solidFill>
                      </a:endParaRPr>
                    </a:p>
                  </a:txBody>
                  <a:tcPr/>
                </a:tc>
                <a:tc>
                  <a:txBody>
                    <a:bodyPr/>
                    <a:lstStyle/>
                    <a:p>
                      <a:pPr lvl="0" latinLnBrk="1">
                        <a:buNone/>
                      </a:pPr>
                      <a:r>
                        <a:rPr lang="ko-KR" altLang="en-US" sz="800" dirty="0">
                          <a:solidFill>
                            <a:srgbClr val="002060"/>
                          </a:solidFill>
                        </a:rPr>
                        <a:t>GREEN</a:t>
                      </a:r>
                      <a:endParaRPr lang="ko-KR">
                        <a:solidFill>
                          <a:srgbClr val="002060"/>
                        </a:solidFill>
                      </a:endParaRPr>
                    </a:p>
                  </a:txBody>
                  <a:tcPr/>
                </a:tc>
                <a:tc>
                  <a:txBody>
                    <a:bodyPr/>
                    <a:lstStyle/>
                    <a:p>
                      <a:pPr lvl="0" latinLnBrk="1">
                        <a:buNone/>
                      </a:pPr>
                      <a:r>
                        <a:rPr lang="ko-KR" altLang="en-US" sz="800" dirty="0">
                          <a:solidFill>
                            <a:srgbClr val="002060"/>
                          </a:solidFill>
                        </a:rPr>
                        <a:t>2018-01-06 20:34.31</a:t>
                      </a:r>
                      <a:endParaRPr lang="ko-KR">
                        <a:solidFill>
                          <a:srgbClr val="002060"/>
                        </a:solidFill>
                      </a:endParaRPr>
                    </a:p>
                  </a:txBody>
                  <a:tcPr/>
                </a:tc>
                <a:tc>
                  <a:txBody>
                    <a:bodyPr/>
                    <a:lstStyle/>
                    <a:p>
                      <a:pPr lvl="0" algn="l" latinLnBrk="1">
                        <a:buNone/>
                      </a:pPr>
                      <a:r>
                        <a:rPr lang="en-US" sz="800" b="0" i="0" u="none" strike="noStrike" noProof="0" dirty="0">
                          <a:solidFill>
                            <a:schemeClr val="tx1"/>
                          </a:solidFill>
                          <a:latin typeface="맑은 고딕"/>
                        </a:rPr>
                        <a:t>2018-01-06 20:34.33</a:t>
                      </a:r>
                      <a:endParaRPr lang="ko-KR" altLang="en-US" dirty="0">
                        <a:solidFill>
                          <a:schemeClr val="tx1"/>
                        </a:solidFill>
                      </a:endParaRPr>
                    </a:p>
                  </a:txBody>
                  <a:tcPr/>
                </a:tc>
                <a:extLst>
                  <a:ext uri="{0D108BD9-81ED-4DB2-BD59-A6C34878D82A}">
                    <a16:rowId xmlns:a16="http://schemas.microsoft.com/office/drawing/2014/main" val="1824048971"/>
                  </a:ext>
                </a:extLst>
              </a:tr>
            </a:tbl>
          </a:graphicData>
        </a:graphic>
      </p:graphicFrame>
      <p:cxnSp>
        <p:nvCxnSpPr>
          <p:cNvPr id="26" name="직선 화살표 연결선 25">
            <a:extLst>
              <a:ext uri="{FF2B5EF4-FFF2-40B4-BE49-F238E27FC236}">
                <a16:creationId xmlns:a16="http://schemas.microsoft.com/office/drawing/2014/main" id="{A5757C18-7B11-499F-BB28-768046256FE7}"/>
              </a:ext>
            </a:extLst>
          </p:cNvPr>
          <p:cNvCxnSpPr>
            <a:cxnSpLocks/>
          </p:cNvCxnSpPr>
          <p:nvPr/>
        </p:nvCxnSpPr>
        <p:spPr>
          <a:xfrm flipV="1">
            <a:off x="6417856" y="2150611"/>
            <a:ext cx="900288" cy="2822"/>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ED8E1686-3668-4365-9E7E-81E594AD10EE}"/>
              </a:ext>
            </a:extLst>
          </p:cNvPr>
          <p:cNvCxnSpPr>
            <a:cxnSpLocks/>
          </p:cNvCxnSpPr>
          <p:nvPr/>
        </p:nvCxnSpPr>
        <p:spPr>
          <a:xfrm flipV="1">
            <a:off x="6417856" y="2902669"/>
            <a:ext cx="900288" cy="2822"/>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08CBBB9D-9F33-4FFB-B673-B0FE71297E62}"/>
              </a:ext>
            </a:extLst>
          </p:cNvPr>
          <p:cNvCxnSpPr>
            <a:cxnSpLocks/>
          </p:cNvCxnSpPr>
          <p:nvPr/>
        </p:nvCxnSpPr>
        <p:spPr>
          <a:xfrm flipH="1">
            <a:off x="7312694" y="2153434"/>
            <a:ext cx="2821" cy="3277690"/>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5B1051C-3E79-466D-91AC-387D6AF9BFE7}"/>
              </a:ext>
            </a:extLst>
          </p:cNvPr>
          <p:cNvSpPr txBox="1"/>
          <p:nvPr/>
        </p:nvSpPr>
        <p:spPr>
          <a:xfrm>
            <a:off x="423333" y="703799"/>
            <a:ext cx="4123010" cy="461665"/>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rgbClr val="7F7F7F"/>
                </a:solidFill>
                <a:cs typeface="Calibri"/>
              </a:rPr>
              <a:t>3. Managing Historical Data</a:t>
            </a:r>
            <a:endParaRPr lang="en-US" altLang="ko-KR" sz="2400" b="1" dirty="0">
              <a:solidFill>
                <a:srgbClr val="7F7F7F"/>
              </a:solidFill>
              <a:cs typeface="Calibri"/>
            </a:endParaRPr>
          </a:p>
        </p:txBody>
      </p:sp>
      <p:sp>
        <p:nvSpPr>
          <p:cNvPr id="12" name="왼쪽 중괄호 11">
            <a:extLst>
              <a:ext uri="{FF2B5EF4-FFF2-40B4-BE49-F238E27FC236}">
                <a16:creationId xmlns:a16="http://schemas.microsoft.com/office/drawing/2014/main" id="{EEF76310-8040-475D-ABC8-BB95B9E5E5F2}"/>
              </a:ext>
            </a:extLst>
          </p:cNvPr>
          <p:cNvSpPr/>
          <p:nvPr/>
        </p:nvSpPr>
        <p:spPr>
          <a:xfrm rot="-5460000">
            <a:off x="4989195" y="1711275"/>
            <a:ext cx="190084" cy="3087831"/>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pic>
        <p:nvPicPr>
          <p:cNvPr id="14" name="그림 19">
            <a:extLst>
              <a:ext uri="{FF2B5EF4-FFF2-40B4-BE49-F238E27FC236}">
                <a16:creationId xmlns:a16="http://schemas.microsoft.com/office/drawing/2014/main" id="{9020AE58-7410-48C4-A300-B3DD07FF56C0}"/>
              </a:ext>
            </a:extLst>
          </p:cNvPr>
          <p:cNvPicPr>
            <a:picLocks noChangeAspect="1"/>
          </p:cNvPicPr>
          <p:nvPr/>
        </p:nvPicPr>
        <p:blipFill>
          <a:blip r:embed="rId3"/>
          <a:stretch>
            <a:fillRect/>
          </a:stretch>
        </p:blipFill>
        <p:spPr>
          <a:xfrm>
            <a:off x="4417128" y="3613593"/>
            <a:ext cx="1338792" cy="1338792"/>
          </a:xfrm>
          <a:prstGeom prst="rect">
            <a:avLst/>
          </a:prstGeom>
        </p:spPr>
      </p:pic>
      <p:sp>
        <p:nvSpPr>
          <p:cNvPr id="15" name="TextBox 14">
            <a:extLst>
              <a:ext uri="{FF2B5EF4-FFF2-40B4-BE49-F238E27FC236}">
                <a16:creationId xmlns:a16="http://schemas.microsoft.com/office/drawing/2014/main" id="{418EE529-093D-4104-884F-B1C3CFEB2366}"/>
              </a:ext>
            </a:extLst>
          </p:cNvPr>
          <p:cNvSpPr txBox="1"/>
          <p:nvPr/>
        </p:nvSpPr>
        <p:spPr>
          <a:xfrm>
            <a:off x="2947358" y="5040702"/>
            <a:ext cx="4025661"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dirty="0">
                <a:ea typeface="맑은 고딕"/>
                <a:cs typeface="Calibri"/>
              </a:rPr>
              <a:t>Using Audit Trail, </a:t>
            </a:r>
          </a:p>
          <a:p>
            <a:r>
              <a:rPr lang="en-US" altLang="ko-KR" dirty="0">
                <a:ea typeface="맑은 고딕"/>
              </a:rPr>
              <a:t>analyzing audit fields for security reason​</a:t>
            </a:r>
            <a:endParaRPr lang="en-US" dirty="0"/>
          </a:p>
        </p:txBody>
      </p:sp>
      <p:sp>
        <p:nvSpPr>
          <p:cNvPr id="16" name="TextBox 15">
            <a:extLst>
              <a:ext uri="{FF2B5EF4-FFF2-40B4-BE49-F238E27FC236}">
                <a16:creationId xmlns:a16="http://schemas.microsoft.com/office/drawing/2014/main" id="{E9220691-2EEC-4A23-9533-F6F80308EC44}"/>
              </a:ext>
            </a:extLst>
          </p:cNvPr>
          <p:cNvSpPr txBox="1"/>
          <p:nvPr/>
        </p:nvSpPr>
        <p:spPr>
          <a:xfrm>
            <a:off x="7490604" y="1388852"/>
            <a:ext cx="3680603"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dirty="0"/>
              <a:t>Tracking data changes history</a:t>
            </a:r>
            <a:endParaRPr lang="ko-KR" altLang="en-US" dirty="0"/>
          </a:p>
        </p:txBody>
      </p:sp>
    </p:spTree>
    <p:extLst>
      <p:ext uri="{BB962C8B-B14F-4D97-AF65-F5344CB8AC3E}">
        <p14:creationId xmlns:p14="http://schemas.microsoft.com/office/powerpoint/2010/main" val="1617929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3E48D6-7612-4CBF-856A-2BDF705E94D9}"/>
              </a:ext>
            </a:extLst>
          </p:cNvPr>
          <p:cNvSpPr txBox="1"/>
          <p:nvPr/>
        </p:nvSpPr>
        <p:spPr>
          <a:xfrm>
            <a:off x="567107" y="675044"/>
            <a:ext cx="10967939" cy="378565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cs typeface="Calibri"/>
              </a:rPr>
              <a:t>4. Archiving and Purging Data:</a:t>
            </a:r>
            <a:r>
              <a:rPr lang="en-US" dirty="0">
                <a:cs typeface="Calibri"/>
              </a:rPr>
              <a:t> implement Batch Jobs and run them in scheduler</a:t>
            </a:r>
          </a:p>
          <a:p>
            <a:endParaRPr lang="en-US" dirty="0">
              <a:cs typeface="Calibri"/>
            </a:endParaRPr>
          </a:p>
          <a:p>
            <a:r>
              <a:rPr lang="en-US" dirty="0">
                <a:cs typeface="Calibri"/>
              </a:rPr>
              <a:t>- Archiving: moving data that is no longer actively used to a separate storage such as .tar or .zip file (techtarget.com)</a:t>
            </a:r>
          </a:p>
          <a:p>
            <a:r>
              <a:rPr lang="en-US" dirty="0">
                <a:cs typeface="Calibri"/>
              </a:rPr>
              <a:t>- Purging: freeing up space in the database (dba.stackexchange.com)</a:t>
            </a:r>
          </a:p>
          <a:p>
            <a:r>
              <a:rPr lang="en-US" dirty="0">
                <a:cs typeface="Calibri"/>
              </a:rPr>
              <a:t>- Active data and Historical data are different in archiving and purging period.  </a:t>
            </a:r>
          </a:p>
          <a:p>
            <a:r>
              <a:rPr lang="en-US" dirty="0">
                <a:cs typeface="Calibri"/>
              </a:rPr>
              <a:t>- The period of Active data is shorter because of the query speed ( about 3 months)</a:t>
            </a:r>
            <a:endParaRPr lang="en-US" dirty="0"/>
          </a:p>
          <a:p>
            <a:r>
              <a:rPr lang="en-US" dirty="0">
                <a:cs typeface="Calibri"/>
              </a:rPr>
              <a:t>- The period of Historical data is longer because of analysis purpose ( about 3 years)</a:t>
            </a:r>
          </a:p>
          <a:p>
            <a:endParaRPr lang="en-US" dirty="0">
              <a:cs typeface="Calibri"/>
            </a:endParaRPr>
          </a:p>
          <a:p>
            <a:r>
              <a:rPr lang="en-US" b="1" dirty="0">
                <a:cs typeface="Calibri"/>
              </a:rPr>
              <a:t>Procedure for Archiving and Purging: </a:t>
            </a:r>
          </a:p>
          <a:p>
            <a:r>
              <a:rPr lang="en-US" dirty="0">
                <a:cs typeface="Calibri"/>
              </a:rPr>
              <a:t>1) First batch job marks asterisk (*) to the subject data for purging</a:t>
            </a:r>
          </a:p>
          <a:p>
            <a:r>
              <a:rPr lang="en-US" dirty="0">
                <a:cs typeface="Calibri"/>
              </a:rPr>
              <a:t>2) Second batch job archives the marked data</a:t>
            </a:r>
          </a:p>
          <a:p>
            <a:r>
              <a:rPr lang="en-US" dirty="0">
                <a:cs typeface="Calibri"/>
              </a:rPr>
              <a:t>3) Third batch job purges the archived data</a:t>
            </a:r>
          </a:p>
          <a:p>
            <a:endParaRPr lang="en-US" dirty="0">
              <a:cs typeface="Calibri"/>
            </a:endParaRPr>
          </a:p>
        </p:txBody>
      </p:sp>
    </p:spTree>
    <p:extLst>
      <p:ext uri="{BB962C8B-B14F-4D97-AF65-F5344CB8AC3E}">
        <p14:creationId xmlns:p14="http://schemas.microsoft.com/office/powerpoint/2010/main" val="1095816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표 4">
            <a:extLst>
              <a:ext uri="{FF2B5EF4-FFF2-40B4-BE49-F238E27FC236}">
                <a16:creationId xmlns:a16="http://schemas.microsoft.com/office/drawing/2014/main" id="{B56BA212-7B09-4633-9A1A-2324561E84B9}"/>
              </a:ext>
            </a:extLst>
          </p:cNvPr>
          <p:cNvGraphicFramePr>
            <a:graphicFrameLocks noGrp="1"/>
          </p:cNvGraphicFramePr>
          <p:nvPr>
            <p:extLst>
              <p:ext uri="{D42A27DB-BD31-4B8C-83A1-F6EECF244321}">
                <p14:modId xmlns:p14="http://schemas.microsoft.com/office/powerpoint/2010/main" val="1525939903"/>
              </p:ext>
            </p:extLst>
          </p:nvPr>
        </p:nvGraphicFramePr>
        <p:xfrm>
          <a:off x="636041" y="912306"/>
          <a:ext cx="5844525" cy="1762263"/>
        </p:xfrm>
        <a:graphic>
          <a:graphicData uri="http://schemas.openxmlformats.org/drawingml/2006/table">
            <a:tbl>
              <a:tblPr firstRow="1" bandRow="1">
                <a:tableStyleId>{5C22544A-7EE6-4342-B048-85BDC9FD1C3A}</a:tableStyleId>
              </a:tblPr>
              <a:tblGrid>
                <a:gridCol w="504824">
                  <a:extLst>
                    <a:ext uri="{9D8B030D-6E8A-4147-A177-3AD203B41FA5}">
                      <a16:colId xmlns:a16="http://schemas.microsoft.com/office/drawing/2014/main" val="2588650229"/>
                    </a:ext>
                  </a:extLst>
                </a:gridCol>
                <a:gridCol w="423880">
                  <a:extLst>
                    <a:ext uri="{9D8B030D-6E8A-4147-A177-3AD203B41FA5}">
                      <a16:colId xmlns:a16="http://schemas.microsoft.com/office/drawing/2014/main" val="2463079761"/>
                    </a:ext>
                  </a:extLst>
                </a:gridCol>
                <a:gridCol w="747728">
                  <a:extLst>
                    <a:ext uri="{9D8B030D-6E8A-4147-A177-3AD203B41FA5}">
                      <a16:colId xmlns:a16="http://schemas.microsoft.com/office/drawing/2014/main" val="3578569304"/>
                    </a:ext>
                  </a:extLst>
                </a:gridCol>
                <a:gridCol w="782822">
                  <a:extLst>
                    <a:ext uri="{9D8B030D-6E8A-4147-A177-3AD203B41FA5}">
                      <a16:colId xmlns:a16="http://schemas.microsoft.com/office/drawing/2014/main" val="299667904"/>
                    </a:ext>
                  </a:extLst>
                </a:gridCol>
                <a:gridCol w="1373422">
                  <a:extLst>
                    <a:ext uri="{9D8B030D-6E8A-4147-A177-3AD203B41FA5}">
                      <a16:colId xmlns:a16="http://schemas.microsoft.com/office/drawing/2014/main" val="2080853814"/>
                    </a:ext>
                  </a:extLst>
                </a:gridCol>
                <a:gridCol w="1383199">
                  <a:extLst>
                    <a:ext uri="{9D8B030D-6E8A-4147-A177-3AD203B41FA5}">
                      <a16:colId xmlns:a16="http://schemas.microsoft.com/office/drawing/2014/main" val="858262840"/>
                    </a:ext>
                  </a:extLst>
                </a:gridCol>
                <a:gridCol w="628650">
                  <a:extLst>
                    <a:ext uri="{9D8B030D-6E8A-4147-A177-3AD203B41FA5}">
                      <a16:colId xmlns:a16="http://schemas.microsoft.com/office/drawing/2014/main" val="335003675"/>
                    </a:ext>
                  </a:extLst>
                </a:gridCol>
              </a:tblGrid>
              <a:tr h="219075">
                <a:tc>
                  <a:txBody>
                    <a:bodyPr/>
                    <a:lstStyle/>
                    <a:p>
                      <a:pPr lvl="0" latinLnBrk="1">
                        <a:buNone/>
                      </a:pPr>
                      <a:r>
                        <a:rPr lang="ko-KR" altLang="en-US" sz="800" dirty="0"/>
                        <a:t>_ID</a:t>
                      </a:r>
                    </a:p>
                  </a:txBody>
                  <a:tcPr/>
                </a:tc>
                <a:tc>
                  <a:txBody>
                    <a:bodyPr/>
                    <a:lstStyle/>
                    <a:p>
                      <a:pPr lvl="0" latinLnBrk="1">
                        <a:buNone/>
                      </a:pPr>
                      <a:r>
                        <a:rPr lang="ko-KR" altLang="en-US" sz="800" dirty="0"/>
                        <a:t>_ID</a:t>
                      </a:r>
                    </a:p>
                  </a:txBody>
                  <a:tcPr/>
                </a:tc>
                <a:tc>
                  <a:txBody>
                    <a:bodyPr/>
                    <a:lstStyle/>
                    <a:p>
                      <a:pPr latinLnBrk="1"/>
                      <a:r>
                        <a:rPr lang="ko-KR" altLang="en-US" sz="800" dirty="0"/>
                        <a:t>GTIN</a:t>
                      </a:r>
                    </a:p>
                  </a:txBody>
                  <a:tcPr/>
                </a:tc>
                <a:tc>
                  <a:txBody>
                    <a:bodyPr/>
                    <a:lstStyle/>
                    <a:p>
                      <a:pPr latinLnBrk="1"/>
                      <a:r>
                        <a:rPr lang="ko-KR" altLang="en-US" sz="800" dirty="0"/>
                        <a:t>NAME</a:t>
                      </a:r>
                    </a:p>
                  </a:txBody>
                  <a:tcPr/>
                </a:tc>
                <a:tc>
                  <a:txBody>
                    <a:bodyPr/>
                    <a:lstStyle/>
                    <a:p>
                      <a:pPr latinLnBrk="1"/>
                      <a:r>
                        <a:rPr lang="ko-KR" altLang="en-US" sz="800" dirty="0"/>
                        <a:t>AUDIT TRAIL (ORIGIN)</a:t>
                      </a:r>
                      <a:endParaRPr lang="ko-KR" sz="800" dirty="0"/>
                    </a:p>
                  </a:txBody>
                  <a:tcPr/>
                </a:tc>
                <a:tc>
                  <a:txBody>
                    <a:bodyPr/>
                    <a:lstStyle/>
                    <a:p>
                      <a:pPr lvl="0" algn="l" latinLnBrk="1">
                        <a:buNone/>
                      </a:pPr>
                      <a:r>
                        <a:rPr lang="ko-KR" sz="800" b="1" i="0" u="none" strike="noStrike" noProof="0" dirty="0">
                          <a:solidFill>
                            <a:srgbClr val="FFFFFF"/>
                          </a:solidFill>
                          <a:latin typeface="맑은 고딕"/>
                          <a:ea typeface="맑은 고딕"/>
                        </a:rPr>
                        <a:t>AUDIT TRAIL</a:t>
                      </a:r>
                      <a:r>
                        <a:rPr lang="ko-KR" altLang="en-US" sz="800" b="1" i="0" u="none" strike="noStrike" noProof="0" dirty="0">
                          <a:solidFill>
                            <a:srgbClr val="FFFFFF"/>
                          </a:solidFill>
                          <a:latin typeface="맑은 고딕"/>
                          <a:ea typeface="맑은 고딕"/>
                        </a:rPr>
                        <a:t> (HISTROY)</a:t>
                      </a:r>
                      <a:endParaRPr lang="ko-KR" dirty="0"/>
                    </a:p>
                  </a:txBody>
                  <a:tcPr/>
                </a:tc>
                <a:tc>
                  <a:txBody>
                    <a:bodyPr/>
                    <a:lstStyle/>
                    <a:p>
                      <a:pPr lvl="0" algn="l" latinLnBrk="1">
                        <a:buNone/>
                      </a:pPr>
                      <a:r>
                        <a:rPr lang="en-US" altLang="ko-KR" sz="800" b="1" i="0" u="none" strike="noStrike" noProof="0" dirty="0">
                          <a:solidFill>
                            <a:srgbClr val="FFFFFF"/>
                          </a:solidFill>
                          <a:latin typeface="맑은 고딕"/>
                          <a:ea typeface="맑은 고딕"/>
                        </a:rPr>
                        <a:t>STATUS</a:t>
                      </a:r>
                      <a:endParaRPr lang="ko-KR" sz="800" b="1" i="0" u="none" strike="noStrike" noProof="0" dirty="0">
                        <a:solidFill>
                          <a:srgbClr val="FFFFFF"/>
                        </a:solidFill>
                        <a:latin typeface="맑은 고딕"/>
                        <a:ea typeface="맑은 고딕"/>
                      </a:endParaRPr>
                    </a:p>
                  </a:txBody>
                  <a:tcPr/>
                </a:tc>
                <a:extLst>
                  <a:ext uri="{0D108BD9-81ED-4DB2-BD59-A6C34878D82A}">
                    <a16:rowId xmlns:a16="http://schemas.microsoft.com/office/drawing/2014/main" val="3992833192"/>
                  </a:ext>
                </a:extLst>
              </a:tr>
              <a:tr h="232833">
                <a:tc>
                  <a:txBody>
                    <a:bodyPr/>
                    <a:lstStyle/>
                    <a:p>
                      <a:pPr lvl="0" latinLnBrk="1">
                        <a:buNone/>
                      </a:pPr>
                      <a:r>
                        <a:rPr lang="ko-KR" altLang="en-US" sz="800" dirty="0"/>
                        <a:t>1</a:t>
                      </a:r>
                    </a:p>
                  </a:txBody>
                  <a:tcPr/>
                </a:tc>
                <a:tc>
                  <a:txBody>
                    <a:bodyPr/>
                    <a:lstStyle/>
                    <a:p>
                      <a:pPr lvl="0" latinLnBrk="1">
                        <a:buNone/>
                      </a:pPr>
                      <a:r>
                        <a:rPr lang="ko-KR" altLang="en-US" sz="800" dirty="0"/>
                        <a:t>1</a:t>
                      </a:r>
                    </a:p>
                  </a:txBody>
                  <a:tcPr/>
                </a:tc>
                <a:tc>
                  <a:txBody>
                    <a:bodyPr/>
                    <a:lstStyle/>
                    <a:p>
                      <a:pPr latinLnBrk="1"/>
                      <a:r>
                        <a:rPr lang="ko-KR" altLang="en-US" sz="800" dirty="0"/>
                        <a:t>10000001</a:t>
                      </a:r>
                    </a:p>
                  </a:txBody>
                  <a:tcPr/>
                </a:tc>
                <a:tc>
                  <a:txBody>
                    <a:bodyPr/>
                    <a:lstStyle/>
                    <a:p>
                      <a:pPr latinLnBrk="1"/>
                      <a:r>
                        <a:rPr lang="ko-KR" altLang="en-US" sz="800" dirty="0"/>
                        <a:t>RED</a:t>
                      </a:r>
                    </a:p>
                  </a:txBody>
                  <a:tcPr/>
                </a:tc>
                <a:tc>
                  <a:txBody>
                    <a:bodyPr/>
                    <a:lstStyle/>
                    <a:p>
                      <a:pPr latinLnBrk="1"/>
                      <a:r>
                        <a:rPr lang="ko-KR" altLang="en-US" sz="800" dirty="0"/>
                        <a:t>2018-01-01 21:00.36</a:t>
                      </a:r>
                    </a:p>
                  </a:txBody>
                  <a:tcPr/>
                </a:tc>
                <a:tc>
                  <a:txBody>
                    <a:bodyPr/>
                    <a:lstStyle/>
                    <a:p>
                      <a:pPr lvl="0" latinLnBrk="1">
                        <a:buNone/>
                      </a:pPr>
                      <a:r>
                        <a:rPr lang="ko-KR" altLang="en-US" sz="800" dirty="0"/>
                        <a:t>2018-01-01 21:00.38</a:t>
                      </a:r>
                      <a:endParaRPr lang="ko-KR" dirty="0"/>
                    </a:p>
                  </a:txBody>
                  <a:tcPr/>
                </a:tc>
                <a:tc>
                  <a:txBody>
                    <a:bodyPr/>
                    <a:lstStyle/>
                    <a:p>
                      <a:pPr lvl="0" algn="ctr" latinLnBrk="1">
                        <a:buNone/>
                      </a:pPr>
                      <a:r>
                        <a:rPr lang="ko-KR" altLang="en-US" sz="1000" b="1" dirty="0">
                          <a:solidFill>
                            <a:srgbClr val="FF0000"/>
                          </a:solidFill>
                        </a:rPr>
                        <a:t>*</a:t>
                      </a:r>
                    </a:p>
                  </a:txBody>
                  <a:tcPr/>
                </a:tc>
                <a:extLst>
                  <a:ext uri="{0D108BD9-81ED-4DB2-BD59-A6C34878D82A}">
                    <a16:rowId xmlns:a16="http://schemas.microsoft.com/office/drawing/2014/main" val="558205721"/>
                  </a:ext>
                </a:extLst>
              </a:tr>
              <a:tr h="232833">
                <a:tc>
                  <a:txBody>
                    <a:bodyPr/>
                    <a:lstStyle/>
                    <a:p>
                      <a:pPr lvl="0" latinLnBrk="1">
                        <a:buNone/>
                      </a:pPr>
                      <a:r>
                        <a:rPr lang="ko-KR" altLang="en-US" sz="800" dirty="0"/>
                        <a:t>2</a:t>
                      </a:r>
                    </a:p>
                  </a:txBody>
                  <a:tcPr/>
                </a:tc>
                <a:tc>
                  <a:txBody>
                    <a:bodyPr/>
                    <a:lstStyle/>
                    <a:p>
                      <a:pPr lvl="0" latinLnBrk="1">
                        <a:buNone/>
                      </a:pPr>
                      <a:r>
                        <a:rPr lang="ko-KR" altLang="en-US" sz="800" dirty="0"/>
                        <a:t>2</a:t>
                      </a:r>
                    </a:p>
                  </a:txBody>
                  <a:tcPr/>
                </a:tc>
                <a:tc>
                  <a:txBody>
                    <a:bodyPr/>
                    <a:lstStyle/>
                    <a:p>
                      <a:pPr lvl="0" latinLnBrk="1">
                        <a:buNone/>
                      </a:pPr>
                      <a:r>
                        <a:rPr lang="ko-KR" altLang="en-US" sz="800" dirty="0"/>
                        <a:t>10000002</a:t>
                      </a:r>
                      <a:endParaRPr lang="ko-KR" sz="800"/>
                    </a:p>
                  </a:txBody>
                  <a:tcPr/>
                </a:tc>
                <a:tc>
                  <a:txBody>
                    <a:bodyPr/>
                    <a:lstStyle/>
                    <a:p>
                      <a:pPr lvl="0" latinLnBrk="1">
                        <a:buNone/>
                      </a:pPr>
                      <a:r>
                        <a:rPr lang="ko-KR" altLang="en-US" sz="800" dirty="0"/>
                        <a:t>BLUE</a:t>
                      </a:r>
                    </a:p>
                  </a:txBody>
                  <a:tcPr/>
                </a:tc>
                <a:tc>
                  <a:txBody>
                    <a:bodyPr/>
                    <a:lstStyle/>
                    <a:p>
                      <a:pPr lvl="0" latinLnBrk="1">
                        <a:buNone/>
                      </a:pPr>
                      <a:r>
                        <a:rPr lang="ko-KR" altLang="en-US" sz="800" dirty="0"/>
                        <a:t>2018-01-02</a:t>
                      </a:r>
                      <a:r>
                        <a:rPr lang="ko-KR" altLang="en-US" sz="800" b="0" i="0" u="none" strike="noStrike" noProof="0" dirty="0">
                          <a:solidFill>
                            <a:srgbClr val="000000"/>
                          </a:solidFill>
                          <a:latin typeface="맑은 고딕"/>
                          <a:ea typeface="맑은 고딕"/>
                        </a:rPr>
                        <a:t> 15</a:t>
                      </a:r>
                      <a:r>
                        <a:rPr lang="en-US" altLang="ko-KR" sz="800" b="0" i="0" u="none" strike="noStrike" noProof="0" dirty="0">
                          <a:solidFill>
                            <a:srgbClr val="000000"/>
                          </a:solidFill>
                          <a:latin typeface="맑은 고딕"/>
                          <a:ea typeface="맑은 고딕"/>
                        </a:rPr>
                        <a:t>:11.24</a:t>
                      </a:r>
                      <a:endParaRPr lang="ko-KR" sz="800"/>
                    </a:p>
                  </a:txBody>
                  <a:tcPr/>
                </a:tc>
                <a:tc>
                  <a:txBody>
                    <a:bodyPr/>
                    <a:lstStyle/>
                    <a:p>
                      <a:pPr lvl="0" latinLnBrk="1">
                        <a:buNone/>
                      </a:pPr>
                      <a:r>
                        <a:rPr lang="ko-KR" altLang="en-US" sz="800" dirty="0"/>
                        <a:t>2018-01-02 15:11.26</a:t>
                      </a:r>
                      <a:endParaRPr lang="ko-KR" dirty="0"/>
                    </a:p>
                  </a:txBody>
                  <a:tcPr/>
                </a:tc>
                <a:tc>
                  <a:txBody>
                    <a:bodyPr/>
                    <a:lstStyle/>
                    <a:p>
                      <a:pPr lvl="0" algn="ctr" latinLnBrk="1">
                        <a:buNone/>
                      </a:pPr>
                      <a:endParaRPr lang="ko-KR" altLang="en-US" sz="1000" b="1" dirty="0">
                        <a:solidFill>
                          <a:srgbClr val="FF0000"/>
                        </a:solidFill>
                      </a:endParaRPr>
                    </a:p>
                  </a:txBody>
                  <a:tcPr/>
                </a:tc>
                <a:extLst>
                  <a:ext uri="{0D108BD9-81ED-4DB2-BD59-A6C34878D82A}">
                    <a16:rowId xmlns:a16="http://schemas.microsoft.com/office/drawing/2014/main" val="3909673833"/>
                  </a:ext>
                </a:extLst>
              </a:tr>
              <a:tr h="263877">
                <a:tc>
                  <a:txBody>
                    <a:bodyPr/>
                    <a:lstStyle/>
                    <a:p>
                      <a:pPr lvl="0" latinLnBrk="1">
                        <a:buNone/>
                      </a:pPr>
                      <a:r>
                        <a:rPr lang="ko-KR" altLang="en-US" sz="800" dirty="0">
                          <a:solidFill>
                            <a:schemeClr val="tx1"/>
                          </a:solidFill>
                        </a:rPr>
                        <a:t>3</a:t>
                      </a:r>
                    </a:p>
                  </a:txBody>
                  <a:tcPr/>
                </a:tc>
                <a:tc>
                  <a:txBody>
                    <a:bodyPr/>
                    <a:lstStyle/>
                    <a:p>
                      <a:pPr lvl="0" latinLnBrk="1">
                        <a:buNone/>
                      </a:pPr>
                      <a:r>
                        <a:rPr lang="ko-KR" altLang="en-US" sz="800" dirty="0">
                          <a:solidFill>
                            <a:schemeClr val="tx1"/>
                          </a:solidFill>
                        </a:rPr>
                        <a:t>3</a:t>
                      </a:r>
                    </a:p>
                  </a:txBody>
                  <a:tcPr/>
                </a:tc>
                <a:tc>
                  <a:txBody>
                    <a:bodyPr/>
                    <a:lstStyle/>
                    <a:p>
                      <a:pPr lvl="0" latinLnBrk="1">
                        <a:buNone/>
                      </a:pPr>
                      <a:r>
                        <a:rPr lang="ko-KR" altLang="en-US" sz="800" dirty="0">
                          <a:solidFill>
                            <a:schemeClr val="tx1"/>
                          </a:solidFill>
                        </a:rPr>
                        <a:t>10000003</a:t>
                      </a:r>
                      <a:endParaRPr lang="ko-KR" sz="800">
                        <a:solidFill>
                          <a:schemeClr val="tx1"/>
                        </a:solidFill>
                      </a:endParaRPr>
                    </a:p>
                  </a:txBody>
                  <a:tcPr/>
                </a:tc>
                <a:tc>
                  <a:txBody>
                    <a:bodyPr/>
                    <a:lstStyle/>
                    <a:p>
                      <a:pPr lvl="0" latinLnBrk="1">
                        <a:buNone/>
                      </a:pPr>
                      <a:r>
                        <a:rPr lang="ko-KR" altLang="en-US" sz="800" dirty="0">
                          <a:solidFill>
                            <a:schemeClr val="tx1"/>
                          </a:solidFill>
                        </a:rPr>
                        <a:t>BLACK</a:t>
                      </a:r>
                      <a:endParaRPr lang="ko-KR" sz="800">
                        <a:solidFill>
                          <a:schemeClr val="tx1"/>
                        </a:solidFill>
                      </a:endParaRPr>
                    </a:p>
                  </a:txBody>
                  <a:tcPr/>
                </a:tc>
                <a:tc>
                  <a:txBody>
                    <a:bodyPr/>
                    <a:lstStyle/>
                    <a:p>
                      <a:pPr lvl="0" latinLnBrk="1">
                        <a:buNone/>
                      </a:pPr>
                      <a:r>
                        <a:rPr lang="ko-KR" altLang="en-US" sz="800" dirty="0">
                          <a:solidFill>
                            <a:schemeClr val="tx1"/>
                          </a:solidFill>
                        </a:rPr>
                        <a:t>2018-01-03 </a:t>
                      </a:r>
                      <a:r>
                        <a:rPr lang="en-US" altLang="ko-KR" sz="800" b="0" i="0" u="none" strike="noStrike" noProof="0" dirty="0">
                          <a:solidFill>
                            <a:schemeClr val="tx1"/>
                          </a:solidFill>
                          <a:latin typeface="맑은 고딕"/>
                          <a:ea typeface="맑은 고딕"/>
                        </a:rPr>
                        <a:t>20:34.31</a:t>
                      </a:r>
                      <a:endParaRPr lang="ko-KR" sz="800">
                        <a:solidFill>
                          <a:schemeClr val="tx1"/>
                        </a:solidFill>
                      </a:endParaRPr>
                    </a:p>
                  </a:txBody>
                  <a:tcPr/>
                </a:tc>
                <a:tc>
                  <a:txBody>
                    <a:bodyPr/>
                    <a:lstStyle/>
                    <a:p>
                      <a:pPr lvl="0" latinLnBrk="1">
                        <a:buNone/>
                      </a:pPr>
                      <a:r>
                        <a:rPr lang="ko-KR" altLang="en-US" sz="800" dirty="0">
                          <a:solidFill>
                            <a:schemeClr val="tx1"/>
                          </a:solidFill>
                        </a:rPr>
                        <a:t>2018-01-03 20:34.33</a:t>
                      </a:r>
                      <a:endParaRPr lang="ko-KR">
                        <a:solidFill>
                          <a:schemeClr val="tx1"/>
                        </a:solidFill>
                      </a:endParaRPr>
                    </a:p>
                  </a:txBody>
                  <a:tcPr/>
                </a:tc>
                <a:tc>
                  <a:txBody>
                    <a:bodyPr/>
                    <a:lstStyle/>
                    <a:p>
                      <a:pPr lvl="0" algn="ctr" latinLnBrk="1">
                        <a:buNone/>
                      </a:pPr>
                      <a:endParaRPr lang="ko-KR" altLang="en-US" sz="1000" b="1" dirty="0">
                        <a:solidFill>
                          <a:srgbClr val="FF0000"/>
                        </a:solidFill>
                      </a:endParaRPr>
                    </a:p>
                  </a:txBody>
                  <a:tcPr/>
                </a:tc>
                <a:extLst>
                  <a:ext uri="{0D108BD9-81ED-4DB2-BD59-A6C34878D82A}">
                    <a16:rowId xmlns:a16="http://schemas.microsoft.com/office/drawing/2014/main" val="3189844388"/>
                  </a:ext>
                </a:extLst>
              </a:tr>
              <a:tr h="263877">
                <a:tc>
                  <a:txBody>
                    <a:bodyPr/>
                    <a:lstStyle/>
                    <a:p>
                      <a:pPr lvl="0" latinLnBrk="1">
                        <a:buNone/>
                      </a:pPr>
                      <a:r>
                        <a:rPr lang="ko-KR" altLang="en-US" sz="800" dirty="0">
                          <a:solidFill>
                            <a:schemeClr val="tx1"/>
                          </a:solidFill>
                        </a:rPr>
                        <a:t>4</a:t>
                      </a:r>
                    </a:p>
                  </a:txBody>
                  <a:tcPr/>
                </a:tc>
                <a:tc>
                  <a:txBody>
                    <a:bodyPr/>
                    <a:lstStyle/>
                    <a:p>
                      <a:pPr lvl="0" latinLnBrk="1">
                        <a:buNone/>
                      </a:pPr>
                      <a:r>
                        <a:rPr lang="ko-KR" altLang="en-US" sz="800" dirty="0">
                          <a:solidFill>
                            <a:schemeClr val="tx1"/>
                          </a:solidFill>
                        </a:rPr>
                        <a:t>1</a:t>
                      </a:r>
                    </a:p>
                  </a:txBody>
                  <a:tcPr/>
                </a:tc>
                <a:tc>
                  <a:txBody>
                    <a:bodyPr/>
                    <a:lstStyle/>
                    <a:p>
                      <a:pPr lvl="0" latinLnBrk="1">
                        <a:buNone/>
                      </a:pPr>
                      <a:r>
                        <a:rPr lang="ko-KR" altLang="en-US" sz="800" dirty="0">
                          <a:solidFill>
                            <a:schemeClr val="tx1"/>
                          </a:solidFill>
                        </a:rPr>
                        <a:t>10000001</a:t>
                      </a:r>
                      <a:endParaRPr lang="ko-KR">
                        <a:solidFill>
                          <a:schemeClr val="tx1"/>
                        </a:solidFill>
                      </a:endParaRPr>
                    </a:p>
                  </a:txBody>
                  <a:tcPr/>
                </a:tc>
                <a:tc>
                  <a:txBody>
                    <a:bodyPr/>
                    <a:lstStyle/>
                    <a:p>
                      <a:pPr lvl="0" latinLnBrk="1">
                        <a:buNone/>
                      </a:pPr>
                      <a:r>
                        <a:rPr lang="ko-KR" altLang="en-US" sz="800" dirty="0">
                          <a:solidFill>
                            <a:schemeClr val="tx1"/>
                          </a:solidFill>
                        </a:rPr>
                        <a:t>ORANGE</a:t>
                      </a:r>
                      <a:endParaRPr lang="ko-KR">
                        <a:solidFill>
                          <a:schemeClr val="tx1"/>
                        </a:solidFill>
                      </a:endParaRPr>
                    </a:p>
                  </a:txBody>
                  <a:tcPr/>
                </a:tc>
                <a:tc>
                  <a:txBody>
                    <a:bodyPr/>
                    <a:lstStyle/>
                    <a:p>
                      <a:pPr lvl="0" latinLnBrk="1">
                        <a:buNone/>
                      </a:pPr>
                      <a:r>
                        <a:rPr lang="ko-KR" altLang="en-US" sz="800" dirty="0">
                          <a:solidFill>
                            <a:schemeClr val="tx1"/>
                          </a:solidFill>
                        </a:rPr>
                        <a:t>2018-01-04 21:40.00</a:t>
                      </a:r>
                      <a:endParaRPr lang="ko-KR">
                        <a:solidFill>
                          <a:schemeClr val="tx1"/>
                        </a:solidFill>
                      </a:endParaRPr>
                    </a:p>
                  </a:txBody>
                  <a:tcPr/>
                </a:tc>
                <a:tc>
                  <a:txBody>
                    <a:bodyPr/>
                    <a:lstStyle/>
                    <a:p>
                      <a:pPr lvl="0" algn="l" latinLnBrk="1">
                        <a:buNone/>
                      </a:pPr>
                      <a:r>
                        <a:rPr lang="ko-KR" sz="800" b="0" i="0" u="none" strike="noStrike" noProof="0" dirty="0">
                          <a:solidFill>
                            <a:schemeClr val="tx1"/>
                          </a:solidFill>
                          <a:latin typeface="맑은 고딕"/>
                          <a:ea typeface="맑은 고딕"/>
                        </a:rPr>
                        <a:t>2018-01-04 </a:t>
                      </a:r>
                      <a:r>
                        <a:rPr lang="en-US" altLang="ko-KR" sz="800" b="0" i="0" u="none" strike="noStrike" noProof="0" dirty="0">
                          <a:solidFill>
                            <a:schemeClr val="tx1"/>
                          </a:solidFill>
                          <a:latin typeface="맑은 고딕"/>
                          <a:ea typeface="맑은 고딕"/>
                        </a:rPr>
                        <a:t>21:40.02</a:t>
                      </a:r>
                      <a:endParaRPr lang="ko-KR">
                        <a:solidFill>
                          <a:schemeClr val="tx1"/>
                        </a:solidFill>
                      </a:endParaRPr>
                    </a:p>
                  </a:txBody>
                  <a:tcPr/>
                </a:tc>
                <a:tc>
                  <a:txBody>
                    <a:bodyPr/>
                    <a:lstStyle/>
                    <a:p>
                      <a:pPr lvl="0" algn="ctr" latinLnBrk="1">
                        <a:buNone/>
                      </a:pPr>
                      <a:r>
                        <a:rPr lang="ko-KR" altLang="en-US" sz="1000" b="1" i="0" u="none" strike="noStrike" noProof="0" dirty="0">
                          <a:solidFill>
                            <a:srgbClr val="FF0000"/>
                          </a:solidFill>
                          <a:latin typeface="맑은 고딕"/>
                          <a:ea typeface="맑은 고딕"/>
                        </a:rPr>
                        <a:t>*</a:t>
                      </a:r>
                      <a:endParaRPr lang="ko-KR" sz="1000" b="1" i="0" u="none" strike="noStrike" noProof="0">
                        <a:solidFill>
                          <a:srgbClr val="FF0000"/>
                        </a:solidFill>
                        <a:latin typeface="맑은 고딕"/>
                        <a:ea typeface="맑은 고딕"/>
                      </a:endParaRPr>
                    </a:p>
                  </a:txBody>
                  <a:tcPr/>
                </a:tc>
                <a:extLst>
                  <a:ext uri="{0D108BD9-81ED-4DB2-BD59-A6C34878D82A}">
                    <a16:rowId xmlns:a16="http://schemas.microsoft.com/office/drawing/2014/main" val="251937609"/>
                  </a:ext>
                </a:extLst>
              </a:tr>
              <a:tr h="263877">
                <a:tc>
                  <a:txBody>
                    <a:bodyPr/>
                    <a:lstStyle/>
                    <a:p>
                      <a:pPr lvl="0" latinLnBrk="1">
                        <a:buNone/>
                      </a:pPr>
                      <a:r>
                        <a:rPr lang="ko-KR" altLang="en-US" sz="800" dirty="0">
                          <a:solidFill>
                            <a:schemeClr val="tx1"/>
                          </a:solidFill>
                        </a:rPr>
                        <a:t>5</a:t>
                      </a:r>
                    </a:p>
                  </a:txBody>
                  <a:tcPr/>
                </a:tc>
                <a:tc>
                  <a:txBody>
                    <a:bodyPr/>
                    <a:lstStyle/>
                    <a:p>
                      <a:pPr lvl="0" latinLnBrk="1">
                        <a:buNone/>
                      </a:pPr>
                      <a:r>
                        <a:rPr lang="ko-KR" altLang="en-US" sz="800" dirty="0">
                          <a:solidFill>
                            <a:schemeClr val="tx1"/>
                          </a:solidFill>
                        </a:rPr>
                        <a:t>1</a:t>
                      </a:r>
                    </a:p>
                  </a:txBody>
                  <a:tcPr/>
                </a:tc>
                <a:tc>
                  <a:txBody>
                    <a:bodyPr/>
                    <a:lstStyle/>
                    <a:p>
                      <a:pPr lvl="0" latinLnBrk="1">
                        <a:buNone/>
                      </a:pPr>
                      <a:r>
                        <a:rPr lang="ko-KR" altLang="en-US" sz="800" dirty="0">
                          <a:solidFill>
                            <a:schemeClr val="tx1"/>
                          </a:solidFill>
                        </a:rPr>
                        <a:t>10000001</a:t>
                      </a:r>
                      <a:endParaRPr lang="ko-KR">
                        <a:solidFill>
                          <a:schemeClr val="tx1"/>
                        </a:solidFill>
                      </a:endParaRPr>
                    </a:p>
                  </a:txBody>
                  <a:tcPr/>
                </a:tc>
                <a:tc>
                  <a:txBody>
                    <a:bodyPr/>
                    <a:lstStyle/>
                    <a:p>
                      <a:pPr lvl="0" latinLnBrk="1">
                        <a:buNone/>
                      </a:pPr>
                      <a:r>
                        <a:rPr lang="ko-KR" altLang="en-US" sz="800" dirty="0">
                          <a:solidFill>
                            <a:schemeClr val="tx1"/>
                          </a:solidFill>
                        </a:rPr>
                        <a:t>YELLOW</a:t>
                      </a:r>
                      <a:endParaRPr lang="ko-KR">
                        <a:solidFill>
                          <a:schemeClr val="tx1"/>
                        </a:solidFill>
                      </a:endParaRPr>
                    </a:p>
                  </a:txBody>
                  <a:tcPr/>
                </a:tc>
                <a:tc>
                  <a:txBody>
                    <a:bodyPr/>
                    <a:lstStyle/>
                    <a:p>
                      <a:pPr lvl="0" latinLnBrk="1">
                        <a:buNone/>
                      </a:pPr>
                      <a:r>
                        <a:rPr lang="ko-KR" altLang="en-US" sz="800" dirty="0">
                          <a:solidFill>
                            <a:schemeClr val="tx1"/>
                          </a:solidFill>
                        </a:rPr>
                        <a:t>2018-01-05 21:40.00</a:t>
                      </a:r>
                      <a:endParaRPr lang="ko-KR">
                        <a:solidFill>
                          <a:schemeClr val="tx1"/>
                        </a:solidFill>
                      </a:endParaRPr>
                    </a:p>
                  </a:txBody>
                  <a:tcPr/>
                </a:tc>
                <a:tc>
                  <a:txBody>
                    <a:bodyPr/>
                    <a:lstStyle/>
                    <a:p>
                      <a:pPr lvl="0" algn="l" latinLnBrk="1">
                        <a:buNone/>
                      </a:pPr>
                      <a:r>
                        <a:rPr lang="en-US" altLang="ko-KR" sz="800" b="0" i="0" u="none" strike="noStrike" noProof="0" dirty="0">
                          <a:solidFill>
                            <a:schemeClr val="tx1"/>
                          </a:solidFill>
                          <a:latin typeface="맑은 고딕"/>
                          <a:ea typeface="맑은 고딕"/>
                        </a:rPr>
                        <a:t>2018-01-05</a:t>
                      </a:r>
                      <a:r>
                        <a:rPr lang="ko-KR" altLang="en-US" sz="800" b="0" i="0" u="none" strike="noStrike" noProof="0" dirty="0">
                          <a:solidFill>
                            <a:schemeClr val="tx1"/>
                          </a:solidFill>
                          <a:latin typeface="맑은 고딕"/>
                          <a:ea typeface="맑은 고딕"/>
                        </a:rPr>
                        <a:t> </a:t>
                      </a:r>
                      <a:r>
                        <a:rPr lang="en-US" altLang="ko-KR" sz="800" b="0" i="0" u="none" strike="noStrike" noProof="0" dirty="0">
                          <a:solidFill>
                            <a:schemeClr val="tx1"/>
                          </a:solidFill>
                          <a:latin typeface="맑은 고딕"/>
                          <a:ea typeface="맑은 고딕"/>
                        </a:rPr>
                        <a:t>21:40.02</a:t>
                      </a:r>
                      <a:endParaRPr lang="ko-KR">
                        <a:solidFill>
                          <a:schemeClr val="tx1"/>
                        </a:solidFill>
                      </a:endParaRPr>
                    </a:p>
                  </a:txBody>
                  <a:tcPr/>
                </a:tc>
                <a:tc>
                  <a:txBody>
                    <a:bodyPr/>
                    <a:lstStyle/>
                    <a:p>
                      <a:pPr lvl="0" algn="ctr" latinLnBrk="1">
                        <a:buNone/>
                      </a:pPr>
                      <a:r>
                        <a:rPr lang="en-US" altLang="ko-KR" sz="1000" b="1" i="0" u="none" strike="noStrike" noProof="0" dirty="0">
                          <a:solidFill>
                            <a:srgbClr val="FF0000"/>
                          </a:solidFill>
                          <a:latin typeface="맑은 고딕"/>
                          <a:ea typeface="맑은 고딕"/>
                        </a:rPr>
                        <a:t>*</a:t>
                      </a:r>
                    </a:p>
                  </a:txBody>
                  <a:tcPr/>
                </a:tc>
                <a:extLst>
                  <a:ext uri="{0D108BD9-81ED-4DB2-BD59-A6C34878D82A}">
                    <a16:rowId xmlns:a16="http://schemas.microsoft.com/office/drawing/2014/main" val="604374791"/>
                  </a:ext>
                </a:extLst>
              </a:tr>
              <a:tr h="263877">
                <a:tc>
                  <a:txBody>
                    <a:bodyPr/>
                    <a:lstStyle/>
                    <a:p>
                      <a:pPr lvl="0" latinLnBrk="1">
                        <a:buNone/>
                      </a:pPr>
                      <a:r>
                        <a:rPr lang="ko-KR" altLang="en-US" sz="800" dirty="0">
                          <a:solidFill>
                            <a:schemeClr val="tx1"/>
                          </a:solidFill>
                        </a:rPr>
                        <a:t>6</a:t>
                      </a:r>
                    </a:p>
                  </a:txBody>
                  <a:tcPr/>
                </a:tc>
                <a:tc>
                  <a:txBody>
                    <a:bodyPr/>
                    <a:lstStyle/>
                    <a:p>
                      <a:pPr lvl="0" latinLnBrk="1">
                        <a:buNone/>
                      </a:pPr>
                      <a:r>
                        <a:rPr lang="ko-KR" altLang="en-US" sz="800" dirty="0">
                          <a:solidFill>
                            <a:schemeClr val="tx1"/>
                          </a:solidFill>
                        </a:rPr>
                        <a:t>3</a:t>
                      </a:r>
                    </a:p>
                  </a:txBody>
                  <a:tcPr/>
                </a:tc>
                <a:tc>
                  <a:txBody>
                    <a:bodyPr/>
                    <a:lstStyle/>
                    <a:p>
                      <a:pPr lvl="0" algn="l" latinLnBrk="1">
                        <a:buNone/>
                      </a:pPr>
                      <a:r>
                        <a:rPr lang="ko-KR" sz="800" b="0" i="0" u="none" strike="noStrike" noProof="0" dirty="0">
                          <a:solidFill>
                            <a:schemeClr val="tx1"/>
                          </a:solidFill>
                          <a:latin typeface="맑은 고딕"/>
                          <a:ea typeface="맑은 고딕"/>
                        </a:rPr>
                        <a:t>10000003</a:t>
                      </a:r>
                      <a:endParaRPr lang="ko-KR">
                        <a:solidFill>
                          <a:schemeClr val="tx1"/>
                        </a:solidFill>
                      </a:endParaRPr>
                    </a:p>
                  </a:txBody>
                  <a:tcPr/>
                </a:tc>
                <a:tc>
                  <a:txBody>
                    <a:bodyPr/>
                    <a:lstStyle/>
                    <a:p>
                      <a:pPr lvl="0" latinLnBrk="1">
                        <a:buNone/>
                      </a:pPr>
                      <a:r>
                        <a:rPr lang="ko-KR" altLang="en-US" sz="800" dirty="0">
                          <a:solidFill>
                            <a:schemeClr val="tx1"/>
                          </a:solidFill>
                        </a:rPr>
                        <a:t>GREEN</a:t>
                      </a:r>
                      <a:endParaRPr lang="ko-KR">
                        <a:solidFill>
                          <a:schemeClr val="tx1"/>
                        </a:solidFill>
                      </a:endParaRPr>
                    </a:p>
                  </a:txBody>
                  <a:tcPr/>
                </a:tc>
                <a:tc>
                  <a:txBody>
                    <a:bodyPr/>
                    <a:lstStyle/>
                    <a:p>
                      <a:pPr lvl="0" latinLnBrk="1">
                        <a:buNone/>
                      </a:pPr>
                      <a:r>
                        <a:rPr lang="ko-KR" altLang="en-US" sz="800" dirty="0">
                          <a:solidFill>
                            <a:schemeClr val="tx1"/>
                          </a:solidFill>
                        </a:rPr>
                        <a:t>2018-01-06 20:34.31</a:t>
                      </a:r>
                      <a:endParaRPr lang="ko-KR">
                        <a:solidFill>
                          <a:schemeClr val="tx1"/>
                        </a:solidFill>
                      </a:endParaRPr>
                    </a:p>
                  </a:txBody>
                  <a:tcPr/>
                </a:tc>
                <a:tc>
                  <a:txBody>
                    <a:bodyPr/>
                    <a:lstStyle/>
                    <a:p>
                      <a:pPr lvl="0" algn="l" latinLnBrk="1">
                        <a:buNone/>
                      </a:pPr>
                      <a:r>
                        <a:rPr lang="en-US" sz="800" b="0" i="0" u="none" strike="noStrike" noProof="0" dirty="0">
                          <a:solidFill>
                            <a:schemeClr val="tx1"/>
                          </a:solidFill>
                          <a:latin typeface="맑은 고딕"/>
                        </a:rPr>
                        <a:t>2018-01-06 20:34.33</a:t>
                      </a:r>
                      <a:endParaRPr lang="ko-KR" altLang="en-US" dirty="0">
                        <a:solidFill>
                          <a:schemeClr val="tx1"/>
                        </a:solidFill>
                      </a:endParaRPr>
                    </a:p>
                  </a:txBody>
                  <a:tcPr/>
                </a:tc>
                <a:tc>
                  <a:txBody>
                    <a:bodyPr/>
                    <a:lstStyle/>
                    <a:p>
                      <a:pPr lvl="0" algn="l" latinLnBrk="1">
                        <a:buNone/>
                      </a:pPr>
                      <a:endParaRPr lang="en-US" altLang="ko-KR" sz="800" b="0" i="0" u="none" strike="noStrike" noProof="0" dirty="0">
                        <a:solidFill>
                          <a:schemeClr val="tx1"/>
                        </a:solidFill>
                        <a:latin typeface="맑은 고딕"/>
                      </a:endParaRPr>
                    </a:p>
                  </a:txBody>
                  <a:tcPr/>
                </a:tc>
                <a:extLst>
                  <a:ext uri="{0D108BD9-81ED-4DB2-BD59-A6C34878D82A}">
                    <a16:rowId xmlns:a16="http://schemas.microsoft.com/office/drawing/2014/main" val="1824048971"/>
                  </a:ext>
                </a:extLst>
              </a:tr>
            </a:tbl>
          </a:graphicData>
        </a:graphic>
      </p:graphicFrame>
      <p:sp>
        <p:nvSpPr>
          <p:cNvPr id="21" name="TextBox 20">
            <a:extLst>
              <a:ext uri="{FF2B5EF4-FFF2-40B4-BE49-F238E27FC236}">
                <a16:creationId xmlns:a16="http://schemas.microsoft.com/office/drawing/2014/main" id="{A055FA94-877C-4518-A320-F738AA62EED8}"/>
              </a:ext>
            </a:extLst>
          </p:cNvPr>
          <p:cNvSpPr txBox="1"/>
          <p:nvPr/>
        </p:nvSpPr>
        <p:spPr>
          <a:xfrm>
            <a:off x="400792" y="551954"/>
            <a:ext cx="922193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b="1" dirty="0"/>
              <a:t>1) For example, if GTIN 10000001 is subject to purging, then First Batch job marks the '*'s</a:t>
            </a:r>
          </a:p>
        </p:txBody>
      </p:sp>
      <p:sp>
        <p:nvSpPr>
          <p:cNvPr id="5" name="TextBox 4">
            <a:extLst>
              <a:ext uri="{FF2B5EF4-FFF2-40B4-BE49-F238E27FC236}">
                <a16:creationId xmlns:a16="http://schemas.microsoft.com/office/drawing/2014/main" id="{94052621-2B4F-410A-9266-4CBBFFDA01B0}"/>
              </a:ext>
            </a:extLst>
          </p:cNvPr>
          <p:cNvSpPr txBox="1"/>
          <p:nvPr/>
        </p:nvSpPr>
        <p:spPr>
          <a:xfrm>
            <a:off x="404503" y="2808265"/>
            <a:ext cx="9218219"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b="1" dirty="0"/>
              <a:t>2) Second Batch job makes archiving file</a:t>
            </a:r>
            <a:r>
              <a:rPr lang="en-US" altLang="ko-KR" b="1" dirty="0">
                <a:cs typeface="Calibri"/>
              </a:rPr>
              <a:t> and move to other physical storage in proper time</a:t>
            </a:r>
          </a:p>
          <a:p>
            <a:r>
              <a:rPr lang="en-US" dirty="0">
                <a:cs typeface="Calibri"/>
              </a:rPr>
              <a:t>  - </a:t>
            </a:r>
            <a:r>
              <a:rPr lang="en-US" dirty="0" err="1">
                <a:cs typeface="Calibri"/>
              </a:rPr>
              <a:t>umount</a:t>
            </a:r>
            <a:r>
              <a:rPr lang="en-US" dirty="0">
                <a:cs typeface="Calibri"/>
              </a:rPr>
              <a:t> /dev/vg0/mdb-snap01 </a:t>
            </a:r>
            <a:r>
              <a:rPr lang="en-US" dirty="0" err="1">
                <a:cs typeface="Calibri"/>
              </a:rPr>
              <a:t>dd</a:t>
            </a:r>
            <a:r>
              <a:rPr lang="en-US" dirty="0">
                <a:cs typeface="Calibri"/>
              </a:rPr>
              <a:t> if=/dev/vg0/mdb-snap01 | </a:t>
            </a:r>
            <a:r>
              <a:rPr lang="en-US" dirty="0" err="1">
                <a:cs typeface="Calibri"/>
              </a:rPr>
              <a:t>gzip</a:t>
            </a:r>
            <a:r>
              <a:rPr lang="en-US" dirty="0">
                <a:cs typeface="Calibri"/>
              </a:rPr>
              <a:t> &gt; mdb-snap01.gz</a:t>
            </a:r>
          </a:p>
        </p:txBody>
      </p:sp>
      <p:sp>
        <p:nvSpPr>
          <p:cNvPr id="6" name="TextBox 5">
            <a:extLst>
              <a:ext uri="{FF2B5EF4-FFF2-40B4-BE49-F238E27FC236}">
                <a16:creationId xmlns:a16="http://schemas.microsoft.com/office/drawing/2014/main" id="{B3B23E26-3703-4698-95ED-711508631E43}"/>
              </a:ext>
            </a:extLst>
          </p:cNvPr>
          <p:cNvSpPr txBox="1"/>
          <p:nvPr/>
        </p:nvSpPr>
        <p:spPr>
          <a:xfrm>
            <a:off x="400791" y="3450275"/>
            <a:ext cx="8459931"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b="1" dirty="0"/>
              <a:t>3) Third Batch job purges</a:t>
            </a:r>
            <a:r>
              <a:rPr lang="en-US" altLang="ko-KR" b="1" dirty="0">
                <a:cs typeface="Calibri"/>
              </a:rPr>
              <a:t> the marked data in proper time</a:t>
            </a:r>
          </a:p>
        </p:txBody>
      </p:sp>
      <p:graphicFrame>
        <p:nvGraphicFramePr>
          <p:cNvPr id="7" name="표 4">
            <a:extLst>
              <a:ext uri="{FF2B5EF4-FFF2-40B4-BE49-F238E27FC236}">
                <a16:creationId xmlns:a16="http://schemas.microsoft.com/office/drawing/2014/main" id="{ACE2AB03-DE1A-42E8-94D9-0C0554855BDF}"/>
              </a:ext>
            </a:extLst>
          </p:cNvPr>
          <p:cNvGraphicFramePr>
            <a:graphicFrameLocks noGrp="1"/>
          </p:cNvGraphicFramePr>
          <p:nvPr>
            <p:extLst>
              <p:ext uri="{D42A27DB-BD31-4B8C-83A1-F6EECF244321}">
                <p14:modId xmlns:p14="http://schemas.microsoft.com/office/powerpoint/2010/main" val="1122376731"/>
              </p:ext>
            </p:extLst>
          </p:nvPr>
        </p:nvGraphicFramePr>
        <p:xfrm>
          <a:off x="690469" y="3879900"/>
          <a:ext cx="5844525" cy="1762263"/>
        </p:xfrm>
        <a:graphic>
          <a:graphicData uri="http://schemas.openxmlformats.org/drawingml/2006/table">
            <a:tbl>
              <a:tblPr firstRow="1" bandRow="1">
                <a:tableStyleId>{5C22544A-7EE6-4342-B048-85BDC9FD1C3A}</a:tableStyleId>
              </a:tblPr>
              <a:tblGrid>
                <a:gridCol w="504824">
                  <a:extLst>
                    <a:ext uri="{9D8B030D-6E8A-4147-A177-3AD203B41FA5}">
                      <a16:colId xmlns:a16="http://schemas.microsoft.com/office/drawing/2014/main" val="2588650229"/>
                    </a:ext>
                  </a:extLst>
                </a:gridCol>
                <a:gridCol w="423880">
                  <a:extLst>
                    <a:ext uri="{9D8B030D-6E8A-4147-A177-3AD203B41FA5}">
                      <a16:colId xmlns:a16="http://schemas.microsoft.com/office/drawing/2014/main" val="2463079761"/>
                    </a:ext>
                  </a:extLst>
                </a:gridCol>
                <a:gridCol w="747728">
                  <a:extLst>
                    <a:ext uri="{9D8B030D-6E8A-4147-A177-3AD203B41FA5}">
                      <a16:colId xmlns:a16="http://schemas.microsoft.com/office/drawing/2014/main" val="3578569304"/>
                    </a:ext>
                  </a:extLst>
                </a:gridCol>
                <a:gridCol w="782822">
                  <a:extLst>
                    <a:ext uri="{9D8B030D-6E8A-4147-A177-3AD203B41FA5}">
                      <a16:colId xmlns:a16="http://schemas.microsoft.com/office/drawing/2014/main" val="299667904"/>
                    </a:ext>
                  </a:extLst>
                </a:gridCol>
                <a:gridCol w="1373422">
                  <a:extLst>
                    <a:ext uri="{9D8B030D-6E8A-4147-A177-3AD203B41FA5}">
                      <a16:colId xmlns:a16="http://schemas.microsoft.com/office/drawing/2014/main" val="2080853814"/>
                    </a:ext>
                  </a:extLst>
                </a:gridCol>
                <a:gridCol w="1383199">
                  <a:extLst>
                    <a:ext uri="{9D8B030D-6E8A-4147-A177-3AD203B41FA5}">
                      <a16:colId xmlns:a16="http://schemas.microsoft.com/office/drawing/2014/main" val="858262840"/>
                    </a:ext>
                  </a:extLst>
                </a:gridCol>
                <a:gridCol w="628650">
                  <a:extLst>
                    <a:ext uri="{9D8B030D-6E8A-4147-A177-3AD203B41FA5}">
                      <a16:colId xmlns:a16="http://schemas.microsoft.com/office/drawing/2014/main" val="335003675"/>
                    </a:ext>
                  </a:extLst>
                </a:gridCol>
              </a:tblGrid>
              <a:tr h="219075">
                <a:tc>
                  <a:txBody>
                    <a:bodyPr/>
                    <a:lstStyle/>
                    <a:p>
                      <a:pPr marL="0" marR="0" lvl="0" indent="0" algn="l" latinLnBrk="1">
                        <a:buNone/>
                      </a:pPr>
                      <a:r>
                        <a:rPr lang="ko-KR" altLang="en-US" sz="800" dirty="0"/>
                        <a:t>_ID</a:t>
                      </a:r>
                      <a:endParaRPr lang="en-US" altLang="ko-KR"/>
                    </a:p>
                  </a:txBody>
                  <a:tcPr/>
                </a:tc>
                <a:tc>
                  <a:txBody>
                    <a:bodyPr/>
                    <a:lstStyle/>
                    <a:p>
                      <a:pPr lvl="0" latinLnBrk="1">
                        <a:buNone/>
                      </a:pPr>
                      <a:r>
                        <a:rPr lang="ko-KR" altLang="en-US" sz="800" dirty="0"/>
                        <a:t>_ID</a:t>
                      </a:r>
                    </a:p>
                  </a:txBody>
                  <a:tcPr/>
                </a:tc>
                <a:tc>
                  <a:txBody>
                    <a:bodyPr/>
                    <a:lstStyle/>
                    <a:p>
                      <a:pPr latinLnBrk="1"/>
                      <a:r>
                        <a:rPr lang="ko-KR" altLang="en-US" sz="800" dirty="0"/>
                        <a:t>GTIN</a:t>
                      </a:r>
                    </a:p>
                  </a:txBody>
                  <a:tcPr/>
                </a:tc>
                <a:tc>
                  <a:txBody>
                    <a:bodyPr/>
                    <a:lstStyle/>
                    <a:p>
                      <a:pPr latinLnBrk="1"/>
                      <a:r>
                        <a:rPr lang="ko-KR" altLang="en-US" sz="800" dirty="0"/>
                        <a:t>NAME</a:t>
                      </a:r>
                    </a:p>
                  </a:txBody>
                  <a:tcPr/>
                </a:tc>
                <a:tc>
                  <a:txBody>
                    <a:bodyPr/>
                    <a:lstStyle/>
                    <a:p>
                      <a:pPr latinLnBrk="1"/>
                      <a:r>
                        <a:rPr lang="ko-KR" altLang="en-US" sz="800" dirty="0"/>
                        <a:t>AUDIT TRAIL (ORIGIN)</a:t>
                      </a:r>
                      <a:endParaRPr lang="ko-KR" sz="800" dirty="0"/>
                    </a:p>
                  </a:txBody>
                  <a:tcPr/>
                </a:tc>
                <a:tc>
                  <a:txBody>
                    <a:bodyPr/>
                    <a:lstStyle/>
                    <a:p>
                      <a:pPr lvl="0" algn="l" latinLnBrk="1">
                        <a:buNone/>
                      </a:pPr>
                      <a:r>
                        <a:rPr lang="ko-KR" sz="800" b="1" i="0" u="none" strike="noStrike" noProof="0" dirty="0">
                          <a:solidFill>
                            <a:srgbClr val="FFFFFF"/>
                          </a:solidFill>
                          <a:latin typeface="맑은 고딕"/>
                          <a:ea typeface="맑은 고딕"/>
                        </a:rPr>
                        <a:t>AUDIT TRAIL</a:t>
                      </a:r>
                      <a:r>
                        <a:rPr lang="ko-KR" altLang="en-US" sz="800" b="1" i="0" u="none" strike="noStrike" noProof="0" dirty="0">
                          <a:solidFill>
                            <a:srgbClr val="FFFFFF"/>
                          </a:solidFill>
                          <a:latin typeface="맑은 고딕"/>
                          <a:ea typeface="맑은 고딕"/>
                        </a:rPr>
                        <a:t> (HISTROY)</a:t>
                      </a:r>
                      <a:endParaRPr lang="ko-KR" dirty="0"/>
                    </a:p>
                  </a:txBody>
                  <a:tcPr/>
                </a:tc>
                <a:tc>
                  <a:txBody>
                    <a:bodyPr/>
                    <a:lstStyle/>
                    <a:p>
                      <a:pPr lvl="0" algn="l" latinLnBrk="1">
                        <a:buNone/>
                      </a:pPr>
                      <a:r>
                        <a:rPr lang="en-US" altLang="ko-KR" sz="800" b="1" i="0" u="none" strike="noStrike" noProof="0" dirty="0">
                          <a:solidFill>
                            <a:srgbClr val="FFFFFF"/>
                          </a:solidFill>
                          <a:latin typeface="맑은 고딕"/>
                          <a:ea typeface="맑은 고딕"/>
                        </a:rPr>
                        <a:t>STATUS</a:t>
                      </a:r>
                      <a:endParaRPr lang="ko-KR" sz="800" b="1" i="0" u="none" strike="noStrike" noProof="0" dirty="0">
                        <a:solidFill>
                          <a:srgbClr val="FFFFFF"/>
                        </a:solidFill>
                        <a:latin typeface="맑은 고딕"/>
                        <a:ea typeface="맑은 고딕"/>
                      </a:endParaRPr>
                    </a:p>
                  </a:txBody>
                  <a:tcPr/>
                </a:tc>
                <a:extLst>
                  <a:ext uri="{0D108BD9-81ED-4DB2-BD59-A6C34878D82A}">
                    <a16:rowId xmlns:a16="http://schemas.microsoft.com/office/drawing/2014/main" val="3992833192"/>
                  </a:ext>
                </a:extLst>
              </a:tr>
              <a:tr h="232833">
                <a:tc>
                  <a:txBody>
                    <a:bodyPr/>
                    <a:lstStyle/>
                    <a:p>
                      <a:pPr lvl="0" latinLnBrk="1">
                        <a:buNone/>
                      </a:pPr>
                      <a:r>
                        <a:rPr lang="ko-KR" altLang="en-US" sz="800" strike="sngStrike" dirty="0">
                          <a:solidFill>
                            <a:srgbClr val="FF0000"/>
                          </a:solidFill>
                        </a:rPr>
                        <a:t>1</a:t>
                      </a:r>
                    </a:p>
                  </a:txBody>
                  <a:tcPr/>
                </a:tc>
                <a:tc>
                  <a:txBody>
                    <a:bodyPr/>
                    <a:lstStyle/>
                    <a:p>
                      <a:pPr lvl="0" latinLnBrk="1">
                        <a:buNone/>
                      </a:pPr>
                      <a:r>
                        <a:rPr lang="ko-KR" altLang="en-US" sz="800" strike="sngStrike" dirty="0">
                          <a:solidFill>
                            <a:srgbClr val="FF0000"/>
                          </a:solidFill>
                        </a:rPr>
                        <a:t>1</a:t>
                      </a:r>
                    </a:p>
                  </a:txBody>
                  <a:tcPr/>
                </a:tc>
                <a:tc>
                  <a:txBody>
                    <a:bodyPr/>
                    <a:lstStyle/>
                    <a:p>
                      <a:pPr latinLnBrk="1"/>
                      <a:r>
                        <a:rPr lang="ko-KR" altLang="en-US" sz="800" strike="sngStrike" dirty="0">
                          <a:solidFill>
                            <a:srgbClr val="FF0000"/>
                          </a:solidFill>
                        </a:rPr>
                        <a:t>10000001</a:t>
                      </a:r>
                    </a:p>
                  </a:txBody>
                  <a:tcPr/>
                </a:tc>
                <a:tc>
                  <a:txBody>
                    <a:bodyPr/>
                    <a:lstStyle/>
                    <a:p>
                      <a:pPr latinLnBrk="1"/>
                      <a:r>
                        <a:rPr lang="ko-KR" altLang="en-US" sz="800" strike="sngStrike" dirty="0">
                          <a:solidFill>
                            <a:srgbClr val="FF0000"/>
                          </a:solidFill>
                        </a:rPr>
                        <a:t>RED</a:t>
                      </a:r>
                    </a:p>
                  </a:txBody>
                  <a:tcPr/>
                </a:tc>
                <a:tc>
                  <a:txBody>
                    <a:bodyPr/>
                    <a:lstStyle/>
                    <a:p>
                      <a:pPr latinLnBrk="1"/>
                      <a:r>
                        <a:rPr lang="ko-KR" altLang="en-US" sz="800" strike="sngStrike" dirty="0">
                          <a:solidFill>
                            <a:srgbClr val="FF0000"/>
                          </a:solidFill>
                        </a:rPr>
                        <a:t>2018-01-01 21:00.36</a:t>
                      </a:r>
                    </a:p>
                  </a:txBody>
                  <a:tcPr/>
                </a:tc>
                <a:tc>
                  <a:txBody>
                    <a:bodyPr/>
                    <a:lstStyle/>
                    <a:p>
                      <a:pPr lvl="0" latinLnBrk="1">
                        <a:buNone/>
                      </a:pPr>
                      <a:r>
                        <a:rPr lang="ko-KR" altLang="en-US" sz="800" strike="sngStrike" dirty="0">
                          <a:solidFill>
                            <a:srgbClr val="FF0000"/>
                          </a:solidFill>
                        </a:rPr>
                        <a:t>2018-01-01 21:00.38</a:t>
                      </a:r>
                      <a:endParaRPr lang="ko-KR" strike="sngStrike">
                        <a:solidFill>
                          <a:srgbClr val="FF0000"/>
                        </a:solidFill>
                      </a:endParaRPr>
                    </a:p>
                  </a:txBody>
                  <a:tcPr/>
                </a:tc>
                <a:tc>
                  <a:txBody>
                    <a:bodyPr/>
                    <a:lstStyle/>
                    <a:p>
                      <a:pPr lvl="0" algn="ctr" latinLnBrk="1">
                        <a:buNone/>
                      </a:pPr>
                      <a:r>
                        <a:rPr lang="ko-KR" altLang="en-US" sz="1000" b="1" strike="sngStrike" dirty="0">
                          <a:solidFill>
                            <a:srgbClr val="FF0000"/>
                          </a:solidFill>
                        </a:rPr>
                        <a:t>*</a:t>
                      </a:r>
                    </a:p>
                  </a:txBody>
                  <a:tcPr/>
                </a:tc>
                <a:extLst>
                  <a:ext uri="{0D108BD9-81ED-4DB2-BD59-A6C34878D82A}">
                    <a16:rowId xmlns:a16="http://schemas.microsoft.com/office/drawing/2014/main" val="558205721"/>
                  </a:ext>
                </a:extLst>
              </a:tr>
              <a:tr h="232833">
                <a:tc>
                  <a:txBody>
                    <a:bodyPr/>
                    <a:lstStyle/>
                    <a:p>
                      <a:pPr lvl="0" latinLnBrk="1">
                        <a:buNone/>
                      </a:pPr>
                      <a:r>
                        <a:rPr lang="ko-KR" altLang="en-US" sz="800" dirty="0"/>
                        <a:t>2</a:t>
                      </a:r>
                    </a:p>
                  </a:txBody>
                  <a:tcPr/>
                </a:tc>
                <a:tc>
                  <a:txBody>
                    <a:bodyPr/>
                    <a:lstStyle/>
                    <a:p>
                      <a:pPr lvl="0" latinLnBrk="1">
                        <a:buNone/>
                      </a:pPr>
                      <a:r>
                        <a:rPr lang="ko-KR" altLang="en-US" sz="800" dirty="0"/>
                        <a:t>2</a:t>
                      </a:r>
                    </a:p>
                  </a:txBody>
                  <a:tcPr/>
                </a:tc>
                <a:tc>
                  <a:txBody>
                    <a:bodyPr/>
                    <a:lstStyle/>
                    <a:p>
                      <a:pPr lvl="0" latinLnBrk="1">
                        <a:buNone/>
                      </a:pPr>
                      <a:r>
                        <a:rPr lang="ko-KR" altLang="en-US" sz="800" dirty="0"/>
                        <a:t>10000002</a:t>
                      </a:r>
                      <a:endParaRPr lang="ko-KR" sz="800"/>
                    </a:p>
                  </a:txBody>
                  <a:tcPr/>
                </a:tc>
                <a:tc>
                  <a:txBody>
                    <a:bodyPr/>
                    <a:lstStyle/>
                    <a:p>
                      <a:pPr lvl="0" latinLnBrk="1">
                        <a:buNone/>
                      </a:pPr>
                      <a:r>
                        <a:rPr lang="ko-KR" altLang="en-US" sz="800" dirty="0"/>
                        <a:t>BLUE</a:t>
                      </a:r>
                    </a:p>
                  </a:txBody>
                  <a:tcPr/>
                </a:tc>
                <a:tc>
                  <a:txBody>
                    <a:bodyPr/>
                    <a:lstStyle/>
                    <a:p>
                      <a:pPr lvl="0" latinLnBrk="1">
                        <a:buNone/>
                      </a:pPr>
                      <a:r>
                        <a:rPr lang="ko-KR" altLang="en-US" sz="800" dirty="0"/>
                        <a:t>2018-01-02</a:t>
                      </a:r>
                      <a:r>
                        <a:rPr lang="ko-KR" altLang="en-US" sz="800" b="0" i="0" u="none" strike="noStrike" noProof="0" dirty="0">
                          <a:solidFill>
                            <a:srgbClr val="000000"/>
                          </a:solidFill>
                          <a:latin typeface="맑은 고딕"/>
                          <a:ea typeface="맑은 고딕"/>
                        </a:rPr>
                        <a:t> 15</a:t>
                      </a:r>
                      <a:r>
                        <a:rPr lang="en-US" altLang="ko-KR" sz="800" b="0" i="0" u="none" strike="noStrike" noProof="0" dirty="0">
                          <a:solidFill>
                            <a:srgbClr val="000000"/>
                          </a:solidFill>
                          <a:latin typeface="맑은 고딕"/>
                          <a:ea typeface="맑은 고딕"/>
                        </a:rPr>
                        <a:t>:11.24</a:t>
                      </a:r>
                      <a:endParaRPr lang="ko-KR" sz="800"/>
                    </a:p>
                  </a:txBody>
                  <a:tcPr/>
                </a:tc>
                <a:tc>
                  <a:txBody>
                    <a:bodyPr/>
                    <a:lstStyle/>
                    <a:p>
                      <a:pPr lvl="0" latinLnBrk="1">
                        <a:buNone/>
                      </a:pPr>
                      <a:r>
                        <a:rPr lang="ko-KR" altLang="en-US" sz="800" dirty="0"/>
                        <a:t>2018-01-02 15:11.26</a:t>
                      </a:r>
                      <a:endParaRPr lang="ko-KR" dirty="0"/>
                    </a:p>
                  </a:txBody>
                  <a:tcPr/>
                </a:tc>
                <a:tc>
                  <a:txBody>
                    <a:bodyPr/>
                    <a:lstStyle/>
                    <a:p>
                      <a:pPr lvl="0" algn="ctr" latinLnBrk="1">
                        <a:buNone/>
                      </a:pPr>
                      <a:endParaRPr lang="ko-KR" altLang="en-US" sz="1000" b="1" dirty="0">
                        <a:solidFill>
                          <a:srgbClr val="FF0000"/>
                        </a:solidFill>
                      </a:endParaRPr>
                    </a:p>
                  </a:txBody>
                  <a:tcPr/>
                </a:tc>
                <a:extLst>
                  <a:ext uri="{0D108BD9-81ED-4DB2-BD59-A6C34878D82A}">
                    <a16:rowId xmlns:a16="http://schemas.microsoft.com/office/drawing/2014/main" val="3909673833"/>
                  </a:ext>
                </a:extLst>
              </a:tr>
              <a:tr h="263877">
                <a:tc>
                  <a:txBody>
                    <a:bodyPr/>
                    <a:lstStyle/>
                    <a:p>
                      <a:pPr lvl="0" latinLnBrk="1">
                        <a:buNone/>
                      </a:pPr>
                      <a:r>
                        <a:rPr lang="ko-KR" altLang="en-US" sz="800" dirty="0">
                          <a:solidFill>
                            <a:schemeClr val="tx1"/>
                          </a:solidFill>
                        </a:rPr>
                        <a:t>3</a:t>
                      </a:r>
                    </a:p>
                  </a:txBody>
                  <a:tcPr/>
                </a:tc>
                <a:tc>
                  <a:txBody>
                    <a:bodyPr/>
                    <a:lstStyle/>
                    <a:p>
                      <a:pPr lvl="0" latinLnBrk="1">
                        <a:buNone/>
                      </a:pPr>
                      <a:r>
                        <a:rPr lang="ko-KR" altLang="en-US" sz="800" dirty="0">
                          <a:solidFill>
                            <a:schemeClr val="tx1"/>
                          </a:solidFill>
                        </a:rPr>
                        <a:t>3</a:t>
                      </a:r>
                    </a:p>
                  </a:txBody>
                  <a:tcPr/>
                </a:tc>
                <a:tc>
                  <a:txBody>
                    <a:bodyPr/>
                    <a:lstStyle/>
                    <a:p>
                      <a:pPr lvl="0" latinLnBrk="1">
                        <a:buNone/>
                      </a:pPr>
                      <a:r>
                        <a:rPr lang="ko-KR" altLang="en-US" sz="800" dirty="0">
                          <a:solidFill>
                            <a:schemeClr val="tx1"/>
                          </a:solidFill>
                        </a:rPr>
                        <a:t>10000003</a:t>
                      </a:r>
                      <a:endParaRPr lang="ko-KR" sz="800">
                        <a:solidFill>
                          <a:schemeClr val="tx1"/>
                        </a:solidFill>
                      </a:endParaRPr>
                    </a:p>
                  </a:txBody>
                  <a:tcPr/>
                </a:tc>
                <a:tc>
                  <a:txBody>
                    <a:bodyPr/>
                    <a:lstStyle/>
                    <a:p>
                      <a:pPr lvl="0" latinLnBrk="1">
                        <a:buNone/>
                      </a:pPr>
                      <a:r>
                        <a:rPr lang="ko-KR" altLang="en-US" sz="800" dirty="0">
                          <a:solidFill>
                            <a:schemeClr val="tx1"/>
                          </a:solidFill>
                        </a:rPr>
                        <a:t>BLACK</a:t>
                      </a:r>
                      <a:endParaRPr lang="ko-KR" sz="800">
                        <a:solidFill>
                          <a:schemeClr val="tx1"/>
                        </a:solidFill>
                      </a:endParaRPr>
                    </a:p>
                  </a:txBody>
                  <a:tcPr/>
                </a:tc>
                <a:tc>
                  <a:txBody>
                    <a:bodyPr/>
                    <a:lstStyle/>
                    <a:p>
                      <a:pPr lvl="0" latinLnBrk="1">
                        <a:buNone/>
                      </a:pPr>
                      <a:r>
                        <a:rPr lang="ko-KR" altLang="en-US" sz="800" dirty="0">
                          <a:solidFill>
                            <a:schemeClr val="tx1"/>
                          </a:solidFill>
                        </a:rPr>
                        <a:t>2018-01-03 </a:t>
                      </a:r>
                      <a:r>
                        <a:rPr lang="en-US" altLang="ko-KR" sz="800" b="0" i="0" u="none" strike="noStrike" noProof="0" dirty="0">
                          <a:solidFill>
                            <a:schemeClr val="tx1"/>
                          </a:solidFill>
                          <a:latin typeface="맑은 고딕"/>
                          <a:ea typeface="맑은 고딕"/>
                        </a:rPr>
                        <a:t>20:34.31</a:t>
                      </a:r>
                      <a:endParaRPr lang="ko-KR" sz="800">
                        <a:solidFill>
                          <a:schemeClr val="tx1"/>
                        </a:solidFill>
                      </a:endParaRPr>
                    </a:p>
                  </a:txBody>
                  <a:tcPr/>
                </a:tc>
                <a:tc>
                  <a:txBody>
                    <a:bodyPr/>
                    <a:lstStyle/>
                    <a:p>
                      <a:pPr lvl="0" latinLnBrk="1">
                        <a:buNone/>
                      </a:pPr>
                      <a:r>
                        <a:rPr lang="ko-KR" altLang="en-US" sz="800" dirty="0">
                          <a:solidFill>
                            <a:schemeClr val="tx1"/>
                          </a:solidFill>
                        </a:rPr>
                        <a:t>2018-01-03 20:34.33</a:t>
                      </a:r>
                      <a:endParaRPr lang="ko-KR">
                        <a:solidFill>
                          <a:schemeClr val="tx1"/>
                        </a:solidFill>
                      </a:endParaRPr>
                    </a:p>
                  </a:txBody>
                  <a:tcPr/>
                </a:tc>
                <a:tc>
                  <a:txBody>
                    <a:bodyPr/>
                    <a:lstStyle/>
                    <a:p>
                      <a:pPr lvl="0" algn="ctr" latinLnBrk="1">
                        <a:buNone/>
                      </a:pPr>
                      <a:endParaRPr lang="ko-KR" altLang="en-US" sz="1000" b="1" dirty="0">
                        <a:solidFill>
                          <a:srgbClr val="FF0000"/>
                        </a:solidFill>
                      </a:endParaRPr>
                    </a:p>
                  </a:txBody>
                  <a:tcPr/>
                </a:tc>
                <a:extLst>
                  <a:ext uri="{0D108BD9-81ED-4DB2-BD59-A6C34878D82A}">
                    <a16:rowId xmlns:a16="http://schemas.microsoft.com/office/drawing/2014/main" val="3189844388"/>
                  </a:ext>
                </a:extLst>
              </a:tr>
              <a:tr h="263877">
                <a:tc>
                  <a:txBody>
                    <a:bodyPr/>
                    <a:lstStyle/>
                    <a:p>
                      <a:pPr lvl="0" latinLnBrk="1">
                        <a:buNone/>
                      </a:pPr>
                      <a:r>
                        <a:rPr lang="ko-KR" altLang="en-US" sz="800" strike="sngStrike" dirty="0">
                          <a:solidFill>
                            <a:srgbClr val="FF0000"/>
                          </a:solidFill>
                        </a:rPr>
                        <a:t>4</a:t>
                      </a:r>
                    </a:p>
                  </a:txBody>
                  <a:tcPr/>
                </a:tc>
                <a:tc>
                  <a:txBody>
                    <a:bodyPr/>
                    <a:lstStyle/>
                    <a:p>
                      <a:pPr lvl="0" latinLnBrk="1">
                        <a:buNone/>
                      </a:pPr>
                      <a:r>
                        <a:rPr lang="ko-KR" altLang="en-US" sz="800" strike="sngStrike" dirty="0">
                          <a:solidFill>
                            <a:srgbClr val="FF0000"/>
                          </a:solidFill>
                        </a:rPr>
                        <a:t>1</a:t>
                      </a:r>
                    </a:p>
                  </a:txBody>
                  <a:tcPr/>
                </a:tc>
                <a:tc>
                  <a:txBody>
                    <a:bodyPr/>
                    <a:lstStyle/>
                    <a:p>
                      <a:pPr lvl="0" latinLnBrk="1">
                        <a:buNone/>
                      </a:pPr>
                      <a:r>
                        <a:rPr lang="ko-KR" altLang="en-US" sz="800" strike="sngStrike" dirty="0">
                          <a:solidFill>
                            <a:srgbClr val="FF0000"/>
                          </a:solidFill>
                        </a:rPr>
                        <a:t>10000001</a:t>
                      </a:r>
                      <a:endParaRPr lang="ko-KR" strike="sngStrike">
                        <a:solidFill>
                          <a:srgbClr val="FF0000"/>
                        </a:solidFill>
                      </a:endParaRPr>
                    </a:p>
                  </a:txBody>
                  <a:tcPr/>
                </a:tc>
                <a:tc>
                  <a:txBody>
                    <a:bodyPr/>
                    <a:lstStyle/>
                    <a:p>
                      <a:pPr lvl="0" latinLnBrk="1">
                        <a:buNone/>
                      </a:pPr>
                      <a:r>
                        <a:rPr lang="ko-KR" altLang="en-US" sz="800" strike="sngStrike" dirty="0">
                          <a:solidFill>
                            <a:srgbClr val="FF0000"/>
                          </a:solidFill>
                        </a:rPr>
                        <a:t>ORANGE</a:t>
                      </a:r>
                      <a:endParaRPr lang="ko-KR" strike="sngStrike">
                        <a:solidFill>
                          <a:srgbClr val="FF0000"/>
                        </a:solidFill>
                      </a:endParaRPr>
                    </a:p>
                  </a:txBody>
                  <a:tcPr/>
                </a:tc>
                <a:tc>
                  <a:txBody>
                    <a:bodyPr/>
                    <a:lstStyle/>
                    <a:p>
                      <a:pPr lvl="0" latinLnBrk="1">
                        <a:buNone/>
                      </a:pPr>
                      <a:r>
                        <a:rPr lang="ko-KR" altLang="en-US" sz="800" strike="sngStrike" dirty="0">
                          <a:solidFill>
                            <a:srgbClr val="FF0000"/>
                          </a:solidFill>
                        </a:rPr>
                        <a:t>2018-01-04 21:40.00</a:t>
                      </a:r>
                      <a:endParaRPr lang="ko-KR" strike="sngStrike">
                        <a:solidFill>
                          <a:srgbClr val="FF0000"/>
                        </a:solidFill>
                      </a:endParaRPr>
                    </a:p>
                  </a:txBody>
                  <a:tcPr/>
                </a:tc>
                <a:tc>
                  <a:txBody>
                    <a:bodyPr/>
                    <a:lstStyle/>
                    <a:p>
                      <a:pPr lvl="0" algn="l" latinLnBrk="1">
                        <a:buNone/>
                      </a:pPr>
                      <a:r>
                        <a:rPr lang="ko-KR" sz="800" b="0" i="0" u="none" strike="sngStrike" noProof="0" dirty="0">
                          <a:solidFill>
                            <a:srgbClr val="FF0000"/>
                          </a:solidFill>
                          <a:latin typeface="맑은 고딕"/>
                          <a:ea typeface="맑은 고딕"/>
                        </a:rPr>
                        <a:t>2018-01-04 </a:t>
                      </a:r>
                      <a:r>
                        <a:rPr lang="en-US" altLang="ko-KR" sz="800" b="0" i="0" u="none" strike="sngStrike" noProof="0" dirty="0">
                          <a:solidFill>
                            <a:srgbClr val="FF0000"/>
                          </a:solidFill>
                          <a:latin typeface="맑은 고딕"/>
                          <a:ea typeface="맑은 고딕"/>
                        </a:rPr>
                        <a:t>21:40.02</a:t>
                      </a:r>
                      <a:endParaRPr lang="ko-KR" strike="sngStrike">
                        <a:solidFill>
                          <a:srgbClr val="FF0000"/>
                        </a:solidFill>
                      </a:endParaRPr>
                    </a:p>
                  </a:txBody>
                  <a:tcPr/>
                </a:tc>
                <a:tc>
                  <a:txBody>
                    <a:bodyPr/>
                    <a:lstStyle/>
                    <a:p>
                      <a:pPr lvl="0" algn="ctr" latinLnBrk="1">
                        <a:buNone/>
                      </a:pPr>
                      <a:r>
                        <a:rPr lang="ko-KR" altLang="en-US" sz="1000" b="1" i="0" u="none" strike="sngStrike" noProof="0" dirty="0">
                          <a:solidFill>
                            <a:srgbClr val="FF0000"/>
                          </a:solidFill>
                          <a:latin typeface="맑은 고딕"/>
                          <a:ea typeface="맑은 고딕"/>
                        </a:rPr>
                        <a:t>*</a:t>
                      </a:r>
                      <a:endParaRPr lang="ko-KR" sz="1000" b="1" i="0" u="none" strike="sngStrike" noProof="0">
                        <a:solidFill>
                          <a:srgbClr val="FF0000"/>
                        </a:solidFill>
                        <a:latin typeface="맑은 고딕"/>
                        <a:ea typeface="맑은 고딕"/>
                      </a:endParaRPr>
                    </a:p>
                  </a:txBody>
                  <a:tcPr/>
                </a:tc>
                <a:extLst>
                  <a:ext uri="{0D108BD9-81ED-4DB2-BD59-A6C34878D82A}">
                    <a16:rowId xmlns:a16="http://schemas.microsoft.com/office/drawing/2014/main" val="251937609"/>
                  </a:ext>
                </a:extLst>
              </a:tr>
              <a:tr h="263877">
                <a:tc>
                  <a:txBody>
                    <a:bodyPr/>
                    <a:lstStyle/>
                    <a:p>
                      <a:pPr lvl="0" latinLnBrk="1">
                        <a:buNone/>
                      </a:pPr>
                      <a:r>
                        <a:rPr lang="ko-KR" altLang="en-US" sz="800" strike="sngStrike" dirty="0">
                          <a:solidFill>
                            <a:srgbClr val="FF0000"/>
                          </a:solidFill>
                        </a:rPr>
                        <a:t>5</a:t>
                      </a:r>
                    </a:p>
                  </a:txBody>
                  <a:tcPr/>
                </a:tc>
                <a:tc>
                  <a:txBody>
                    <a:bodyPr/>
                    <a:lstStyle/>
                    <a:p>
                      <a:pPr lvl="0" latinLnBrk="1">
                        <a:buNone/>
                      </a:pPr>
                      <a:r>
                        <a:rPr lang="ko-KR" altLang="en-US" sz="800" strike="sngStrike" dirty="0">
                          <a:solidFill>
                            <a:srgbClr val="FF0000"/>
                          </a:solidFill>
                        </a:rPr>
                        <a:t>1</a:t>
                      </a:r>
                    </a:p>
                  </a:txBody>
                  <a:tcPr/>
                </a:tc>
                <a:tc>
                  <a:txBody>
                    <a:bodyPr/>
                    <a:lstStyle/>
                    <a:p>
                      <a:pPr lvl="0" latinLnBrk="1">
                        <a:buNone/>
                      </a:pPr>
                      <a:r>
                        <a:rPr lang="ko-KR" altLang="en-US" sz="800" strike="sngStrike" dirty="0">
                          <a:solidFill>
                            <a:srgbClr val="FF0000"/>
                          </a:solidFill>
                        </a:rPr>
                        <a:t>10000001</a:t>
                      </a:r>
                      <a:endParaRPr lang="ko-KR" strike="sngStrike">
                        <a:solidFill>
                          <a:srgbClr val="FF0000"/>
                        </a:solidFill>
                      </a:endParaRPr>
                    </a:p>
                  </a:txBody>
                  <a:tcPr/>
                </a:tc>
                <a:tc>
                  <a:txBody>
                    <a:bodyPr/>
                    <a:lstStyle/>
                    <a:p>
                      <a:pPr lvl="0" latinLnBrk="1">
                        <a:buNone/>
                      </a:pPr>
                      <a:r>
                        <a:rPr lang="ko-KR" altLang="en-US" sz="800" strike="sngStrike" dirty="0">
                          <a:solidFill>
                            <a:srgbClr val="FF0000"/>
                          </a:solidFill>
                        </a:rPr>
                        <a:t>YELLOW</a:t>
                      </a:r>
                      <a:endParaRPr lang="ko-KR" strike="sngStrike">
                        <a:solidFill>
                          <a:srgbClr val="FF0000"/>
                        </a:solidFill>
                      </a:endParaRPr>
                    </a:p>
                  </a:txBody>
                  <a:tcPr/>
                </a:tc>
                <a:tc>
                  <a:txBody>
                    <a:bodyPr/>
                    <a:lstStyle/>
                    <a:p>
                      <a:pPr lvl="0" latinLnBrk="1">
                        <a:buNone/>
                      </a:pPr>
                      <a:r>
                        <a:rPr lang="ko-KR" altLang="en-US" sz="800" strike="sngStrike" dirty="0">
                          <a:solidFill>
                            <a:srgbClr val="FF0000"/>
                          </a:solidFill>
                        </a:rPr>
                        <a:t>2018-01-05 21:40.00</a:t>
                      </a:r>
                      <a:endParaRPr lang="ko-KR" strike="sngStrike">
                        <a:solidFill>
                          <a:srgbClr val="FF0000"/>
                        </a:solidFill>
                      </a:endParaRPr>
                    </a:p>
                  </a:txBody>
                  <a:tcPr/>
                </a:tc>
                <a:tc>
                  <a:txBody>
                    <a:bodyPr/>
                    <a:lstStyle/>
                    <a:p>
                      <a:pPr lvl="0" algn="l" latinLnBrk="1">
                        <a:buNone/>
                      </a:pPr>
                      <a:r>
                        <a:rPr lang="en-US" altLang="ko-KR" sz="800" b="0" i="0" u="none" strike="sngStrike" noProof="0" dirty="0">
                          <a:solidFill>
                            <a:srgbClr val="FF0000"/>
                          </a:solidFill>
                          <a:latin typeface="맑은 고딕"/>
                          <a:ea typeface="맑은 고딕"/>
                        </a:rPr>
                        <a:t>2018-01-05</a:t>
                      </a:r>
                      <a:r>
                        <a:rPr lang="ko-KR" altLang="en-US" sz="800" b="0" i="0" u="none" strike="sngStrike" noProof="0" dirty="0">
                          <a:solidFill>
                            <a:srgbClr val="FF0000"/>
                          </a:solidFill>
                          <a:latin typeface="맑은 고딕"/>
                          <a:ea typeface="맑은 고딕"/>
                        </a:rPr>
                        <a:t> </a:t>
                      </a:r>
                      <a:r>
                        <a:rPr lang="en-US" altLang="ko-KR" sz="800" b="0" i="0" u="none" strike="sngStrike" noProof="0" dirty="0">
                          <a:solidFill>
                            <a:srgbClr val="FF0000"/>
                          </a:solidFill>
                          <a:latin typeface="맑은 고딕"/>
                          <a:ea typeface="맑은 고딕"/>
                        </a:rPr>
                        <a:t>21:40.02</a:t>
                      </a:r>
                      <a:endParaRPr lang="ko-KR" strike="sngStrike">
                        <a:solidFill>
                          <a:srgbClr val="FF0000"/>
                        </a:solidFill>
                      </a:endParaRPr>
                    </a:p>
                  </a:txBody>
                  <a:tcPr/>
                </a:tc>
                <a:tc>
                  <a:txBody>
                    <a:bodyPr/>
                    <a:lstStyle/>
                    <a:p>
                      <a:pPr lvl="0" algn="ctr" latinLnBrk="1">
                        <a:buNone/>
                      </a:pPr>
                      <a:r>
                        <a:rPr lang="en-US" altLang="ko-KR" sz="1000" b="1" i="0" u="none" strike="sngStrike" noProof="0" dirty="0">
                          <a:solidFill>
                            <a:srgbClr val="FF0000"/>
                          </a:solidFill>
                          <a:latin typeface="맑은 고딕"/>
                          <a:ea typeface="맑은 고딕"/>
                        </a:rPr>
                        <a:t>*</a:t>
                      </a:r>
                    </a:p>
                  </a:txBody>
                  <a:tcPr/>
                </a:tc>
                <a:extLst>
                  <a:ext uri="{0D108BD9-81ED-4DB2-BD59-A6C34878D82A}">
                    <a16:rowId xmlns:a16="http://schemas.microsoft.com/office/drawing/2014/main" val="604374791"/>
                  </a:ext>
                </a:extLst>
              </a:tr>
              <a:tr h="263877">
                <a:tc>
                  <a:txBody>
                    <a:bodyPr/>
                    <a:lstStyle/>
                    <a:p>
                      <a:pPr lvl="0" latinLnBrk="1">
                        <a:buNone/>
                      </a:pPr>
                      <a:r>
                        <a:rPr lang="ko-KR" altLang="en-US" sz="800" dirty="0">
                          <a:solidFill>
                            <a:schemeClr val="tx1"/>
                          </a:solidFill>
                        </a:rPr>
                        <a:t>6</a:t>
                      </a:r>
                    </a:p>
                  </a:txBody>
                  <a:tcPr/>
                </a:tc>
                <a:tc>
                  <a:txBody>
                    <a:bodyPr/>
                    <a:lstStyle/>
                    <a:p>
                      <a:pPr lvl="0" latinLnBrk="1">
                        <a:buNone/>
                      </a:pPr>
                      <a:r>
                        <a:rPr lang="ko-KR" altLang="en-US" sz="800" dirty="0">
                          <a:solidFill>
                            <a:schemeClr val="tx1"/>
                          </a:solidFill>
                        </a:rPr>
                        <a:t>3</a:t>
                      </a:r>
                    </a:p>
                  </a:txBody>
                  <a:tcPr/>
                </a:tc>
                <a:tc>
                  <a:txBody>
                    <a:bodyPr/>
                    <a:lstStyle/>
                    <a:p>
                      <a:pPr lvl="0" algn="l" latinLnBrk="1">
                        <a:buNone/>
                      </a:pPr>
                      <a:r>
                        <a:rPr lang="ko-KR" sz="800" b="0" i="0" u="none" strike="noStrike" noProof="0" dirty="0">
                          <a:solidFill>
                            <a:schemeClr val="tx1"/>
                          </a:solidFill>
                          <a:latin typeface="맑은 고딕"/>
                          <a:ea typeface="맑은 고딕"/>
                        </a:rPr>
                        <a:t>10000003</a:t>
                      </a:r>
                      <a:endParaRPr lang="ko-KR">
                        <a:solidFill>
                          <a:schemeClr val="tx1"/>
                        </a:solidFill>
                      </a:endParaRPr>
                    </a:p>
                  </a:txBody>
                  <a:tcPr/>
                </a:tc>
                <a:tc>
                  <a:txBody>
                    <a:bodyPr/>
                    <a:lstStyle/>
                    <a:p>
                      <a:pPr lvl="0" latinLnBrk="1">
                        <a:buNone/>
                      </a:pPr>
                      <a:r>
                        <a:rPr lang="ko-KR" altLang="en-US" sz="800" dirty="0">
                          <a:solidFill>
                            <a:schemeClr val="tx1"/>
                          </a:solidFill>
                        </a:rPr>
                        <a:t>GREEN</a:t>
                      </a:r>
                      <a:endParaRPr lang="ko-KR">
                        <a:solidFill>
                          <a:schemeClr val="tx1"/>
                        </a:solidFill>
                      </a:endParaRPr>
                    </a:p>
                  </a:txBody>
                  <a:tcPr/>
                </a:tc>
                <a:tc>
                  <a:txBody>
                    <a:bodyPr/>
                    <a:lstStyle/>
                    <a:p>
                      <a:pPr lvl="0" latinLnBrk="1">
                        <a:buNone/>
                      </a:pPr>
                      <a:r>
                        <a:rPr lang="ko-KR" altLang="en-US" sz="800" dirty="0">
                          <a:solidFill>
                            <a:schemeClr val="tx1"/>
                          </a:solidFill>
                        </a:rPr>
                        <a:t>2018-01-06 20:34.31</a:t>
                      </a:r>
                      <a:endParaRPr lang="ko-KR">
                        <a:solidFill>
                          <a:schemeClr val="tx1"/>
                        </a:solidFill>
                      </a:endParaRPr>
                    </a:p>
                  </a:txBody>
                  <a:tcPr/>
                </a:tc>
                <a:tc>
                  <a:txBody>
                    <a:bodyPr/>
                    <a:lstStyle/>
                    <a:p>
                      <a:pPr lvl="0" algn="l" latinLnBrk="1">
                        <a:buNone/>
                      </a:pPr>
                      <a:r>
                        <a:rPr lang="en-US" sz="800" b="0" i="0" u="none" strike="noStrike" noProof="0" dirty="0">
                          <a:solidFill>
                            <a:schemeClr val="tx1"/>
                          </a:solidFill>
                          <a:latin typeface="맑은 고딕"/>
                        </a:rPr>
                        <a:t>2018-01-06 20:34.33</a:t>
                      </a:r>
                      <a:endParaRPr lang="ko-KR" altLang="en-US" dirty="0">
                        <a:solidFill>
                          <a:schemeClr val="tx1"/>
                        </a:solidFill>
                      </a:endParaRPr>
                    </a:p>
                  </a:txBody>
                  <a:tcPr/>
                </a:tc>
                <a:tc>
                  <a:txBody>
                    <a:bodyPr/>
                    <a:lstStyle/>
                    <a:p>
                      <a:pPr lvl="0" algn="l" latinLnBrk="1">
                        <a:buNone/>
                      </a:pPr>
                      <a:endParaRPr lang="en-US" altLang="ko-KR" sz="800" b="0" i="0" u="none" strike="noStrike" noProof="0" dirty="0">
                        <a:solidFill>
                          <a:schemeClr val="tx1"/>
                        </a:solidFill>
                        <a:latin typeface="맑은 고딕"/>
                      </a:endParaRPr>
                    </a:p>
                  </a:txBody>
                  <a:tcPr/>
                </a:tc>
                <a:extLst>
                  <a:ext uri="{0D108BD9-81ED-4DB2-BD59-A6C34878D82A}">
                    <a16:rowId xmlns:a16="http://schemas.microsoft.com/office/drawing/2014/main" val="1824048971"/>
                  </a:ext>
                </a:extLst>
              </a:tr>
            </a:tbl>
          </a:graphicData>
        </a:graphic>
      </p:graphicFrame>
    </p:spTree>
    <p:extLst>
      <p:ext uri="{BB962C8B-B14F-4D97-AF65-F5344CB8AC3E}">
        <p14:creationId xmlns:p14="http://schemas.microsoft.com/office/powerpoint/2010/main" val="2549178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219E1EB-58F8-43D5-8187-9EBFAA6776E0}"/>
              </a:ext>
            </a:extLst>
          </p:cNvPr>
          <p:cNvSpPr txBox="1"/>
          <p:nvPr/>
        </p:nvSpPr>
        <p:spPr>
          <a:xfrm>
            <a:off x="580153" y="745598"/>
            <a:ext cx="4261555"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5. MongoDB solution</a:t>
            </a:r>
            <a:endParaRPr lang="en-US" altLang="ko-KR" sz="2400" b="1" dirty="0">
              <a:cs typeface="Calibri"/>
            </a:endParaRPr>
          </a:p>
        </p:txBody>
      </p:sp>
      <p:sp>
        <p:nvSpPr>
          <p:cNvPr id="4" name="TextBox 3">
            <a:extLst>
              <a:ext uri="{FF2B5EF4-FFF2-40B4-BE49-F238E27FC236}">
                <a16:creationId xmlns:a16="http://schemas.microsoft.com/office/drawing/2014/main" id="{2BFFB652-C1E5-40B7-B88E-7F610A69F5CD}"/>
              </a:ext>
            </a:extLst>
          </p:cNvPr>
          <p:cNvSpPr txBox="1"/>
          <p:nvPr/>
        </p:nvSpPr>
        <p:spPr>
          <a:xfrm>
            <a:off x="890649" y="1270660"/>
            <a:ext cx="9213272"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a:cs typeface="Calibri"/>
              </a:rPr>
              <a:t>Automatic Archiving and Purging</a:t>
            </a:r>
          </a:p>
          <a:p>
            <a:r>
              <a:rPr lang="en-US" dirty="0">
                <a:latin typeface="Calibri"/>
                <a:cs typeface="Calibri"/>
              </a:rPr>
              <a:t>- Mongo DB has not supported native Job scheduling. We should use other scheduling tools such as Linux Cron,  Windows Scheduler, or other scheduling tools.</a:t>
            </a:r>
          </a:p>
        </p:txBody>
      </p:sp>
      <p:pic>
        <p:nvPicPr>
          <p:cNvPr id="5" name="Picture 6" descr="A close up of a clock&#10;&#10;Description generated with high confidence">
            <a:extLst>
              <a:ext uri="{FF2B5EF4-FFF2-40B4-BE49-F238E27FC236}">
                <a16:creationId xmlns:a16="http://schemas.microsoft.com/office/drawing/2014/main" id="{C197B167-2F03-4FC8-BB51-040839BACE66}"/>
              </a:ext>
            </a:extLst>
          </p:cNvPr>
          <p:cNvPicPr>
            <a:picLocks noChangeAspect="1"/>
          </p:cNvPicPr>
          <p:nvPr/>
        </p:nvPicPr>
        <p:blipFill>
          <a:blip r:embed="rId2"/>
          <a:stretch>
            <a:fillRect/>
          </a:stretch>
        </p:blipFill>
        <p:spPr>
          <a:xfrm>
            <a:off x="1680111" y="2141021"/>
            <a:ext cx="776350" cy="794658"/>
          </a:xfrm>
          <a:prstGeom prst="rect">
            <a:avLst/>
          </a:prstGeom>
        </p:spPr>
      </p:pic>
      <p:pic>
        <p:nvPicPr>
          <p:cNvPr id="8" name="Picture 8">
            <a:extLst>
              <a:ext uri="{FF2B5EF4-FFF2-40B4-BE49-F238E27FC236}">
                <a16:creationId xmlns:a16="http://schemas.microsoft.com/office/drawing/2014/main" id="{CC495EA3-0A09-4C5F-83A9-B9FB8E699DF8}"/>
              </a:ext>
            </a:extLst>
          </p:cNvPr>
          <p:cNvPicPr>
            <a:picLocks noChangeAspect="1"/>
          </p:cNvPicPr>
          <p:nvPr/>
        </p:nvPicPr>
        <p:blipFill>
          <a:blip r:embed="rId3"/>
          <a:stretch>
            <a:fillRect/>
          </a:stretch>
        </p:blipFill>
        <p:spPr>
          <a:xfrm>
            <a:off x="2497777" y="2543994"/>
            <a:ext cx="1704110" cy="889258"/>
          </a:xfrm>
          <a:prstGeom prst="rect">
            <a:avLst/>
          </a:prstGeom>
        </p:spPr>
      </p:pic>
      <p:pic>
        <p:nvPicPr>
          <p:cNvPr id="10" name="Picture 10" descr="A picture containing clipart&#10;&#10;Description generated with high confidence">
            <a:extLst>
              <a:ext uri="{FF2B5EF4-FFF2-40B4-BE49-F238E27FC236}">
                <a16:creationId xmlns:a16="http://schemas.microsoft.com/office/drawing/2014/main" id="{3E422712-8D17-4DB8-BB85-921B6553A85D}"/>
              </a:ext>
            </a:extLst>
          </p:cNvPr>
          <p:cNvPicPr>
            <a:picLocks noChangeAspect="1"/>
          </p:cNvPicPr>
          <p:nvPr/>
        </p:nvPicPr>
        <p:blipFill>
          <a:blip r:embed="rId4"/>
          <a:stretch>
            <a:fillRect/>
          </a:stretch>
        </p:blipFill>
        <p:spPr>
          <a:xfrm>
            <a:off x="2665887" y="2278578"/>
            <a:ext cx="1813214" cy="331520"/>
          </a:xfrm>
          <a:prstGeom prst="rect">
            <a:avLst/>
          </a:prstGeom>
        </p:spPr>
      </p:pic>
      <p:graphicFrame>
        <p:nvGraphicFramePr>
          <p:cNvPr id="16" name="Table 16">
            <a:extLst>
              <a:ext uri="{FF2B5EF4-FFF2-40B4-BE49-F238E27FC236}">
                <a16:creationId xmlns:a16="http://schemas.microsoft.com/office/drawing/2014/main" id="{3A635A94-868E-4F7B-A346-423F54E5C5A9}"/>
              </a:ext>
            </a:extLst>
          </p:cNvPr>
          <p:cNvGraphicFramePr>
            <a:graphicFrameLocks noGrp="1"/>
          </p:cNvGraphicFramePr>
          <p:nvPr>
            <p:extLst>
              <p:ext uri="{D42A27DB-BD31-4B8C-83A1-F6EECF244321}">
                <p14:modId xmlns:p14="http://schemas.microsoft.com/office/powerpoint/2010/main" val="2805981944"/>
              </p:ext>
            </p:extLst>
          </p:nvPr>
        </p:nvGraphicFramePr>
        <p:xfrm>
          <a:off x="1061655" y="4463103"/>
          <a:ext cx="8168636" cy="1483360"/>
        </p:xfrm>
        <a:graphic>
          <a:graphicData uri="http://schemas.openxmlformats.org/drawingml/2006/table">
            <a:tbl>
              <a:tblPr firstRow="1" bandRow="1">
                <a:tableStyleId>{B301B821-A1FF-4177-AEE7-76D212191A09}</a:tableStyleId>
              </a:tblPr>
              <a:tblGrid>
                <a:gridCol w="630876">
                  <a:extLst>
                    <a:ext uri="{9D8B030D-6E8A-4147-A177-3AD203B41FA5}">
                      <a16:colId xmlns:a16="http://schemas.microsoft.com/office/drawing/2014/main" val="1603200816"/>
                    </a:ext>
                  </a:extLst>
                </a:gridCol>
                <a:gridCol w="2115291">
                  <a:extLst>
                    <a:ext uri="{9D8B030D-6E8A-4147-A177-3AD203B41FA5}">
                      <a16:colId xmlns:a16="http://schemas.microsoft.com/office/drawing/2014/main" val="3193627814"/>
                    </a:ext>
                  </a:extLst>
                </a:gridCol>
                <a:gridCol w="5422469">
                  <a:extLst>
                    <a:ext uri="{9D8B030D-6E8A-4147-A177-3AD203B41FA5}">
                      <a16:colId xmlns:a16="http://schemas.microsoft.com/office/drawing/2014/main" val="2690548379"/>
                    </a:ext>
                  </a:extLst>
                </a:gridCol>
              </a:tblGrid>
              <a:tr h="370840">
                <a:tc>
                  <a:txBody>
                    <a:bodyPr/>
                    <a:lstStyle/>
                    <a:p>
                      <a:pPr algn="ctr">
                        <a:buNone/>
                      </a:pPr>
                      <a:r>
                        <a:rPr lang="en-US"/>
                        <a:t>Seq</a:t>
                      </a:r>
                    </a:p>
                  </a:txBody>
                  <a:tcPr/>
                </a:tc>
                <a:tc>
                  <a:txBody>
                    <a:bodyPr/>
                    <a:lstStyle/>
                    <a:p>
                      <a:pPr algn="ctr">
                        <a:buNone/>
                      </a:pPr>
                      <a:r>
                        <a:rPr lang="en-US"/>
                        <a:t>Program Name</a:t>
                      </a:r>
                    </a:p>
                  </a:txBody>
                  <a:tcPr/>
                </a:tc>
                <a:tc>
                  <a:txBody>
                    <a:bodyPr/>
                    <a:lstStyle/>
                    <a:p>
                      <a:pPr algn="ctr">
                        <a:buNone/>
                      </a:pPr>
                      <a:r>
                        <a:rPr lang="en-US"/>
                        <a:t>Description</a:t>
                      </a:r>
                    </a:p>
                  </a:txBody>
                  <a:tcPr/>
                </a:tc>
                <a:extLst>
                  <a:ext uri="{0D108BD9-81ED-4DB2-BD59-A6C34878D82A}">
                    <a16:rowId xmlns:a16="http://schemas.microsoft.com/office/drawing/2014/main" val="3185525401"/>
                  </a:ext>
                </a:extLst>
              </a:tr>
              <a:tr h="370840">
                <a:tc>
                  <a:txBody>
                    <a:bodyPr/>
                    <a:lstStyle/>
                    <a:p>
                      <a:pPr algn="ctr">
                        <a:buNone/>
                      </a:pPr>
                      <a:r>
                        <a:rPr lang="en-US"/>
                        <a:t>1</a:t>
                      </a:r>
                    </a:p>
                  </a:txBody>
                  <a:tcPr/>
                </a:tc>
                <a:tc>
                  <a:txBody>
                    <a:bodyPr/>
                    <a:lstStyle/>
                    <a:p>
                      <a:pPr>
                        <a:buNone/>
                      </a:pPr>
                      <a:r>
                        <a:rPr lang="en-US"/>
                        <a:t>ExtractDataJob</a:t>
                      </a:r>
                      <a:endParaRPr lang="en-US" dirty="0"/>
                    </a:p>
                  </a:txBody>
                  <a:tcPr/>
                </a:tc>
                <a:tc>
                  <a:txBody>
                    <a:bodyPr/>
                    <a:lstStyle/>
                    <a:p>
                      <a:pPr>
                        <a:buNone/>
                      </a:pPr>
                      <a:r>
                        <a:rPr lang="en-US"/>
                        <a:t>Find purge data and mark '*'</a:t>
                      </a:r>
                    </a:p>
                  </a:txBody>
                  <a:tcPr/>
                </a:tc>
                <a:extLst>
                  <a:ext uri="{0D108BD9-81ED-4DB2-BD59-A6C34878D82A}">
                    <a16:rowId xmlns:a16="http://schemas.microsoft.com/office/drawing/2014/main" val="1935751417"/>
                  </a:ext>
                </a:extLst>
              </a:tr>
              <a:tr h="370840">
                <a:tc>
                  <a:txBody>
                    <a:bodyPr/>
                    <a:lstStyle/>
                    <a:p>
                      <a:pPr algn="ctr">
                        <a:buNone/>
                      </a:pPr>
                      <a:r>
                        <a:rPr lang="en-US"/>
                        <a:t>2</a:t>
                      </a:r>
                    </a:p>
                  </a:txBody>
                  <a:tcPr/>
                </a:tc>
                <a:tc>
                  <a:txBody>
                    <a:bodyPr/>
                    <a:lstStyle/>
                    <a:p>
                      <a:pPr lvl="0" algn="l">
                        <a:buNone/>
                      </a:pPr>
                      <a:r>
                        <a:rPr lang="en-US" sz="1800" b="0" i="0" u="none" strike="noStrike" noProof="0">
                          <a:solidFill>
                            <a:srgbClr val="000000"/>
                          </a:solidFill>
                          <a:latin typeface="Calibri"/>
                        </a:rPr>
                        <a:t>ArchiveDataJob</a:t>
                      </a:r>
                      <a:endParaRPr lang="en-US"/>
                    </a:p>
                  </a:txBody>
                  <a:tcPr/>
                </a:tc>
                <a:tc>
                  <a:txBody>
                    <a:bodyPr/>
                    <a:lstStyle/>
                    <a:p>
                      <a:pPr>
                        <a:buNone/>
                      </a:pPr>
                      <a:r>
                        <a:rPr lang="en-US"/>
                        <a:t>Create an archiving file with the marked data</a:t>
                      </a:r>
                      <a:endParaRPr lang="en-US" dirty="0"/>
                    </a:p>
                  </a:txBody>
                  <a:tcPr/>
                </a:tc>
                <a:extLst>
                  <a:ext uri="{0D108BD9-81ED-4DB2-BD59-A6C34878D82A}">
                    <a16:rowId xmlns:a16="http://schemas.microsoft.com/office/drawing/2014/main" val="2010022413"/>
                  </a:ext>
                </a:extLst>
              </a:tr>
              <a:tr h="370840">
                <a:tc>
                  <a:txBody>
                    <a:bodyPr/>
                    <a:lstStyle/>
                    <a:p>
                      <a:pPr algn="ctr">
                        <a:buNone/>
                      </a:pPr>
                      <a:r>
                        <a:rPr lang="en-US"/>
                        <a:t>3</a:t>
                      </a:r>
                    </a:p>
                  </a:txBody>
                  <a:tcPr/>
                </a:tc>
                <a:tc>
                  <a:txBody>
                    <a:bodyPr/>
                    <a:lstStyle/>
                    <a:p>
                      <a:pPr lvl="0" algn="l">
                        <a:buNone/>
                      </a:pPr>
                      <a:r>
                        <a:rPr lang="en-US" sz="1800" b="0" i="0" u="none" strike="noStrike" noProof="0">
                          <a:solidFill>
                            <a:srgbClr val="000000"/>
                          </a:solidFill>
                          <a:latin typeface="Calibri"/>
                        </a:rPr>
                        <a:t>PurgeDataJob</a:t>
                      </a:r>
                      <a:endParaRPr lang="en-US"/>
                    </a:p>
                  </a:txBody>
                  <a:tcPr/>
                </a:tc>
                <a:tc>
                  <a:txBody>
                    <a:bodyPr/>
                    <a:lstStyle/>
                    <a:p>
                      <a:pPr>
                        <a:buNone/>
                      </a:pPr>
                      <a:r>
                        <a:rPr lang="en-US"/>
                        <a:t>Delete the marked data</a:t>
                      </a:r>
                    </a:p>
                  </a:txBody>
                  <a:tcPr/>
                </a:tc>
                <a:extLst>
                  <a:ext uri="{0D108BD9-81ED-4DB2-BD59-A6C34878D82A}">
                    <a16:rowId xmlns:a16="http://schemas.microsoft.com/office/drawing/2014/main" val="7771448"/>
                  </a:ext>
                </a:extLst>
              </a:tr>
            </a:tbl>
          </a:graphicData>
        </a:graphic>
      </p:graphicFrame>
      <p:sp>
        <p:nvSpPr>
          <p:cNvPr id="18" name="TextBox 17">
            <a:extLst>
              <a:ext uri="{FF2B5EF4-FFF2-40B4-BE49-F238E27FC236}">
                <a16:creationId xmlns:a16="http://schemas.microsoft.com/office/drawing/2014/main" id="{D00E3515-C223-4222-843A-009F41BE0271}"/>
              </a:ext>
            </a:extLst>
          </p:cNvPr>
          <p:cNvSpPr txBox="1"/>
          <p:nvPr/>
        </p:nvSpPr>
        <p:spPr>
          <a:xfrm>
            <a:off x="722416" y="4021777"/>
            <a:ext cx="246413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Batch Job Program List</a:t>
            </a:r>
          </a:p>
        </p:txBody>
      </p:sp>
    </p:spTree>
    <p:extLst>
      <p:ext uri="{BB962C8B-B14F-4D97-AF65-F5344CB8AC3E}">
        <p14:creationId xmlns:p14="http://schemas.microsoft.com/office/powerpoint/2010/main" val="38960071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TotalTime>
  <Words>978</Words>
  <Application>Microsoft Office PowerPoint</Application>
  <PresentationFormat>Widescreen</PresentationFormat>
  <Paragraphs>575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맑은 고딕</vt: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Jongkuk Lee</cp:lastModifiedBy>
  <cp:revision>508</cp:revision>
  <dcterms:created xsi:type="dcterms:W3CDTF">2013-07-15T20:26:40Z</dcterms:created>
  <dcterms:modified xsi:type="dcterms:W3CDTF">2018-09-11T18:59:35Z</dcterms:modified>
</cp:coreProperties>
</file>