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nash Singh" userId="5d51b59e-e6a9-411c-b17f-a1e81aea3c43" providerId="ADAL" clId="{969A61B7-86AE-4FAD-8F1C-03BEAA349029}"/>
    <pc:docChg chg="undo custSel addSld modSld">
      <pc:chgData name="Avinash Singh" userId="5d51b59e-e6a9-411c-b17f-a1e81aea3c43" providerId="ADAL" clId="{969A61B7-86AE-4FAD-8F1C-03BEAA349029}" dt="2018-09-10T18:32:58.689" v="283" actId="1076"/>
      <pc:docMkLst>
        <pc:docMk/>
      </pc:docMkLst>
      <pc:sldChg chg="modSp">
        <pc:chgData name="Avinash Singh" userId="5d51b59e-e6a9-411c-b17f-a1e81aea3c43" providerId="ADAL" clId="{969A61B7-86AE-4FAD-8F1C-03BEAA349029}" dt="2018-09-07T20:36:57.917" v="112" actId="20577"/>
        <pc:sldMkLst>
          <pc:docMk/>
          <pc:sldMk cId="132483559" sldId="257"/>
        </pc:sldMkLst>
        <pc:spChg chg="mod">
          <ac:chgData name="Avinash Singh" userId="5d51b59e-e6a9-411c-b17f-a1e81aea3c43" providerId="ADAL" clId="{969A61B7-86AE-4FAD-8F1C-03BEAA349029}" dt="2018-09-07T20:36:57.917" v="112" actId="20577"/>
          <ac:spMkLst>
            <pc:docMk/>
            <pc:sldMk cId="132483559" sldId="257"/>
            <ac:spMk id="3" creationId="{B8C9C160-23C3-4637-9830-8DCB5040E4A1}"/>
          </ac:spMkLst>
        </pc:spChg>
      </pc:sldChg>
      <pc:sldChg chg="modSp">
        <pc:chgData name="Avinash Singh" userId="5d51b59e-e6a9-411c-b17f-a1e81aea3c43" providerId="ADAL" clId="{969A61B7-86AE-4FAD-8F1C-03BEAA349029}" dt="2018-09-07T17:17:12.199" v="88" actId="20577"/>
        <pc:sldMkLst>
          <pc:docMk/>
          <pc:sldMk cId="2641494463" sldId="261"/>
        </pc:sldMkLst>
        <pc:spChg chg="mod">
          <ac:chgData name="Avinash Singh" userId="5d51b59e-e6a9-411c-b17f-a1e81aea3c43" providerId="ADAL" clId="{969A61B7-86AE-4FAD-8F1C-03BEAA349029}" dt="2018-09-07T17:17:12.199" v="88" actId="20577"/>
          <ac:spMkLst>
            <pc:docMk/>
            <pc:sldMk cId="2641494463" sldId="261"/>
            <ac:spMk id="3" creationId="{9F74EA37-D4EB-4C82-8D89-A7BBE0F25BFA}"/>
          </ac:spMkLst>
        </pc:spChg>
      </pc:sldChg>
      <pc:sldChg chg="addSp delSp modSp add">
        <pc:chgData name="Avinash Singh" userId="5d51b59e-e6a9-411c-b17f-a1e81aea3c43" providerId="ADAL" clId="{969A61B7-86AE-4FAD-8F1C-03BEAA349029}" dt="2018-09-10T18:30:29.296" v="257" actId="1076"/>
        <pc:sldMkLst>
          <pc:docMk/>
          <pc:sldMk cId="3385598068" sldId="262"/>
        </pc:sldMkLst>
        <pc:spChg chg="mod">
          <ac:chgData name="Avinash Singh" userId="5d51b59e-e6a9-411c-b17f-a1e81aea3c43" providerId="ADAL" clId="{969A61B7-86AE-4FAD-8F1C-03BEAA349029}" dt="2018-09-10T18:28:20.253" v="147" actId="20577"/>
          <ac:spMkLst>
            <pc:docMk/>
            <pc:sldMk cId="3385598068" sldId="262"/>
            <ac:spMk id="2" creationId="{CF425AC3-F1A9-4BCD-A152-A6871E29751B}"/>
          </ac:spMkLst>
        </pc:spChg>
        <pc:spChg chg="mod">
          <ac:chgData name="Avinash Singh" userId="5d51b59e-e6a9-411c-b17f-a1e81aea3c43" providerId="ADAL" clId="{969A61B7-86AE-4FAD-8F1C-03BEAA349029}" dt="2018-09-10T18:29:33.886" v="254" actId="20577"/>
          <ac:spMkLst>
            <pc:docMk/>
            <pc:sldMk cId="3385598068" sldId="262"/>
            <ac:spMk id="3" creationId="{9F6DD2B0-8CD6-4D38-8069-E335D9F32A67}"/>
          </ac:spMkLst>
        </pc:spChg>
        <pc:spChg chg="add del">
          <ac:chgData name="Avinash Singh" userId="5d51b59e-e6a9-411c-b17f-a1e81aea3c43" providerId="ADAL" clId="{969A61B7-86AE-4FAD-8F1C-03BEAA349029}" dt="2018-09-10T18:28:49.922" v="181"/>
          <ac:spMkLst>
            <pc:docMk/>
            <pc:sldMk cId="3385598068" sldId="262"/>
            <ac:spMk id="4" creationId="{E9ABFBCD-ECD5-4555-B842-060A132A1D98}"/>
          </ac:spMkLst>
        </pc:spChg>
        <pc:spChg chg="add del">
          <ac:chgData name="Avinash Singh" userId="5d51b59e-e6a9-411c-b17f-a1e81aea3c43" providerId="ADAL" clId="{969A61B7-86AE-4FAD-8F1C-03BEAA349029}" dt="2018-09-10T18:28:49.886" v="180"/>
          <ac:spMkLst>
            <pc:docMk/>
            <pc:sldMk cId="3385598068" sldId="262"/>
            <ac:spMk id="5" creationId="{E4196BB9-BBCA-4AF8-8649-3F58AD50F35C}"/>
          </ac:spMkLst>
        </pc:spChg>
        <pc:spChg chg="add del">
          <ac:chgData name="Avinash Singh" userId="5d51b59e-e6a9-411c-b17f-a1e81aea3c43" providerId="ADAL" clId="{969A61B7-86AE-4FAD-8F1C-03BEAA349029}" dt="2018-09-10T18:28:49.857" v="179"/>
          <ac:spMkLst>
            <pc:docMk/>
            <pc:sldMk cId="3385598068" sldId="262"/>
            <ac:spMk id="6" creationId="{49948E62-A358-4E2F-9016-FC8B7EF05ECF}"/>
          </ac:spMkLst>
        </pc:spChg>
        <pc:spChg chg="add del">
          <ac:chgData name="Avinash Singh" userId="5d51b59e-e6a9-411c-b17f-a1e81aea3c43" providerId="ADAL" clId="{969A61B7-86AE-4FAD-8F1C-03BEAA349029}" dt="2018-09-10T18:28:49.809" v="178"/>
          <ac:spMkLst>
            <pc:docMk/>
            <pc:sldMk cId="3385598068" sldId="262"/>
            <ac:spMk id="7" creationId="{8A303ACB-BEDC-46E0-8597-FF6E711A7687}"/>
          </ac:spMkLst>
        </pc:spChg>
        <pc:spChg chg="add del">
          <ac:chgData name="Avinash Singh" userId="5d51b59e-e6a9-411c-b17f-a1e81aea3c43" providerId="ADAL" clId="{969A61B7-86AE-4FAD-8F1C-03BEAA349029}" dt="2018-09-10T18:28:49.807" v="177"/>
          <ac:spMkLst>
            <pc:docMk/>
            <pc:sldMk cId="3385598068" sldId="262"/>
            <ac:spMk id="8" creationId="{142AB91C-CCA3-49B3-B9B4-0839862DF976}"/>
          </ac:spMkLst>
        </pc:spChg>
        <pc:spChg chg="add del">
          <ac:chgData name="Avinash Singh" userId="5d51b59e-e6a9-411c-b17f-a1e81aea3c43" providerId="ADAL" clId="{969A61B7-86AE-4FAD-8F1C-03BEAA349029}" dt="2018-09-10T18:28:49.759" v="176"/>
          <ac:spMkLst>
            <pc:docMk/>
            <pc:sldMk cId="3385598068" sldId="262"/>
            <ac:spMk id="9" creationId="{ABA4BD41-BABD-4CB4-B2AC-DD8F239F87D5}"/>
          </ac:spMkLst>
        </pc:spChg>
        <pc:spChg chg="add del">
          <ac:chgData name="Avinash Singh" userId="5d51b59e-e6a9-411c-b17f-a1e81aea3c43" providerId="ADAL" clId="{969A61B7-86AE-4FAD-8F1C-03BEAA349029}" dt="2018-09-10T18:28:49.721" v="175"/>
          <ac:spMkLst>
            <pc:docMk/>
            <pc:sldMk cId="3385598068" sldId="262"/>
            <ac:spMk id="10" creationId="{C7394E8D-3118-40BC-99C6-1A8373FE581C}"/>
          </ac:spMkLst>
        </pc:spChg>
        <pc:spChg chg="add del">
          <ac:chgData name="Avinash Singh" userId="5d51b59e-e6a9-411c-b17f-a1e81aea3c43" providerId="ADAL" clId="{969A61B7-86AE-4FAD-8F1C-03BEAA349029}" dt="2018-09-10T18:28:49.680" v="174"/>
          <ac:spMkLst>
            <pc:docMk/>
            <pc:sldMk cId="3385598068" sldId="262"/>
            <ac:spMk id="11" creationId="{7A6AAD10-6E96-437F-8A45-D6E1B645F646}"/>
          </ac:spMkLst>
        </pc:spChg>
        <pc:spChg chg="add del">
          <ac:chgData name="Avinash Singh" userId="5d51b59e-e6a9-411c-b17f-a1e81aea3c43" providerId="ADAL" clId="{969A61B7-86AE-4FAD-8F1C-03BEAA349029}" dt="2018-09-10T18:28:49.678" v="173"/>
          <ac:spMkLst>
            <pc:docMk/>
            <pc:sldMk cId="3385598068" sldId="262"/>
            <ac:spMk id="12" creationId="{CB50851A-6190-41CC-8EE8-364F64B80C2C}"/>
          </ac:spMkLst>
        </pc:spChg>
        <pc:spChg chg="add del">
          <ac:chgData name="Avinash Singh" userId="5d51b59e-e6a9-411c-b17f-a1e81aea3c43" providerId="ADAL" clId="{969A61B7-86AE-4FAD-8F1C-03BEAA349029}" dt="2018-09-10T18:28:49.624" v="172"/>
          <ac:spMkLst>
            <pc:docMk/>
            <pc:sldMk cId="3385598068" sldId="262"/>
            <ac:spMk id="13" creationId="{3FD9FE61-57B9-455D-ACD4-69778E52E99F}"/>
          </ac:spMkLst>
        </pc:spChg>
        <pc:spChg chg="add del">
          <ac:chgData name="Avinash Singh" userId="5d51b59e-e6a9-411c-b17f-a1e81aea3c43" providerId="ADAL" clId="{969A61B7-86AE-4FAD-8F1C-03BEAA349029}" dt="2018-09-10T18:28:49.576" v="171"/>
          <ac:spMkLst>
            <pc:docMk/>
            <pc:sldMk cId="3385598068" sldId="262"/>
            <ac:spMk id="14" creationId="{9DEA4AAF-C91E-46FC-8A12-C500843015F8}"/>
          </ac:spMkLst>
        </pc:spChg>
        <pc:spChg chg="add del">
          <ac:chgData name="Avinash Singh" userId="5d51b59e-e6a9-411c-b17f-a1e81aea3c43" providerId="ADAL" clId="{969A61B7-86AE-4FAD-8F1C-03BEAA349029}" dt="2018-09-10T18:28:49.575" v="170"/>
          <ac:spMkLst>
            <pc:docMk/>
            <pc:sldMk cId="3385598068" sldId="262"/>
            <ac:spMk id="15" creationId="{55FD5C70-AB2B-4EAF-B598-81A4F455B44B}"/>
          </ac:spMkLst>
        </pc:spChg>
        <pc:spChg chg="add del">
          <ac:chgData name="Avinash Singh" userId="5d51b59e-e6a9-411c-b17f-a1e81aea3c43" providerId="ADAL" clId="{969A61B7-86AE-4FAD-8F1C-03BEAA349029}" dt="2018-09-10T18:28:49.534" v="169"/>
          <ac:spMkLst>
            <pc:docMk/>
            <pc:sldMk cId="3385598068" sldId="262"/>
            <ac:spMk id="16" creationId="{494FEF0D-6630-423D-866E-D98899F9B418}"/>
          </ac:spMkLst>
        </pc:spChg>
        <pc:spChg chg="add del">
          <ac:chgData name="Avinash Singh" userId="5d51b59e-e6a9-411c-b17f-a1e81aea3c43" providerId="ADAL" clId="{969A61B7-86AE-4FAD-8F1C-03BEAA349029}" dt="2018-09-10T18:28:49.497" v="168"/>
          <ac:spMkLst>
            <pc:docMk/>
            <pc:sldMk cId="3385598068" sldId="262"/>
            <ac:spMk id="17" creationId="{9077FD09-CD5C-43D0-AC02-36453FBA4FA0}"/>
          </ac:spMkLst>
        </pc:spChg>
        <pc:spChg chg="add del">
          <ac:chgData name="Avinash Singh" userId="5d51b59e-e6a9-411c-b17f-a1e81aea3c43" providerId="ADAL" clId="{969A61B7-86AE-4FAD-8F1C-03BEAA349029}" dt="2018-09-10T18:28:49.457" v="167"/>
          <ac:spMkLst>
            <pc:docMk/>
            <pc:sldMk cId="3385598068" sldId="262"/>
            <ac:spMk id="18" creationId="{006D4948-30ED-4CEB-B549-7DD8721A4763}"/>
          </ac:spMkLst>
        </pc:spChg>
        <pc:spChg chg="add del">
          <ac:chgData name="Avinash Singh" userId="5d51b59e-e6a9-411c-b17f-a1e81aea3c43" providerId="ADAL" clId="{969A61B7-86AE-4FAD-8F1C-03BEAA349029}" dt="2018-09-10T18:28:49.072" v="166"/>
          <ac:spMkLst>
            <pc:docMk/>
            <pc:sldMk cId="3385598068" sldId="262"/>
            <ac:spMk id="19" creationId="{78DF2624-A621-405C-9B09-FE762060E566}"/>
          </ac:spMkLst>
        </pc:spChg>
        <pc:spChg chg="add del">
          <ac:chgData name="Avinash Singh" userId="5d51b59e-e6a9-411c-b17f-a1e81aea3c43" providerId="ADAL" clId="{969A61B7-86AE-4FAD-8F1C-03BEAA349029}" dt="2018-09-10T18:29:11.391" v="186"/>
          <ac:spMkLst>
            <pc:docMk/>
            <pc:sldMk cId="3385598068" sldId="262"/>
            <ac:spMk id="20" creationId="{F5366979-6CB0-48C4-B4C2-87B2718D9B40}"/>
          </ac:spMkLst>
        </pc:spChg>
        <pc:spChg chg="add del">
          <ac:chgData name="Avinash Singh" userId="5d51b59e-e6a9-411c-b17f-a1e81aea3c43" providerId="ADAL" clId="{969A61B7-86AE-4FAD-8F1C-03BEAA349029}" dt="2018-09-10T18:29:16.645" v="191"/>
          <ac:spMkLst>
            <pc:docMk/>
            <pc:sldMk cId="3385598068" sldId="262"/>
            <ac:spMk id="21" creationId="{F0389804-3AF4-4768-AA78-073B8C0FD63B}"/>
          </ac:spMkLst>
        </pc:spChg>
        <pc:picChg chg="add mod">
          <ac:chgData name="Avinash Singh" userId="5d51b59e-e6a9-411c-b17f-a1e81aea3c43" providerId="ADAL" clId="{969A61B7-86AE-4FAD-8F1C-03BEAA349029}" dt="2018-09-10T18:30:29.296" v="257" actId="1076"/>
          <ac:picMkLst>
            <pc:docMk/>
            <pc:sldMk cId="3385598068" sldId="262"/>
            <ac:picMk id="22" creationId="{D9A615D8-8D83-414E-8ED8-A95CC2086034}"/>
          </ac:picMkLst>
        </pc:picChg>
      </pc:sldChg>
      <pc:sldChg chg="addSp delSp modSp add">
        <pc:chgData name="Avinash Singh" userId="5d51b59e-e6a9-411c-b17f-a1e81aea3c43" providerId="ADAL" clId="{969A61B7-86AE-4FAD-8F1C-03BEAA349029}" dt="2018-09-10T18:32:58.689" v="283" actId="1076"/>
        <pc:sldMkLst>
          <pc:docMk/>
          <pc:sldMk cId="3286749560" sldId="263"/>
        </pc:sldMkLst>
        <pc:spChg chg="del">
          <ac:chgData name="Avinash Singh" userId="5d51b59e-e6a9-411c-b17f-a1e81aea3c43" providerId="ADAL" clId="{969A61B7-86AE-4FAD-8F1C-03BEAA349029}" dt="2018-09-10T18:31:56.782" v="259" actId="478"/>
          <ac:spMkLst>
            <pc:docMk/>
            <pc:sldMk cId="3286749560" sldId="263"/>
            <ac:spMk id="2" creationId="{E273CD8C-7187-4BC7-86DC-E875C9BE5FFC}"/>
          </ac:spMkLst>
        </pc:spChg>
        <pc:spChg chg="mod">
          <ac:chgData name="Avinash Singh" userId="5d51b59e-e6a9-411c-b17f-a1e81aea3c43" providerId="ADAL" clId="{969A61B7-86AE-4FAD-8F1C-03BEAA349029}" dt="2018-09-10T18:32:30.680" v="279"/>
          <ac:spMkLst>
            <pc:docMk/>
            <pc:sldMk cId="3286749560" sldId="263"/>
            <ac:spMk id="3" creationId="{9144AC21-84DF-4BDB-9047-0A29F31F231D}"/>
          </ac:spMkLst>
        </pc:spChg>
        <pc:picChg chg="add mod">
          <ac:chgData name="Avinash Singh" userId="5d51b59e-e6a9-411c-b17f-a1e81aea3c43" providerId="ADAL" clId="{969A61B7-86AE-4FAD-8F1C-03BEAA349029}" dt="2018-09-10T18:32:58.689" v="283" actId="1076"/>
          <ac:picMkLst>
            <pc:docMk/>
            <pc:sldMk cId="3286749560" sldId="263"/>
            <ac:picMk id="4" creationId="{3C731F30-267D-4AB4-85DD-7E22C14B73D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A4D-6382-45F3-94CB-51A210B86F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8EA9C6-655A-47E9-9352-32798F7991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FBF42B-88BF-4D17-8DA7-89990882D785}"/>
              </a:ext>
            </a:extLst>
          </p:cNvPr>
          <p:cNvSpPr>
            <a:spLocks noGrp="1"/>
          </p:cNvSpPr>
          <p:nvPr>
            <p:ph type="dt" sz="half" idx="10"/>
          </p:nvPr>
        </p:nvSpPr>
        <p:spPr/>
        <p:txBody>
          <a:bodyPr/>
          <a:lstStyle/>
          <a:p>
            <a:fld id="{FBF43C36-1E48-4866-A67E-66A474A29D06}" type="datetimeFigureOut">
              <a:rPr lang="en-US" smtClean="0"/>
              <a:t>9/11/2018</a:t>
            </a:fld>
            <a:endParaRPr lang="en-US"/>
          </a:p>
        </p:txBody>
      </p:sp>
      <p:sp>
        <p:nvSpPr>
          <p:cNvPr id="5" name="Footer Placeholder 4">
            <a:extLst>
              <a:ext uri="{FF2B5EF4-FFF2-40B4-BE49-F238E27FC236}">
                <a16:creationId xmlns:a16="http://schemas.microsoft.com/office/drawing/2014/main" id="{0CA3D241-888A-48AC-8E54-C6700B05A1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FEFAC1-F7E3-408F-89BB-7D0F24B2D7CD}"/>
              </a:ext>
            </a:extLst>
          </p:cNvPr>
          <p:cNvSpPr>
            <a:spLocks noGrp="1"/>
          </p:cNvSpPr>
          <p:nvPr>
            <p:ph type="sldNum" sz="quarter" idx="12"/>
          </p:nvPr>
        </p:nvSpPr>
        <p:spPr/>
        <p:txBody>
          <a:bodyPr/>
          <a:lstStyle/>
          <a:p>
            <a:fld id="{42472643-6507-4469-9C6B-14EFA7F4A27D}" type="slidenum">
              <a:rPr lang="en-US" smtClean="0"/>
              <a:t>‹#›</a:t>
            </a:fld>
            <a:endParaRPr lang="en-US"/>
          </a:p>
        </p:txBody>
      </p:sp>
    </p:spTree>
    <p:extLst>
      <p:ext uri="{BB962C8B-B14F-4D97-AF65-F5344CB8AC3E}">
        <p14:creationId xmlns:p14="http://schemas.microsoft.com/office/powerpoint/2010/main" val="1160547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BB9FD-E402-4B1D-8F47-96BB6E449D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BBDEB5-8D11-42A6-ADD5-87795B9C28E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6BB7F7-80CA-44C0-8674-41398F111A86}"/>
              </a:ext>
            </a:extLst>
          </p:cNvPr>
          <p:cNvSpPr>
            <a:spLocks noGrp="1"/>
          </p:cNvSpPr>
          <p:nvPr>
            <p:ph type="dt" sz="half" idx="10"/>
          </p:nvPr>
        </p:nvSpPr>
        <p:spPr/>
        <p:txBody>
          <a:bodyPr/>
          <a:lstStyle/>
          <a:p>
            <a:fld id="{FBF43C36-1E48-4866-A67E-66A474A29D06}" type="datetimeFigureOut">
              <a:rPr lang="en-US" smtClean="0"/>
              <a:t>9/11/2018</a:t>
            </a:fld>
            <a:endParaRPr lang="en-US"/>
          </a:p>
        </p:txBody>
      </p:sp>
      <p:sp>
        <p:nvSpPr>
          <p:cNvPr id="5" name="Footer Placeholder 4">
            <a:extLst>
              <a:ext uri="{FF2B5EF4-FFF2-40B4-BE49-F238E27FC236}">
                <a16:creationId xmlns:a16="http://schemas.microsoft.com/office/drawing/2014/main" id="{7B4D8F79-46E1-4245-AEA3-A3AF503BD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01790-854F-467C-8287-01D10FC4260B}"/>
              </a:ext>
            </a:extLst>
          </p:cNvPr>
          <p:cNvSpPr>
            <a:spLocks noGrp="1"/>
          </p:cNvSpPr>
          <p:nvPr>
            <p:ph type="sldNum" sz="quarter" idx="12"/>
          </p:nvPr>
        </p:nvSpPr>
        <p:spPr/>
        <p:txBody>
          <a:bodyPr/>
          <a:lstStyle/>
          <a:p>
            <a:fld id="{42472643-6507-4469-9C6B-14EFA7F4A27D}" type="slidenum">
              <a:rPr lang="en-US" smtClean="0"/>
              <a:t>‹#›</a:t>
            </a:fld>
            <a:endParaRPr lang="en-US"/>
          </a:p>
        </p:txBody>
      </p:sp>
    </p:spTree>
    <p:extLst>
      <p:ext uri="{BB962C8B-B14F-4D97-AF65-F5344CB8AC3E}">
        <p14:creationId xmlns:p14="http://schemas.microsoft.com/office/powerpoint/2010/main" val="300262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C38E2D-223B-4762-A6C5-C04831F1E8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3951B7-FCFD-4332-8065-33C12D75B0A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9AB6CB-4D32-452B-A4F7-B722D348C44D}"/>
              </a:ext>
            </a:extLst>
          </p:cNvPr>
          <p:cNvSpPr>
            <a:spLocks noGrp="1"/>
          </p:cNvSpPr>
          <p:nvPr>
            <p:ph type="dt" sz="half" idx="10"/>
          </p:nvPr>
        </p:nvSpPr>
        <p:spPr/>
        <p:txBody>
          <a:bodyPr/>
          <a:lstStyle/>
          <a:p>
            <a:fld id="{FBF43C36-1E48-4866-A67E-66A474A29D06}" type="datetimeFigureOut">
              <a:rPr lang="en-US" smtClean="0"/>
              <a:t>9/11/2018</a:t>
            </a:fld>
            <a:endParaRPr lang="en-US"/>
          </a:p>
        </p:txBody>
      </p:sp>
      <p:sp>
        <p:nvSpPr>
          <p:cNvPr id="5" name="Footer Placeholder 4">
            <a:extLst>
              <a:ext uri="{FF2B5EF4-FFF2-40B4-BE49-F238E27FC236}">
                <a16:creationId xmlns:a16="http://schemas.microsoft.com/office/drawing/2014/main" id="{B8FA8658-7695-4645-8198-EAD7FEE77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74A99-2D5D-4AB6-84AB-3066A0668B81}"/>
              </a:ext>
            </a:extLst>
          </p:cNvPr>
          <p:cNvSpPr>
            <a:spLocks noGrp="1"/>
          </p:cNvSpPr>
          <p:nvPr>
            <p:ph type="sldNum" sz="quarter" idx="12"/>
          </p:nvPr>
        </p:nvSpPr>
        <p:spPr/>
        <p:txBody>
          <a:bodyPr/>
          <a:lstStyle/>
          <a:p>
            <a:fld id="{42472643-6507-4469-9C6B-14EFA7F4A27D}" type="slidenum">
              <a:rPr lang="en-US" smtClean="0"/>
              <a:t>‹#›</a:t>
            </a:fld>
            <a:endParaRPr lang="en-US"/>
          </a:p>
        </p:txBody>
      </p:sp>
    </p:spTree>
    <p:extLst>
      <p:ext uri="{BB962C8B-B14F-4D97-AF65-F5344CB8AC3E}">
        <p14:creationId xmlns:p14="http://schemas.microsoft.com/office/powerpoint/2010/main" val="1731331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131C-E1FB-4530-8F03-A01405A001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087675-68B8-4A7D-9720-04E4F02F74B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6F139-B141-45FD-AB81-A5B62A5D4859}"/>
              </a:ext>
            </a:extLst>
          </p:cNvPr>
          <p:cNvSpPr>
            <a:spLocks noGrp="1"/>
          </p:cNvSpPr>
          <p:nvPr>
            <p:ph type="dt" sz="half" idx="10"/>
          </p:nvPr>
        </p:nvSpPr>
        <p:spPr/>
        <p:txBody>
          <a:bodyPr/>
          <a:lstStyle/>
          <a:p>
            <a:fld id="{FBF43C36-1E48-4866-A67E-66A474A29D06}" type="datetimeFigureOut">
              <a:rPr lang="en-US" smtClean="0"/>
              <a:t>9/11/2018</a:t>
            </a:fld>
            <a:endParaRPr lang="en-US"/>
          </a:p>
        </p:txBody>
      </p:sp>
      <p:sp>
        <p:nvSpPr>
          <p:cNvPr id="5" name="Footer Placeholder 4">
            <a:extLst>
              <a:ext uri="{FF2B5EF4-FFF2-40B4-BE49-F238E27FC236}">
                <a16:creationId xmlns:a16="http://schemas.microsoft.com/office/drawing/2014/main" id="{40BB5E5D-98E8-4D63-B409-902832911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DF8EF8-605E-400A-92EB-5D5E7DF73BB7}"/>
              </a:ext>
            </a:extLst>
          </p:cNvPr>
          <p:cNvSpPr>
            <a:spLocks noGrp="1"/>
          </p:cNvSpPr>
          <p:nvPr>
            <p:ph type="sldNum" sz="quarter" idx="12"/>
          </p:nvPr>
        </p:nvSpPr>
        <p:spPr/>
        <p:txBody>
          <a:bodyPr/>
          <a:lstStyle/>
          <a:p>
            <a:fld id="{42472643-6507-4469-9C6B-14EFA7F4A27D}" type="slidenum">
              <a:rPr lang="en-US" smtClean="0"/>
              <a:t>‹#›</a:t>
            </a:fld>
            <a:endParaRPr lang="en-US"/>
          </a:p>
        </p:txBody>
      </p:sp>
    </p:spTree>
    <p:extLst>
      <p:ext uri="{BB962C8B-B14F-4D97-AF65-F5344CB8AC3E}">
        <p14:creationId xmlns:p14="http://schemas.microsoft.com/office/powerpoint/2010/main" val="2611468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570DD-1484-454E-8F16-92FD470B36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07605E-ABF5-4C19-9003-BDCB1BE2DF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FC4F95-CA88-4946-8613-AFF75C39CE32}"/>
              </a:ext>
            </a:extLst>
          </p:cNvPr>
          <p:cNvSpPr>
            <a:spLocks noGrp="1"/>
          </p:cNvSpPr>
          <p:nvPr>
            <p:ph type="dt" sz="half" idx="10"/>
          </p:nvPr>
        </p:nvSpPr>
        <p:spPr/>
        <p:txBody>
          <a:bodyPr/>
          <a:lstStyle/>
          <a:p>
            <a:fld id="{FBF43C36-1E48-4866-A67E-66A474A29D06}" type="datetimeFigureOut">
              <a:rPr lang="en-US" smtClean="0"/>
              <a:t>9/11/2018</a:t>
            </a:fld>
            <a:endParaRPr lang="en-US"/>
          </a:p>
        </p:txBody>
      </p:sp>
      <p:sp>
        <p:nvSpPr>
          <p:cNvPr id="5" name="Footer Placeholder 4">
            <a:extLst>
              <a:ext uri="{FF2B5EF4-FFF2-40B4-BE49-F238E27FC236}">
                <a16:creationId xmlns:a16="http://schemas.microsoft.com/office/drawing/2014/main" id="{2A15C25B-362A-4DA2-8DB8-075BE42DA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4C22A0-6C4C-4297-A59E-17C432F57463}"/>
              </a:ext>
            </a:extLst>
          </p:cNvPr>
          <p:cNvSpPr>
            <a:spLocks noGrp="1"/>
          </p:cNvSpPr>
          <p:nvPr>
            <p:ph type="sldNum" sz="quarter" idx="12"/>
          </p:nvPr>
        </p:nvSpPr>
        <p:spPr/>
        <p:txBody>
          <a:bodyPr/>
          <a:lstStyle/>
          <a:p>
            <a:fld id="{42472643-6507-4469-9C6B-14EFA7F4A27D}" type="slidenum">
              <a:rPr lang="en-US" smtClean="0"/>
              <a:t>‹#›</a:t>
            </a:fld>
            <a:endParaRPr lang="en-US"/>
          </a:p>
        </p:txBody>
      </p:sp>
    </p:spTree>
    <p:extLst>
      <p:ext uri="{BB962C8B-B14F-4D97-AF65-F5344CB8AC3E}">
        <p14:creationId xmlns:p14="http://schemas.microsoft.com/office/powerpoint/2010/main" val="3512956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3CF5-1A95-4257-B3ED-5DBE70F542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0F93BD-6F5E-469B-A142-981A8EBABC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1FBE1E-8BD1-4819-A3CF-777DE392F52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CA0E04-BE89-4099-9CCB-73B0BB2C0D8E}"/>
              </a:ext>
            </a:extLst>
          </p:cNvPr>
          <p:cNvSpPr>
            <a:spLocks noGrp="1"/>
          </p:cNvSpPr>
          <p:nvPr>
            <p:ph type="dt" sz="half" idx="10"/>
          </p:nvPr>
        </p:nvSpPr>
        <p:spPr/>
        <p:txBody>
          <a:bodyPr/>
          <a:lstStyle/>
          <a:p>
            <a:fld id="{FBF43C36-1E48-4866-A67E-66A474A29D06}" type="datetimeFigureOut">
              <a:rPr lang="en-US" smtClean="0"/>
              <a:t>9/11/2018</a:t>
            </a:fld>
            <a:endParaRPr lang="en-US"/>
          </a:p>
        </p:txBody>
      </p:sp>
      <p:sp>
        <p:nvSpPr>
          <p:cNvPr id="6" name="Footer Placeholder 5">
            <a:extLst>
              <a:ext uri="{FF2B5EF4-FFF2-40B4-BE49-F238E27FC236}">
                <a16:creationId xmlns:a16="http://schemas.microsoft.com/office/drawing/2014/main" id="{B139DEA4-13D4-4CF6-82A5-F22336DB28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68FC0-F75F-467C-8CB2-786D7B7BBD01}"/>
              </a:ext>
            </a:extLst>
          </p:cNvPr>
          <p:cNvSpPr>
            <a:spLocks noGrp="1"/>
          </p:cNvSpPr>
          <p:nvPr>
            <p:ph type="sldNum" sz="quarter" idx="12"/>
          </p:nvPr>
        </p:nvSpPr>
        <p:spPr/>
        <p:txBody>
          <a:bodyPr/>
          <a:lstStyle/>
          <a:p>
            <a:fld id="{42472643-6507-4469-9C6B-14EFA7F4A27D}" type="slidenum">
              <a:rPr lang="en-US" smtClean="0"/>
              <a:t>‹#›</a:t>
            </a:fld>
            <a:endParaRPr lang="en-US"/>
          </a:p>
        </p:txBody>
      </p:sp>
    </p:spTree>
    <p:extLst>
      <p:ext uri="{BB962C8B-B14F-4D97-AF65-F5344CB8AC3E}">
        <p14:creationId xmlns:p14="http://schemas.microsoft.com/office/powerpoint/2010/main" val="3118208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DED3F-3BFB-4A4E-AEBE-3B50318458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704BE4-F504-4252-9D73-995F1DB82C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64555A3-427D-4BC0-A833-1D1088E7FAD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AFAB7E-CCDF-46AC-9CEA-10C3493FED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1163F5-F159-47D2-993B-9B056A85CE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7C09F4-1CCE-4DA2-A558-DF0E28F39B1F}"/>
              </a:ext>
            </a:extLst>
          </p:cNvPr>
          <p:cNvSpPr>
            <a:spLocks noGrp="1"/>
          </p:cNvSpPr>
          <p:nvPr>
            <p:ph type="dt" sz="half" idx="10"/>
          </p:nvPr>
        </p:nvSpPr>
        <p:spPr/>
        <p:txBody>
          <a:bodyPr/>
          <a:lstStyle/>
          <a:p>
            <a:fld id="{FBF43C36-1E48-4866-A67E-66A474A29D06}" type="datetimeFigureOut">
              <a:rPr lang="en-US" smtClean="0"/>
              <a:t>9/11/2018</a:t>
            </a:fld>
            <a:endParaRPr lang="en-US"/>
          </a:p>
        </p:txBody>
      </p:sp>
      <p:sp>
        <p:nvSpPr>
          <p:cNvPr id="8" name="Footer Placeholder 7">
            <a:extLst>
              <a:ext uri="{FF2B5EF4-FFF2-40B4-BE49-F238E27FC236}">
                <a16:creationId xmlns:a16="http://schemas.microsoft.com/office/drawing/2014/main" id="{501C57D8-6510-4343-9E76-A76E25AE69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D5C10D-EB86-4BD8-8DFD-DA025FCF6560}"/>
              </a:ext>
            </a:extLst>
          </p:cNvPr>
          <p:cNvSpPr>
            <a:spLocks noGrp="1"/>
          </p:cNvSpPr>
          <p:nvPr>
            <p:ph type="sldNum" sz="quarter" idx="12"/>
          </p:nvPr>
        </p:nvSpPr>
        <p:spPr/>
        <p:txBody>
          <a:bodyPr/>
          <a:lstStyle/>
          <a:p>
            <a:fld id="{42472643-6507-4469-9C6B-14EFA7F4A27D}" type="slidenum">
              <a:rPr lang="en-US" smtClean="0"/>
              <a:t>‹#›</a:t>
            </a:fld>
            <a:endParaRPr lang="en-US"/>
          </a:p>
        </p:txBody>
      </p:sp>
    </p:spTree>
    <p:extLst>
      <p:ext uri="{BB962C8B-B14F-4D97-AF65-F5344CB8AC3E}">
        <p14:creationId xmlns:p14="http://schemas.microsoft.com/office/powerpoint/2010/main" val="3968683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9E9A-7054-4625-9FD8-697EDD9E24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89234B-B6FE-449C-B73A-469F216F985E}"/>
              </a:ext>
            </a:extLst>
          </p:cNvPr>
          <p:cNvSpPr>
            <a:spLocks noGrp="1"/>
          </p:cNvSpPr>
          <p:nvPr>
            <p:ph type="dt" sz="half" idx="10"/>
          </p:nvPr>
        </p:nvSpPr>
        <p:spPr/>
        <p:txBody>
          <a:bodyPr/>
          <a:lstStyle/>
          <a:p>
            <a:fld id="{FBF43C36-1E48-4866-A67E-66A474A29D06}" type="datetimeFigureOut">
              <a:rPr lang="en-US" smtClean="0"/>
              <a:t>9/11/2018</a:t>
            </a:fld>
            <a:endParaRPr lang="en-US"/>
          </a:p>
        </p:txBody>
      </p:sp>
      <p:sp>
        <p:nvSpPr>
          <p:cNvPr id="4" name="Footer Placeholder 3">
            <a:extLst>
              <a:ext uri="{FF2B5EF4-FFF2-40B4-BE49-F238E27FC236}">
                <a16:creationId xmlns:a16="http://schemas.microsoft.com/office/drawing/2014/main" id="{BA516432-F46E-4280-8578-CF79502C86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37B490-5E85-4B7B-9FEA-78D7602C1A52}"/>
              </a:ext>
            </a:extLst>
          </p:cNvPr>
          <p:cNvSpPr>
            <a:spLocks noGrp="1"/>
          </p:cNvSpPr>
          <p:nvPr>
            <p:ph type="sldNum" sz="quarter" idx="12"/>
          </p:nvPr>
        </p:nvSpPr>
        <p:spPr/>
        <p:txBody>
          <a:bodyPr/>
          <a:lstStyle/>
          <a:p>
            <a:fld id="{42472643-6507-4469-9C6B-14EFA7F4A27D}" type="slidenum">
              <a:rPr lang="en-US" smtClean="0"/>
              <a:t>‹#›</a:t>
            </a:fld>
            <a:endParaRPr lang="en-US"/>
          </a:p>
        </p:txBody>
      </p:sp>
    </p:spTree>
    <p:extLst>
      <p:ext uri="{BB962C8B-B14F-4D97-AF65-F5344CB8AC3E}">
        <p14:creationId xmlns:p14="http://schemas.microsoft.com/office/powerpoint/2010/main" val="387530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F765AA-B8EB-4425-8ADB-0271671F0FDC}"/>
              </a:ext>
            </a:extLst>
          </p:cNvPr>
          <p:cNvSpPr>
            <a:spLocks noGrp="1"/>
          </p:cNvSpPr>
          <p:nvPr>
            <p:ph type="dt" sz="half" idx="10"/>
          </p:nvPr>
        </p:nvSpPr>
        <p:spPr/>
        <p:txBody>
          <a:bodyPr/>
          <a:lstStyle/>
          <a:p>
            <a:fld id="{FBF43C36-1E48-4866-A67E-66A474A29D06}" type="datetimeFigureOut">
              <a:rPr lang="en-US" smtClean="0"/>
              <a:t>9/11/2018</a:t>
            </a:fld>
            <a:endParaRPr lang="en-US"/>
          </a:p>
        </p:txBody>
      </p:sp>
      <p:sp>
        <p:nvSpPr>
          <p:cNvPr id="3" name="Footer Placeholder 2">
            <a:extLst>
              <a:ext uri="{FF2B5EF4-FFF2-40B4-BE49-F238E27FC236}">
                <a16:creationId xmlns:a16="http://schemas.microsoft.com/office/drawing/2014/main" id="{2BF3A781-2EBE-4E54-B79A-680945B346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F86F93-439D-4118-AC3B-80663F727647}"/>
              </a:ext>
            </a:extLst>
          </p:cNvPr>
          <p:cNvSpPr>
            <a:spLocks noGrp="1"/>
          </p:cNvSpPr>
          <p:nvPr>
            <p:ph type="sldNum" sz="quarter" idx="12"/>
          </p:nvPr>
        </p:nvSpPr>
        <p:spPr/>
        <p:txBody>
          <a:bodyPr/>
          <a:lstStyle/>
          <a:p>
            <a:fld id="{42472643-6507-4469-9C6B-14EFA7F4A27D}" type="slidenum">
              <a:rPr lang="en-US" smtClean="0"/>
              <a:t>‹#›</a:t>
            </a:fld>
            <a:endParaRPr lang="en-US"/>
          </a:p>
        </p:txBody>
      </p:sp>
    </p:spTree>
    <p:extLst>
      <p:ext uri="{BB962C8B-B14F-4D97-AF65-F5344CB8AC3E}">
        <p14:creationId xmlns:p14="http://schemas.microsoft.com/office/powerpoint/2010/main" val="2004566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6769-B1E2-45B1-8DA3-6FA44EAB3F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2E0127-2164-4CDC-80F3-E850C5448B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6A2AF6-8821-47E3-A8D0-CB35DF7FB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991EB9-61A1-4AD2-B4EA-801521431DEF}"/>
              </a:ext>
            </a:extLst>
          </p:cNvPr>
          <p:cNvSpPr>
            <a:spLocks noGrp="1"/>
          </p:cNvSpPr>
          <p:nvPr>
            <p:ph type="dt" sz="half" idx="10"/>
          </p:nvPr>
        </p:nvSpPr>
        <p:spPr/>
        <p:txBody>
          <a:bodyPr/>
          <a:lstStyle/>
          <a:p>
            <a:fld id="{FBF43C36-1E48-4866-A67E-66A474A29D06}" type="datetimeFigureOut">
              <a:rPr lang="en-US" smtClean="0"/>
              <a:t>9/11/2018</a:t>
            </a:fld>
            <a:endParaRPr lang="en-US"/>
          </a:p>
        </p:txBody>
      </p:sp>
      <p:sp>
        <p:nvSpPr>
          <p:cNvPr id="6" name="Footer Placeholder 5">
            <a:extLst>
              <a:ext uri="{FF2B5EF4-FFF2-40B4-BE49-F238E27FC236}">
                <a16:creationId xmlns:a16="http://schemas.microsoft.com/office/drawing/2014/main" id="{D4863A07-C4CE-4D4D-A6AF-94159F953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C62385-AA99-43BC-BB11-1CC2E0AC9FCA}"/>
              </a:ext>
            </a:extLst>
          </p:cNvPr>
          <p:cNvSpPr>
            <a:spLocks noGrp="1"/>
          </p:cNvSpPr>
          <p:nvPr>
            <p:ph type="sldNum" sz="quarter" idx="12"/>
          </p:nvPr>
        </p:nvSpPr>
        <p:spPr/>
        <p:txBody>
          <a:bodyPr/>
          <a:lstStyle/>
          <a:p>
            <a:fld id="{42472643-6507-4469-9C6B-14EFA7F4A27D}" type="slidenum">
              <a:rPr lang="en-US" smtClean="0"/>
              <a:t>‹#›</a:t>
            </a:fld>
            <a:endParaRPr lang="en-US"/>
          </a:p>
        </p:txBody>
      </p:sp>
    </p:spTree>
    <p:extLst>
      <p:ext uri="{BB962C8B-B14F-4D97-AF65-F5344CB8AC3E}">
        <p14:creationId xmlns:p14="http://schemas.microsoft.com/office/powerpoint/2010/main" val="248671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E2C33-1645-49B6-A084-FD48A8311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9F575D-E550-4456-AA43-0D8C11E14C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49AF1E-F3E1-4966-95EA-174BFBA143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99DBFC-D731-4E85-9502-9B2A1DF447BB}"/>
              </a:ext>
            </a:extLst>
          </p:cNvPr>
          <p:cNvSpPr>
            <a:spLocks noGrp="1"/>
          </p:cNvSpPr>
          <p:nvPr>
            <p:ph type="dt" sz="half" idx="10"/>
          </p:nvPr>
        </p:nvSpPr>
        <p:spPr/>
        <p:txBody>
          <a:bodyPr/>
          <a:lstStyle/>
          <a:p>
            <a:fld id="{FBF43C36-1E48-4866-A67E-66A474A29D06}" type="datetimeFigureOut">
              <a:rPr lang="en-US" smtClean="0"/>
              <a:t>9/11/2018</a:t>
            </a:fld>
            <a:endParaRPr lang="en-US"/>
          </a:p>
        </p:txBody>
      </p:sp>
      <p:sp>
        <p:nvSpPr>
          <p:cNvPr id="6" name="Footer Placeholder 5">
            <a:extLst>
              <a:ext uri="{FF2B5EF4-FFF2-40B4-BE49-F238E27FC236}">
                <a16:creationId xmlns:a16="http://schemas.microsoft.com/office/drawing/2014/main" id="{B68D57CD-1B4B-4C23-9DA6-0A57518C2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127507-9143-4906-9769-1353F8A6D59F}"/>
              </a:ext>
            </a:extLst>
          </p:cNvPr>
          <p:cNvSpPr>
            <a:spLocks noGrp="1"/>
          </p:cNvSpPr>
          <p:nvPr>
            <p:ph type="sldNum" sz="quarter" idx="12"/>
          </p:nvPr>
        </p:nvSpPr>
        <p:spPr/>
        <p:txBody>
          <a:bodyPr/>
          <a:lstStyle/>
          <a:p>
            <a:fld id="{42472643-6507-4469-9C6B-14EFA7F4A27D}" type="slidenum">
              <a:rPr lang="en-US" smtClean="0"/>
              <a:t>‹#›</a:t>
            </a:fld>
            <a:endParaRPr lang="en-US"/>
          </a:p>
        </p:txBody>
      </p:sp>
    </p:spTree>
    <p:extLst>
      <p:ext uri="{BB962C8B-B14F-4D97-AF65-F5344CB8AC3E}">
        <p14:creationId xmlns:p14="http://schemas.microsoft.com/office/powerpoint/2010/main" val="1126378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B0D85C-2083-4910-9BF8-3733D9FDA9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DF5F70-1472-4B88-8899-8EB1CE952C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765235-8A44-4008-83A7-CB335C92E2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43C36-1E48-4866-A67E-66A474A29D06}" type="datetimeFigureOut">
              <a:rPr lang="en-US" smtClean="0"/>
              <a:t>9/11/2018</a:t>
            </a:fld>
            <a:endParaRPr lang="en-US"/>
          </a:p>
        </p:txBody>
      </p:sp>
      <p:sp>
        <p:nvSpPr>
          <p:cNvPr id="5" name="Footer Placeholder 4">
            <a:extLst>
              <a:ext uri="{FF2B5EF4-FFF2-40B4-BE49-F238E27FC236}">
                <a16:creationId xmlns:a16="http://schemas.microsoft.com/office/drawing/2014/main" id="{8CC3C20B-81D5-4537-BDC5-83F6755FAD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3948F5-6366-4FB0-A6BD-092595101C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472643-6507-4469-9C6B-14EFA7F4A27D}" type="slidenum">
              <a:rPr lang="en-US" smtClean="0"/>
              <a:t>‹#›</a:t>
            </a:fld>
            <a:endParaRPr lang="en-US"/>
          </a:p>
        </p:txBody>
      </p:sp>
    </p:spTree>
    <p:extLst>
      <p:ext uri="{BB962C8B-B14F-4D97-AF65-F5344CB8AC3E}">
        <p14:creationId xmlns:p14="http://schemas.microsoft.com/office/powerpoint/2010/main" val="2468618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ongodb.com/v3.0/core/wiredtiger/" TargetMode="External"/><Relationship Id="rId2" Type="http://schemas.openxmlformats.org/officeDocument/2006/relationships/hyperlink" Target="http://bsonspec.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B13A-CEED-4A2C-942F-BDFA02360211}"/>
              </a:ext>
            </a:extLst>
          </p:cNvPr>
          <p:cNvSpPr>
            <a:spLocks noGrp="1"/>
          </p:cNvSpPr>
          <p:nvPr>
            <p:ph type="ctrTitle"/>
          </p:nvPr>
        </p:nvSpPr>
        <p:spPr>
          <a:xfrm>
            <a:off x="1524000" y="2235200"/>
            <a:ext cx="9144000" cy="2387600"/>
          </a:xfrm>
        </p:spPr>
        <p:txBody>
          <a:bodyPr>
            <a:normAutofit/>
          </a:bodyPr>
          <a:lstStyle/>
          <a:p>
            <a:r>
              <a:rPr lang="en-US" dirty="0"/>
              <a:t>How MongoDB stores Data on-disk?</a:t>
            </a:r>
          </a:p>
        </p:txBody>
      </p:sp>
    </p:spTree>
    <p:extLst>
      <p:ext uri="{BB962C8B-B14F-4D97-AF65-F5344CB8AC3E}">
        <p14:creationId xmlns:p14="http://schemas.microsoft.com/office/powerpoint/2010/main" val="300057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5AC3-F1A9-4BCD-A152-A6871E29751B}"/>
              </a:ext>
            </a:extLst>
          </p:cNvPr>
          <p:cNvSpPr>
            <a:spLocks noGrp="1"/>
          </p:cNvSpPr>
          <p:nvPr>
            <p:ph type="title"/>
          </p:nvPr>
        </p:nvSpPr>
        <p:spPr/>
        <p:txBody>
          <a:bodyPr/>
          <a:lstStyle/>
          <a:p>
            <a:r>
              <a:rPr lang="en-US" dirty="0"/>
              <a:t>How SQL Server stores file ?</a:t>
            </a:r>
          </a:p>
        </p:txBody>
      </p:sp>
      <p:sp>
        <p:nvSpPr>
          <p:cNvPr id="3" name="Content Placeholder 2">
            <a:extLst>
              <a:ext uri="{FF2B5EF4-FFF2-40B4-BE49-F238E27FC236}">
                <a16:creationId xmlns:a16="http://schemas.microsoft.com/office/drawing/2014/main" id="{9F6DD2B0-8CD6-4D38-8069-E335D9F32A67}"/>
              </a:ext>
            </a:extLst>
          </p:cNvPr>
          <p:cNvSpPr>
            <a:spLocks noGrp="1"/>
          </p:cNvSpPr>
          <p:nvPr>
            <p:ph idx="1"/>
          </p:nvPr>
        </p:nvSpPr>
        <p:spPr/>
        <p:txBody>
          <a:bodyPr/>
          <a:lstStyle/>
          <a:p>
            <a:r>
              <a:rPr lang="en-US" dirty="0"/>
              <a:t>A </a:t>
            </a:r>
            <a:r>
              <a:rPr lang="en-US" b="1" dirty="0"/>
              <a:t>record</a:t>
            </a:r>
            <a:r>
              <a:rPr lang="en-US" dirty="0"/>
              <a:t>, also known as a row, is the </a:t>
            </a:r>
            <a:r>
              <a:rPr lang="en-US" dirty="0">
                <a:highlight>
                  <a:srgbClr val="FFFF00"/>
                </a:highlight>
              </a:rPr>
              <a:t>smallest</a:t>
            </a:r>
            <a:r>
              <a:rPr lang="en-US" dirty="0"/>
              <a:t> storage structure in a SQL Server data file.</a:t>
            </a:r>
          </a:p>
          <a:p>
            <a:r>
              <a:rPr lang="en-US" dirty="0"/>
              <a:t>Data records are stored in a </a:t>
            </a:r>
            <a:r>
              <a:rPr lang="en-US" dirty="0" err="1"/>
              <a:t>fixedvar</a:t>
            </a:r>
            <a:r>
              <a:rPr lang="en-US" dirty="0"/>
              <a:t> format.</a:t>
            </a:r>
          </a:p>
        </p:txBody>
      </p:sp>
      <p:pic>
        <p:nvPicPr>
          <p:cNvPr id="22" name="Picture 21">
            <a:extLst>
              <a:ext uri="{FF2B5EF4-FFF2-40B4-BE49-F238E27FC236}">
                <a16:creationId xmlns:a16="http://schemas.microsoft.com/office/drawing/2014/main" id="{D9A615D8-8D83-414E-8ED8-A95CC2086034}"/>
              </a:ext>
            </a:extLst>
          </p:cNvPr>
          <p:cNvPicPr>
            <a:picLocks noChangeAspect="1"/>
          </p:cNvPicPr>
          <p:nvPr/>
        </p:nvPicPr>
        <p:blipFill>
          <a:blip r:embed="rId2"/>
          <a:stretch>
            <a:fillRect/>
          </a:stretch>
        </p:blipFill>
        <p:spPr>
          <a:xfrm>
            <a:off x="838200" y="3359150"/>
            <a:ext cx="4619625" cy="2952750"/>
          </a:xfrm>
          <a:prstGeom prst="rect">
            <a:avLst/>
          </a:prstGeom>
        </p:spPr>
      </p:pic>
    </p:spTree>
    <p:extLst>
      <p:ext uri="{BB962C8B-B14F-4D97-AF65-F5344CB8AC3E}">
        <p14:creationId xmlns:p14="http://schemas.microsoft.com/office/powerpoint/2010/main" val="3385598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44AC21-84DF-4BDB-9047-0A29F31F231D}"/>
              </a:ext>
            </a:extLst>
          </p:cNvPr>
          <p:cNvSpPr>
            <a:spLocks noGrp="1"/>
          </p:cNvSpPr>
          <p:nvPr>
            <p:ph idx="1"/>
          </p:nvPr>
        </p:nvSpPr>
        <p:spPr>
          <a:xfrm>
            <a:off x="838200" y="235670"/>
            <a:ext cx="10515600" cy="5941293"/>
          </a:xfrm>
        </p:spPr>
        <p:txBody>
          <a:bodyPr/>
          <a:lstStyle/>
          <a:p>
            <a:r>
              <a:rPr lang="en-US" dirty="0"/>
              <a:t>SQL Server organizes and stores records in smaller units of data, known as pages. </a:t>
            </a:r>
          </a:p>
          <a:p>
            <a:r>
              <a:rPr lang="en-US" dirty="0"/>
              <a:t>A page is always exactly 8 KB (8192 bytes) in size and contains two major sections, the header and the body. The header has a fixed size of 96 bytes and has the same contents and format, regardless of the page type. It contains information such as how much space is free in the body, how many records are stored in the body, the object to which the page belongs and, in an index, the pages that precede and succeed it.</a:t>
            </a:r>
          </a:p>
        </p:txBody>
      </p:sp>
      <p:pic>
        <p:nvPicPr>
          <p:cNvPr id="4" name="Picture 3">
            <a:extLst>
              <a:ext uri="{FF2B5EF4-FFF2-40B4-BE49-F238E27FC236}">
                <a16:creationId xmlns:a16="http://schemas.microsoft.com/office/drawing/2014/main" id="{3C731F30-267D-4AB4-85DD-7E22C14B73D6}"/>
              </a:ext>
            </a:extLst>
          </p:cNvPr>
          <p:cNvPicPr>
            <a:picLocks noChangeAspect="1"/>
          </p:cNvPicPr>
          <p:nvPr/>
        </p:nvPicPr>
        <p:blipFill>
          <a:blip r:embed="rId2"/>
          <a:stretch>
            <a:fillRect/>
          </a:stretch>
        </p:blipFill>
        <p:spPr>
          <a:xfrm>
            <a:off x="4124898" y="3429000"/>
            <a:ext cx="3459542" cy="3200400"/>
          </a:xfrm>
          <a:prstGeom prst="rect">
            <a:avLst/>
          </a:prstGeom>
        </p:spPr>
      </p:pic>
    </p:spTree>
    <p:extLst>
      <p:ext uri="{BB962C8B-B14F-4D97-AF65-F5344CB8AC3E}">
        <p14:creationId xmlns:p14="http://schemas.microsoft.com/office/powerpoint/2010/main" val="3286749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C9C160-23C3-4637-9830-8DCB5040E4A1}"/>
              </a:ext>
            </a:extLst>
          </p:cNvPr>
          <p:cNvSpPr>
            <a:spLocks noGrp="1"/>
          </p:cNvSpPr>
          <p:nvPr>
            <p:ph idx="1"/>
          </p:nvPr>
        </p:nvSpPr>
        <p:spPr>
          <a:xfrm>
            <a:off x="838200" y="914400"/>
            <a:ext cx="10515600" cy="5390147"/>
          </a:xfrm>
        </p:spPr>
        <p:txBody>
          <a:bodyPr>
            <a:normAutofit/>
          </a:bodyPr>
          <a:lstStyle/>
          <a:p>
            <a:r>
              <a:rPr lang="en-US" dirty="0"/>
              <a:t>MongoDB is a document-oriented database. </a:t>
            </a:r>
          </a:p>
          <a:p>
            <a:r>
              <a:rPr lang="en-US" dirty="0"/>
              <a:t>Instead of storing your data in tables made out of individual rows, like a relational database does, it stores your data in collections made out of individual documents.</a:t>
            </a:r>
          </a:p>
          <a:p>
            <a:r>
              <a:rPr lang="en-US" dirty="0"/>
              <a:t>In MongoDB, a document is a big JSON blob with no particular format or schema.</a:t>
            </a:r>
          </a:p>
          <a:p>
            <a:r>
              <a:rPr lang="en-US" b="1" dirty="0" err="1"/>
              <a:t>WiredTiger</a:t>
            </a:r>
            <a:r>
              <a:rPr lang="en-US" b="1" dirty="0"/>
              <a:t> Storage Engine.</a:t>
            </a:r>
          </a:p>
          <a:p>
            <a:pPr marL="0" indent="0">
              <a:buNone/>
            </a:pPr>
            <a:r>
              <a:rPr lang="en-US" dirty="0"/>
              <a:t>	Default for all versions is currently WiredTiger. It is multithreaded 	and benefits from use of XFS file system.</a:t>
            </a:r>
          </a:p>
          <a:p>
            <a:pPr marL="0" indent="0">
              <a:buNone/>
            </a:pPr>
            <a:r>
              <a:rPr lang="en-US" dirty="0"/>
              <a:t>WiredTiger uses </a:t>
            </a:r>
            <a:r>
              <a:rPr lang="en-US" i="1" dirty="0">
                <a:highlight>
                  <a:srgbClr val="FFFF00"/>
                </a:highlight>
              </a:rPr>
              <a:t>document-level</a:t>
            </a:r>
            <a:r>
              <a:rPr lang="en-US" dirty="0">
                <a:highlight>
                  <a:srgbClr val="FFFF00"/>
                </a:highlight>
              </a:rPr>
              <a:t> concurrency </a:t>
            </a:r>
            <a:r>
              <a:rPr lang="en-US" dirty="0"/>
              <a:t>control for write operations. As a result, multiple clients can modify different documents of a collection at the same time.</a:t>
            </a:r>
          </a:p>
          <a:p>
            <a:endParaRPr lang="en-US" dirty="0"/>
          </a:p>
          <a:p>
            <a:pPr marL="0" indent="0">
              <a:buNone/>
            </a:pPr>
            <a:endParaRPr lang="en-US" dirty="0"/>
          </a:p>
        </p:txBody>
      </p:sp>
    </p:spTree>
    <p:extLst>
      <p:ext uri="{BB962C8B-B14F-4D97-AF65-F5344CB8AC3E}">
        <p14:creationId xmlns:p14="http://schemas.microsoft.com/office/powerpoint/2010/main" val="13248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49B6EA-9ED7-47E7-85A8-61AA8B7EB3E0}"/>
              </a:ext>
            </a:extLst>
          </p:cNvPr>
          <p:cNvSpPr>
            <a:spLocks noGrp="1"/>
          </p:cNvSpPr>
          <p:nvPr>
            <p:ph idx="1"/>
          </p:nvPr>
        </p:nvSpPr>
        <p:spPr>
          <a:xfrm>
            <a:off x="838200" y="288758"/>
            <a:ext cx="10515600" cy="5888205"/>
          </a:xfrm>
        </p:spPr>
        <p:txBody>
          <a:bodyPr/>
          <a:lstStyle/>
          <a:p>
            <a:r>
              <a:rPr lang="en-US" dirty="0"/>
              <a:t>A given </a:t>
            </a:r>
            <a:r>
              <a:rPr lang="en-US" b="1" dirty="0"/>
              <a:t>mongo</a:t>
            </a:r>
            <a:r>
              <a:rPr lang="en-US" dirty="0"/>
              <a:t> database </a:t>
            </a:r>
            <a:r>
              <a:rPr lang="en-US" b="1" dirty="0"/>
              <a:t>is</a:t>
            </a:r>
            <a:r>
              <a:rPr lang="en-US" dirty="0"/>
              <a:t> broken up into a series of BSON files on </a:t>
            </a:r>
            <a:r>
              <a:rPr lang="en-US" b="1" dirty="0"/>
              <a:t>disk</a:t>
            </a:r>
            <a:r>
              <a:rPr lang="en-US" dirty="0"/>
              <a:t>, with increasing size up to 2GB. BSON </a:t>
            </a:r>
            <a:r>
              <a:rPr lang="en-US" b="1" dirty="0"/>
              <a:t>is</a:t>
            </a:r>
            <a:r>
              <a:rPr lang="en-US" dirty="0"/>
              <a:t> its own format, built specifically for </a:t>
            </a:r>
            <a:r>
              <a:rPr lang="en-US" b="1" dirty="0"/>
              <a:t>MongoDB</a:t>
            </a:r>
            <a:r>
              <a:rPr lang="en-US" dirty="0"/>
              <a:t>. </a:t>
            </a:r>
            <a:r>
              <a:rPr lang="en-US" b="1" dirty="0"/>
              <a:t>MongoDB stores</a:t>
            </a:r>
            <a:r>
              <a:rPr lang="en-US" dirty="0"/>
              <a:t> the </a:t>
            </a:r>
            <a:r>
              <a:rPr lang="en-US" b="1" dirty="0"/>
              <a:t>data</a:t>
            </a:r>
            <a:r>
              <a:rPr lang="en-US" dirty="0"/>
              <a:t> on the </a:t>
            </a:r>
            <a:r>
              <a:rPr lang="en-US" b="1" dirty="0"/>
              <a:t>disk</a:t>
            </a:r>
            <a:r>
              <a:rPr lang="en-US" dirty="0"/>
              <a:t> as BSON in your </a:t>
            </a:r>
            <a:r>
              <a:rPr lang="en-US" b="1" dirty="0"/>
              <a:t>data</a:t>
            </a:r>
            <a:r>
              <a:rPr lang="en-US" dirty="0"/>
              <a:t> path directory, which </a:t>
            </a:r>
            <a:r>
              <a:rPr lang="en-US" b="1" dirty="0"/>
              <a:t>is</a:t>
            </a:r>
            <a:r>
              <a:rPr lang="en-US" dirty="0"/>
              <a:t> usually /</a:t>
            </a:r>
            <a:r>
              <a:rPr lang="en-US" b="1" dirty="0"/>
              <a:t>data</a:t>
            </a:r>
            <a:r>
              <a:rPr lang="en-US" dirty="0"/>
              <a:t>/db.</a:t>
            </a:r>
          </a:p>
          <a:p>
            <a:endParaRPr lang="en-US" dirty="0"/>
          </a:p>
        </p:txBody>
      </p:sp>
      <p:pic>
        <p:nvPicPr>
          <p:cNvPr id="5" name="Picture 4">
            <a:extLst>
              <a:ext uri="{FF2B5EF4-FFF2-40B4-BE49-F238E27FC236}">
                <a16:creationId xmlns:a16="http://schemas.microsoft.com/office/drawing/2014/main" id="{C97A2F61-6E0A-461E-BF18-D296D5462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995745"/>
            <a:ext cx="5546558" cy="4181218"/>
          </a:xfrm>
          <a:prstGeom prst="rect">
            <a:avLst/>
          </a:prstGeom>
        </p:spPr>
      </p:pic>
      <p:pic>
        <p:nvPicPr>
          <p:cNvPr id="7" name="Picture 6">
            <a:extLst>
              <a:ext uri="{FF2B5EF4-FFF2-40B4-BE49-F238E27FC236}">
                <a16:creationId xmlns:a16="http://schemas.microsoft.com/office/drawing/2014/main" id="{27B8AC5A-5C6D-4248-9302-44B621C92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5957" y="1995745"/>
            <a:ext cx="4654909" cy="4181218"/>
          </a:xfrm>
          <a:prstGeom prst="rect">
            <a:avLst/>
          </a:prstGeom>
        </p:spPr>
      </p:pic>
    </p:spTree>
    <p:extLst>
      <p:ext uri="{BB962C8B-B14F-4D97-AF65-F5344CB8AC3E}">
        <p14:creationId xmlns:p14="http://schemas.microsoft.com/office/powerpoint/2010/main" val="1126722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6119BEF-CABE-4535-95C3-EB6D24DF7A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2104" y="385011"/>
            <a:ext cx="10716127" cy="5999747"/>
          </a:xfrm>
        </p:spPr>
      </p:pic>
    </p:spTree>
    <p:extLst>
      <p:ext uri="{BB962C8B-B14F-4D97-AF65-F5344CB8AC3E}">
        <p14:creationId xmlns:p14="http://schemas.microsoft.com/office/powerpoint/2010/main" val="1947189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3C22FF-16FF-4891-BACA-00CFB36CEA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875" y="785019"/>
            <a:ext cx="9994230" cy="5423276"/>
          </a:xfrm>
        </p:spPr>
      </p:pic>
    </p:spTree>
    <p:extLst>
      <p:ext uri="{BB962C8B-B14F-4D97-AF65-F5344CB8AC3E}">
        <p14:creationId xmlns:p14="http://schemas.microsoft.com/office/powerpoint/2010/main" val="2079205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74EA37-D4EB-4C82-8D89-A7BBE0F25BFA}"/>
              </a:ext>
            </a:extLst>
          </p:cNvPr>
          <p:cNvSpPr>
            <a:spLocks noGrp="1"/>
          </p:cNvSpPr>
          <p:nvPr>
            <p:ph idx="1"/>
          </p:nvPr>
        </p:nvSpPr>
        <p:spPr>
          <a:xfrm>
            <a:off x="838200" y="561474"/>
            <a:ext cx="10515600" cy="5615489"/>
          </a:xfrm>
        </p:spPr>
        <p:txBody>
          <a:bodyPr/>
          <a:lstStyle/>
          <a:p>
            <a:r>
              <a:rPr lang="en-US" dirty="0"/>
              <a:t>We can find BSON file specification and information about WiredTiger storage Engine in the links below:</a:t>
            </a:r>
          </a:p>
          <a:p>
            <a:pPr marL="0" indent="0">
              <a:buNone/>
            </a:pPr>
            <a:r>
              <a:rPr lang="en-US" dirty="0"/>
              <a:t>	</a:t>
            </a:r>
            <a:r>
              <a:rPr lang="en-US" dirty="0">
                <a:hlinkClick r:id="rId2"/>
              </a:rPr>
              <a:t>http://bsonspec.org/</a:t>
            </a:r>
            <a:endParaRPr lang="en-US" dirty="0"/>
          </a:p>
          <a:p>
            <a:pPr marL="0" indent="0">
              <a:buNone/>
            </a:pPr>
            <a:r>
              <a:rPr lang="en-US" dirty="0"/>
              <a:t>	</a:t>
            </a:r>
            <a:r>
              <a:rPr lang="en-US" dirty="0">
                <a:hlinkClick r:id="rId3"/>
              </a:rPr>
              <a:t>https://docs.mongodb.com/v3.0/core/wiredtiger/</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41494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TotalTime>
  <Words>106</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How MongoDB stores Data on-disk?</vt:lpstr>
      <vt:lpstr>How SQL Server stores file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MongoDB stores Data on-disk</dc:title>
  <dc:creator>Avinash Singh</dc:creator>
  <cp:lastModifiedBy>Jongkuk Lee</cp:lastModifiedBy>
  <cp:revision>7</cp:revision>
  <dcterms:created xsi:type="dcterms:W3CDTF">2018-09-07T14:21:03Z</dcterms:created>
  <dcterms:modified xsi:type="dcterms:W3CDTF">2018-09-11T14:57:58Z</dcterms:modified>
</cp:coreProperties>
</file>