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0B46-AA05-40A0-9ED0-8AC657B5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A00F7-F371-4FE5-B7FB-F2ADBA4CF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F4A99-9FE7-43C3-9465-18403CEE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06270-D864-4538-92F1-882E9445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2D95-26AE-41FE-989E-9EF8C552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3BB2-27D9-4A2B-8FCD-FC192A50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0964E-5D72-4694-9585-0FB4761E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47FF-3CDA-4284-BAAD-4AEEDBFD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97D6-D1BA-4635-BDD8-C683D8D5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677B-39B4-4C2D-9A19-6353048F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3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40F55-2E66-4011-BB92-91CC20A75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2010-9299-4ED7-A8BC-3159BF87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5663-C76A-4F63-876D-5FDEC12E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96AB-70D3-4A79-A486-9F6F94FE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64AC-F18A-46CC-953B-D09E97C5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1C08-D737-4CF9-9ADD-1E997D9F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CF6D6-C0A5-4502-AA7B-A92A6104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26F7-2C14-4D6A-BFAC-F7C768FC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2C39-44E8-48D9-A538-8996AF46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4EEF-2DB8-4F16-A284-0DE339A0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9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CE7A-4EA6-401E-80AE-845F99BA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F95D-4108-4870-90F5-CE6458E7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853F-82C8-4473-BE99-7A8ED9F3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4E7F-778E-4B70-84F9-3FC5E01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26568-10F1-480B-8F13-01D4472D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7B95-0EA1-4C10-A9B1-54D194C4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E150-1911-4C8A-AE1F-ED39D51C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BFF31-7B7B-4B16-8694-32E36A36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F4CC1-1ED2-4D67-86D6-69ADF720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1F49D-9B3D-4BD2-908D-FBA70833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DD678-379A-495B-88F4-62EC5144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2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6386-CAFC-4292-8BC0-245DBE68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6FF56-A30A-464F-9969-12BD9AF8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5EA64-260B-420C-A2D1-1F3672096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1C295-9BA6-46BC-B908-2526EF388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3648D-3623-4D14-913C-37B3EF5C1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A6022-D651-457F-8B6D-3631FA8C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78827-2562-426C-991B-F934B564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91D1E-FAC8-4312-B4E0-DADD37D5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F3EA-A61E-4003-A9EC-2C7DF651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729E1-68A5-4AAF-8B01-D3C1360D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9D33D-B763-465C-B606-8F1018CD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E1CA2-83F4-4C5F-8DBE-86EB3F6E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2925E-88D5-4B32-94A6-2E8AA4DE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2170F-3F09-4351-85AC-705482F9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A2DB-D566-44F3-A632-53535EF1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41CD-8534-4906-B5AE-72EC952E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A20B-E408-4DA8-ABBF-B3F81CBA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3239A-A073-4FE7-9707-B0DF3586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F28B-E995-4943-8616-A473289C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7F9FE-F8E4-4286-AAC7-0141D08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48E6B-9AA4-4522-9B62-F0B29F6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34E1-3F69-413A-A02B-F7F90EE8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45D87-1F65-4D9B-B5C2-3F27448A6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A4B8C-0790-40EA-ABAB-2F08C7A46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A417-72D8-4A19-85F0-14D3F330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1C957-7746-4D80-90DA-420188C1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F6B0A-E8CE-4776-98A1-8351182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611AD-A2BD-43DA-B67A-0C721BBC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CD09-E787-4172-B438-D271A229C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DB9-64F0-49CB-99C8-58DBDF2A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08EC-2EB7-4767-875D-77AABB75581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4CB9-E775-4452-96F3-99E3E80E3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A296-668B-4DC0-AAAA-655D51DFC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FF28-9825-45BC-BAD2-CCEBB5F43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CD06-B842-4A04-81D4-BCF2F4545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MongoDB Backups and Historical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DD7E6-4E88-45B1-90C1-65E929325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15E0-E402-4E82-BDBB-5F31EDE0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02C3E-F288-44D0-A04D-08D42E6A4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pointers between live data and snapshot volume</a:t>
            </a:r>
          </a:p>
          <a:p>
            <a:r>
              <a:rPr lang="en-US" dirty="0"/>
              <a:t>Use copy-on-write strategy to store modified data.</a:t>
            </a:r>
          </a:p>
          <a:p>
            <a:r>
              <a:rPr lang="en-US" dirty="0"/>
              <a:t>Mount snapshot on file system and </a:t>
            </a:r>
            <a:r>
              <a:rPr lang="en-US" dirty="0">
                <a:highlight>
                  <a:srgbClr val="FFFF00"/>
                </a:highlight>
              </a:rPr>
              <a:t>copy all data </a:t>
            </a:r>
            <a:r>
              <a:rPr lang="en-US" sz="1200" dirty="0">
                <a:highlight>
                  <a:srgbClr val="FFFF00"/>
                </a:highlight>
              </a:rPr>
              <a:t>// before copying, unmount</a:t>
            </a:r>
          </a:p>
          <a:p>
            <a:r>
              <a:rPr lang="en-US" dirty="0"/>
              <a:t>Contain image of whole disk</a:t>
            </a:r>
          </a:p>
        </p:txBody>
      </p:sp>
    </p:spTree>
    <p:extLst>
      <p:ext uri="{BB962C8B-B14F-4D97-AF65-F5344CB8AC3E}">
        <p14:creationId xmlns:p14="http://schemas.microsoft.com/office/powerpoint/2010/main" val="36629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3D01-CF40-4B06-9C40-35EF1B4B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Backup Methods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FFBA-2490-4885-AED6-2BC21AA1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Atlas: has built in backup service that takes incremental snapshots and </a:t>
            </a:r>
            <a:r>
              <a:rPr lang="en-US" dirty="0">
                <a:highlight>
                  <a:srgbClr val="FFFF00"/>
                </a:highlight>
              </a:rPr>
              <a:t>restores</a:t>
            </a:r>
            <a:r>
              <a:rPr lang="en-US" dirty="0"/>
              <a:t> database to any point in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7D26-FA34-4627-AC02-58E8FA6B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Backup Methods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0CEF-B494-4B1F-BD26-B3F5084A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Manager: automatically backs up replica sets and </a:t>
            </a:r>
            <a:r>
              <a:rPr lang="en-US" dirty="0" err="1"/>
              <a:t>sharded</a:t>
            </a:r>
            <a:r>
              <a:rPr lang="en-US" dirty="0"/>
              <a:t> clusters, by reading </a:t>
            </a:r>
            <a:r>
              <a:rPr lang="en-US" dirty="0" err="1"/>
              <a:t>oplog</a:t>
            </a:r>
            <a:r>
              <a:rPr lang="en-US" dirty="0"/>
              <a:t> data, creates snapshots of data at intervals, offers point-in-time recovery</a:t>
            </a:r>
          </a:p>
          <a:p>
            <a:r>
              <a:rPr lang="en-US" dirty="0"/>
              <a:t>Ops Manager: Cloud Manager that can be installed on own infrastructure, available in Enterprise Advanced subscriptions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0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DAA1-A312-4D01-BBE8-14D58100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Backup Methods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F878C-7666-44A6-BED7-695EFE7B9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Underlying Data Files: snapshot of volume to use for data backup, </a:t>
            </a:r>
            <a:r>
              <a:rPr lang="en-US" dirty="0" err="1"/>
              <a:t>cp</a:t>
            </a:r>
            <a:r>
              <a:rPr lang="en-US" dirty="0"/>
              <a:t> or </a:t>
            </a:r>
            <a:r>
              <a:rPr lang="en-US" dirty="0" err="1"/>
              <a:t>rsync</a:t>
            </a:r>
            <a:r>
              <a:rPr lang="en-US" dirty="0"/>
              <a:t> – direct file copying- large, do not support point-in-time recovery, hard to manage for </a:t>
            </a:r>
            <a:r>
              <a:rPr lang="en-US" dirty="0" err="1"/>
              <a:t>sharded</a:t>
            </a:r>
            <a:r>
              <a:rPr lang="en-US" dirty="0"/>
              <a:t>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8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98F2-D1DE-4F3C-AA5C-DC635BDF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Backup Methods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DFFD-4EFF-4F81-BFD1-3462F6F5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mongodump</a:t>
            </a:r>
            <a:r>
              <a:rPr lang="en-US" dirty="0"/>
              <a:t> command can be used to create a BSON data dump of database contents. Only gets documents not indices</a:t>
            </a:r>
          </a:p>
          <a:p>
            <a:r>
              <a:rPr lang="en-US" dirty="0" err="1"/>
              <a:t>mongorestore</a:t>
            </a:r>
            <a:r>
              <a:rPr lang="en-US" dirty="0"/>
              <a:t> command can be used to populate database.</a:t>
            </a:r>
          </a:p>
          <a:p>
            <a:r>
              <a:rPr lang="en-US" dirty="0">
                <a:highlight>
                  <a:srgbClr val="FFFF00"/>
                </a:highlight>
              </a:rPr>
              <a:t>Can slow down performance if memory does not fit all data, because they read entire database through memory</a:t>
            </a:r>
            <a:r>
              <a:rPr lang="en-US" dirty="0"/>
              <a:t>. </a:t>
            </a:r>
          </a:p>
          <a:p>
            <a:r>
              <a:rPr lang="en-US" dirty="0"/>
              <a:t>Good for small deployment backups of other tools are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90180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F945-0676-46C8-B8C5-CE29B6F5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026C-F927-4378-8F61-EF0AE156C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is for availability, backups are for disaster recovery. </a:t>
            </a:r>
          </a:p>
        </p:txBody>
      </p:sp>
    </p:spTree>
    <p:extLst>
      <p:ext uri="{BB962C8B-B14F-4D97-AF65-F5344CB8AC3E}">
        <p14:creationId xmlns:p14="http://schemas.microsoft.com/office/powerpoint/2010/main" val="50672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6139-9837-4375-9DEA-EFDC6DB2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E140-743D-4789-9797-3E34B603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Managed by schema </a:t>
            </a:r>
            <a:r>
              <a:rPr lang="en-US" dirty="0"/>
              <a:t>designs:</a:t>
            </a:r>
          </a:p>
          <a:p>
            <a:r>
              <a:rPr lang="en-US" dirty="0"/>
              <a:t>Store full document with increment version number field</a:t>
            </a:r>
          </a:p>
          <a:p>
            <a:r>
              <a:rPr lang="en-US" dirty="0"/>
              <a:t>Store all document versions in one document</a:t>
            </a:r>
          </a:p>
          <a:p>
            <a:r>
              <a:rPr lang="en-US" dirty="0"/>
              <a:t>Store old versions in separate collection, keep current version in primary collection</a:t>
            </a:r>
          </a:p>
          <a:p>
            <a:r>
              <a:rPr lang="en-US" dirty="0"/>
              <a:t>Store only deltas with each increasing version</a:t>
            </a:r>
          </a:p>
          <a:p>
            <a:endParaRPr lang="en-US" dirty="0"/>
          </a:p>
          <a:p>
            <a:r>
              <a:rPr lang="en-US" dirty="0"/>
              <a:t>More info http://www.askasya.com/post/trackversions/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9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MongoDB Backups and Historical Data</vt:lpstr>
      <vt:lpstr>Snapshot</vt:lpstr>
      <vt:lpstr>Backup Methods 1</vt:lpstr>
      <vt:lpstr>Backup Methods 2</vt:lpstr>
      <vt:lpstr>Backup Methods 3</vt:lpstr>
      <vt:lpstr>Backup Methods 4</vt:lpstr>
      <vt:lpstr>PowerPoint Presentation</vt:lpstr>
      <vt:lpstr>Historical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Backups and Historical Data</dc:title>
  <dc:creator>Olga Arsenieva</dc:creator>
  <cp:lastModifiedBy>Jongkuk Lee</cp:lastModifiedBy>
  <cp:revision>12</cp:revision>
  <dcterms:created xsi:type="dcterms:W3CDTF">2018-09-05T17:34:16Z</dcterms:created>
  <dcterms:modified xsi:type="dcterms:W3CDTF">2018-09-11T13:25:57Z</dcterms:modified>
</cp:coreProperties>
</file>