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A61D-02DD-4A75-8CD3-3913F716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2887-6CFE-4812-812D-B248B5950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277A-18DC-4662-83C8-33DC081A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50C3-48F1-44E7-9F9F-5C66051F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AE1B-25AA-4BE3-9B03-EF14B41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B91-025B-4433-81B3-B72842B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50DE2-E82A-4EB7-970D-817805EE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FB1E-8238-455B-A9B3-0C5AFC55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2CF5-DF80-4787-B61C-E824F585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ED75-B2C8-42A8-91E3-DCD749C9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68F73-F20B-4B98-943A-8521CB1B2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D1C57-7D48-4F89-80B6-617D97F7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A4D8-A475-4310-BC28-71287D4B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6E02-A9DB-4FA2-8503-3BD2B30F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38AB-5835-4AE4-BB06-991F7AB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040D-59C6-4985-8B27-24E8021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F1FE-2CB2-4680-8ECF-D9083403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1C51-CC5E-4943-832D-1E84FA7F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B079-EFD8-4BE3-9A90-0FBD425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F489-B0E8-431E-BD48-3DB15655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FC88-238B-4939-86A8-F7DE092F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E2CE-8F4D-4006-8418-CFFB5C4B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EA06-65D4-40CB-B2FD-64414DF8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8685-6465-4358-A5E1-3D853915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917D-0528-4296-9AE2-94A328F9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6BC3-2ABF-4E2D-9631-504004A4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80AC-8A1B-4F1F-BAA2-A4411661C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E9B9-1904-4875-A3CD-CA79A2A4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DF08-23F5-45F3-B79E-5EA1BBFE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E735-7859-4711-B8A6-62AE4696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1D39-D8B9-4060-931B-38173E3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44D-B23F-4623-822B-F160E5D5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48AD-50BE-4C37-BD2B-CF51F6B5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82EB-85C0-47B7-9B9A-766357D3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937A-2432-4312-BC19-2945BAE4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7588A-5E18-405F-8AC5-E11A5B6FE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94BE8-8F20-48F7-8B92-A9B71288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DFE8A-2306-4A5E-A657-2988C8DE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4AF41-E2A8-43B6-B669-AF39DB7E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B65-BED2-452A-9A98-A057B6B5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C52C5-85CE-4F39-A369-5E1205C0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2895-6C6D-44B4-99F2-3F9C154F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8C435-D9AE-4D2A-814F-C0D665EF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C4C74-D2BF-41A5-9B33-EB1B9767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816CF-34EC-44F6-BA50-A7FED63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D8BB3-689B-46D3-A03F-FC2BC6E9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7D0B-0799-43F6-BF5A-45C19C11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AAF3-3AB1-4FB6-BD61-1603269D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6581A-9D53-4BBD-9245-92DCC866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DD221-8E2B-4DAA-B6E6-83042923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9AF-1A7B-4108-BF53-2FF80A57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12244-AA49-48AD-97FD-97C50E6C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F7C-5B59-4AC5-9472-E178B07D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E2AD0-01FB-4E3B-B172-9BC38DBA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9622A-C7F4-4A04-A3DD-F5E7C9F2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11BD-28E3-4409-A4B2-DCD7625F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1E7B6-DA31-4DF7-AE23-6A77AB1F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155E-4411-409F-AAA9-F1D90EE7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F29F8-B211-46EA-A743-E5D2FA26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98EFC-FBC1-4299-9D09-B25C5E20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F53A-D176-4EDF-B66F-85FEE4113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6C35-A9D4-4441-B8D7-E825849D118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1746-C38D-4BDF-A411-33ADF605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3A7D-5CC5-4EE3-9D27-9CFACBE81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A098-861E-49E2-8AB5-8484DE20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lease-notes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8909A-276E-40E6-A98C-9D65A9AA27D4}"/>
              </a:ext>
            </a:extLst>
          </p:cNvPr>
          <p:cNvSpPr/>
          <p:nvPr/>
        </p:nvSpPr>
        <p:spPr>
          <a:xfrm>
            <a:off x="443020" y="3157055"/>
            <a:ext cx="6978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MongoDB Physical server Requirement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BAC58-DC83-4792-8C85-16C31B0066D5}"/>
              </a:ext>
            </a:extLst>
          </p:cNvPr>
          <p:cNvSpPr/>
          <p:nvPr/>
        </p:nvSpPr>
        <p:spPr>
          <a:xfrm>
            <a:off x="4951412" y="1119520"/>
            <a:ext cx="4998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https://docs.mongodb.com/manual/release-notes/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0AFC8-B483-4DA2-8EC8-94A0C143E53C}"/>
              </a:ext>
            </a:extLst>
          </p:cNvPr>
          <p:cNvSpPr/>
          <p:nvPr/>
        </p:nvSpPr>
        <p:spPr>
          <a:xfrm>
            <a:off x="404221" y="508407"/>
            <a:ext cx="3699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83251-23FD-4372-BD66-6AE7AAC87D33}"/>
              </a:ext>
            </a:extLst>
          </p:cNvPr>
          <p:cNvSpPr/>
          <p:nvPr/>
        </p:nvSpPr>
        <p:spPr>
          <a:xfrm>
            <a:off x="4951412" y="38607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https://github.com/Gs1TestTeam/MongoDB_Task/wiki/1.1-Infrastructure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67017-3B11-4E08-81EA-A45DD24D1E1D}"/>
              </a:ext>
            </a:extLst>
          </p:cNvPr>
          <p:cNvSpPr/>
          <p:nvPr/>
        </p:nvSpPr>
        <p:spPr>
          <a:xfrm>
            <a:off x="4951412" y="4526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https://github.com/Gs1TestTeam/MongoDB_Task/wiki/1.4-License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D2378-AF11-4A52-8EE2-76FFC512D542}"/>
              </a:ext>
            </a:extLst>
          </p:cNvPr>
          <p:cNvSpPr/>
          <p:nvPr/>
        </p:nvSpPr>
        <p:spPr>
          <a:xfrm>
            <a:off x="666307" y="1201788"/>
            <a:ext cx="3699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13030"/>
                </a:solidFill>
                <a:effectLst/>
                <a:latin typeface="Akzidenz"/>
              </a:rPr>
              <a:t>Current Stable Release</a:t>
            </a:r>
          </a:p>
          <a:p>
            <a:r>
              <a:rPr lang="en-US" b="0" i="0" dirty="0">
                <a:solidFill>
                  <a:srgbClr val="494747"/>
                </a:solidFill>
                <a:effectLst/>
                <a:latin typeface="Akzidenz"/>
              </a:rPr>
              <a:t>(</a:t>
            </a:r>
            <a:r>
              <a:rPr lang="en-US" b="0" i="1" dirty="0">
                <a:solidFill>
                  <a:srgbClr val="494747"/>
                </a:solidFill>
                <a:effectLst/>
                <a:latin typeface="Akzidenz"/>
              </a:rPr>
              <a:t>4.0-series</a:t>
            </a:r>
            <a:r>
              <a:rPr lang="en-US" b="0" i="0" dirty="0">
                <a:solidFill>
                  <a:srgbClr val="494747"/>
                </a:solidFill>
                <a:effectLst/>
                <a:latin typeface="Akzidenz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6CBC"/>
                </a:solidFill>
                <a:effectLst/>
                <a:latin typeface="Akzidenz"/>
                <a:hlinkClick r:id="rId2"/>
              </a:rPr>
              <a:t>Release Notes for MongoDB 4.0</a:t>
            </a:r>
            <a:endParaRPr lang="en-US" b="0" i="0" dirty="0">
              <a:solidFill>
                <a:srgbClr val="494747"/>
              </a:solidFill>
              <a:effectLst/>
              <a:latin typeface="Akzidenz"/>
            </a:endParaRPr>
          </a:p>
        </p:txBody>
      </p:sp>
    </p:spTree>
    <p:extLst>
      <p:ext uri="{BB962C8B-B14F-4D97-AF65-F5344CB8AC3E}">
        <p14:creationId xmlns:p14="http://schemas.microsoft.com/office/powerpoint/2010/main" val="3789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20AFC8-B483-4DA2-8EC8-94A0C143E53C}"/>
              </a:ext>
            </a:extLst>
          </p:cNvPr>
          <p:cNvSpPr/>
          <p:nvPr/>
        </p:nvSpPr>
        <p:spPr>
          <a:xfrm>
            <a:off x="404221" y="508407"/>
            <a:ext cx="3699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Connectivity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76E703-E62A-4347-9404-DA66E596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2" y="3721388"/>
            <a:ext cx="4209718" cy="21956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1699B8-9A67-4682-B3DF-93B53D5C374D}"/>
              </a:ext>
            </a:extLst>
          </p:cNvPr>
          <p:cNvSpPr/>
          <p:nvPr/>
        </p:nvSpPr>
        <p:spPr>
          <a:xfrm>
            <a:off x="404220" y="3136613"/>
            <a:ext cx="3699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Power BI 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1B3FA-8C47-4DD7-823B-F9D90B2A2702}"/>
              </a:ext>
            </a:extLst>
          </p:cNvPr>
          <p:cNvSpPr/>
          <p:nvPr/>
        </p:nvSpPr>
        <p:spPr>
          <a:xfrm>
            <a:off x="7666073" y="3568551"/>
            <a:ext cx="3905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https://docs.microsoft.com/en-us/power-bi/service-gateway-onprem#requirements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F6BD9A-9DA5-4A0E-B103-ED30AA1BB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30129"/>
              </p:ext>
            </p:extLst>
          </p:nvPr>
        </p:nvGraphicFramePr>
        <p:xfrm>
          <a:off x="525721" y="1093182"/>
          <a:ext cx="69088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224">
                  <a:extLst>
                    <a:ext uri="{9D8B030D-6E8A-4147-A177-3AD203B41FA5}">
                      <a16:colId xmlns:a16="http://schemas.microsoft.com/office/drawing/2014/main" val="4039324248"/>
                    </a:ext>
                  </a:extLst>
                </a:gridCol>
                <a:gridCol w="1513084">
                  <a:extLst>
                    <a:ext uri="{9D8B030D-6E8A-4147-A177-3AD203B41FA5}">
                      <a16:colId xmlns:a16="http://schemas.microsoft.com/office/drawing/2014/main" val="3259395766"/>
                    </a:ext>
                  </a:extLst>
                </a:gridCol>
                <a:gridCol w="2350515">
                  <a:extLst>
                    <a:ext uri="{9D8B030D-6E8A-4147-A177-3AD203B41FA5}">
                      <a16:colId xmlns:a16="http://schemas.microsoft.com/office/drawing/2014/main" val="3439434445"/>
                    </a:ext>
                  </a:extLst>
                </a:gridCol>
                <a:gridCol w="1547977">
                  <a:extLst>
                    <a:ext uri="{9D8B030D-6E8A-4147-A177-3AD203B41FA5}">
                      <a16:colId xmlns:a16="http://schemas.microsoft.com/office/drawing/2014/main" val="2926008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MongoDB Cloud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mLab Cloud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On-Premise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25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3.4, 3.6, and 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46714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 Connector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 (Provide)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Simba MongoDB ODBC Driver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same for any number of installed processors or cores (virtual or physical)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 Departmental, enterprise and worldwide licensing available on request.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Mongo BI Connector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(Free)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75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Gateway from Power BI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825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4A00E45-7541-4B66-94D1-035542A253B5}"/>
              </a:ext>
            </a:extLst>
          </p:cNvPr>
          <p:cNvSpPr/>
          <p:nvPr/>
        </p:nvSpPr>
        <p:spPr>
          <a:xfrm>
            <a:off x="7556022" y="1093181"/>
            <a:ext cx="3905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https://www.simba.com/drivers/mongodb-odbc-jdbc/</a:t>
            </a:r>
          </a:p>
        </p:txBody>
      </p:sp>
    </p:spTree>
    <p:extLst>
      <p:ext uri="{BB962C8B-B14F-4D97-AF65-F5344CB8AC3E}">
        <p14:creationId xmlns:p14="http://schemas.microsoft.com/office/powerpoint/2010/main" val="40638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20AFC8-B483-4DA2-8EC8-94A0C143E53C}"/>
              </a:ext>
            </a:extLst>
          </p:cNvPr>
          <p:cNvSpPr/>
          <p:nvPr/>
        </p:nvSpPr>
        <p:spPr>
          <a:xfrm>
            <a:off x="404221" y="508407"/>
            <a:ext cx="4603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Power BI license &amp; Pricing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E4570-75E9-48E7-BBCD-E753F0FE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0" y="1243242"/>
            <a:ext cx="7075192" cy="53282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2C4BB8-0259-4B9D-9279-013BC7B2A1C0}"/>
              </a:ext>
            </a:extLst>
          </p:cNvPr>
          <p:cNvSpPr/>
          <p:nvPr/>
        </p:nvSpPr>
        <p:spPr>
          <a:xfrm>
            <a:off x="7521942" y="1243242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https://powerbi.microsoft.com/en-us/pricing/</a:t>
            </a:r>
          </a:p>
        </p:txBody>
      </p:sp>
    </p:spTree>
    <p:extLst>
      <p:ext uri="{BB962C8B-B14F-4D97-AF65-F5344CB8AC3E}">
        <p14:creationId xmlns:p14="http://schemas.microsoft.com/office/powerpoint/2010/main" val="296502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141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Akzidenz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17</cp:revision>
  <dcterms:created xsi:type="dcterms:W3CDTF">2019-02-15T20:39:11Z</dcterms:created>
  <dcterms:modified xsi:type="dcterms:W3CDTF">2019-02-16T10:58:50Z</dcterms:modified>
</cp:coreProperties>
</file>