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79" autoAdjust="0"/>
  </p:normalViewPr>
  <p:slideViewPr>
    <p:cSldViewPr snapToGrid="0">
      <p:cViewPr varScale="1">
        <p:scale>
          <a:sx n="49" d="100"/>
          <a:sy n="49" d="100"/>
        </p:scale>
        <p:origin x="6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B52D2-26C1-4599-A8B8-64232A22A357}"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AFA2A-7097-47C8-B143-8439D700D57C}" type="slidenum">
              <a:rPr lang="en-US" smtClean="0"/>
              <a:t>‹#›</a:t>
            </a:fld>
            <a:endParaRPr lang="en-US"/>
          </a:p>
        </p:txBody>
      </p:sp>
    </p:spTree>
    <p:extLst>
      <p:ext uri="{BB962C8B-B14F-4D97-AF65-F5344CB8AC3E}">
        <p14:creationId xmlns:p14="http://schemas.microsoft.com/office/powerpoint/2010/main" val="316072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with Microservices: </a:t>
            </a:r>
          </a:p>
          <a:p>
            <a:r>
              <a:rPr lang="en-US" dirty="0"/>
              <a:t>====================</a:t>
            </a:r>
          </a:p>
          <a:p>
            <a:r>
              <a:rPr lang="en-US" dirty="0"/>
              <a:t>No Encryption</a:t>
            </a:r>
          </a:p>
          <a:p>
            <a:r>
              <a:rPr lang="en-US" dirty="0"/>
              <a:t>No Load Balancing</a:t>
            </a:r>
          </a:p>
          <a:p>
            <a:r>
              <a:rPr lang="en-US" dirty="0"/>
              <a:t>No Failover / Auto Retries</a:t>
            </a:r>
          </a:p>
          <a:p>
            <a:r>
              <a:rPr lang="en-US" dirty="0"/>
              <a:t>Routing Decisions Load Metrics/ Logs</a:t>
            </a:r>
          </a:p>
          <a:p>
            <a:r>
              <a:rPr lang="en-US" dirty="0"/>
              <a:t>Access Control to Services</a:t>
            </a:r>
          </a:p>
        </p:txBody>
      </p:sp>
      <p:sp>
        <p:nvSpPr>
          <p:cNvPr id="4" name="Slide Number Placeholder 3"/>
          <p:cNvSpPr>
            <a:spLocks noGrp="1"/>
          </p:cNvSpPr>
          <p:nvPr>
            <p:ph type="sldNum" sz="quarter" idx="5"/>
          </p:nvPr>
        </p:nvSpPr>
        <p:spPr/>
        <p:txBody>
          <a:bodyPr/>
          <a:lstStyle/>
          <a:p>
            <a:fld id="{17BAFA2A-7097-47C8-B143-8439D700D57C}" type="slidenum">
              <a:rPr lang="en-US" smtClean="0"/>
              <a:t>2</a:t>
            </a:fld>
            <a:endParaRPr lang="en-US"/>
          </a:p>
        </p:txBody>
      </p:sp>
    </p:spTree>
    <p:extLst>
      <p:ext uri="{BB962C8B-B14F-4D97-AF65-F5344CB8AC3E}">
        <p14:creationId xmlns:p14="http://schemas.microsoft.com/office/powerpoint/2010/main" val="62685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Istio service mesh provides several capabilities for traffic monitoring, access control, discovery, security, resiliency, and other useful things to a bundle of services. </a:t>
            </a:r>
          </a:p>
          <a:p>
            <a:endParaRPr lang="en-US" dirty="0"/>
          </a:p>
          <a:p>
            <a:r>
              <a:rPr lang="en-US" dirty="0"/>
              <a:t>Istio deployed for Micro Services without any change in the code of Micro Service. </a:t>
            </a:r>
          </a:p>
          <a:p>
            <a:endParaRPr lang="en-US" dirty="0"/>
          </a:p>
          <a:p>
            <a:r>
              <a:rPr lang="en-US" dirty="0"/>
              <a:t>To make this possible, Istio deploys an Istio proxy (called an Istio sidecar) next to each service. All of the traffic meant for assistance is directed to the proxy, which uses policies to decide how, when, or if that traffic should be deployed to the service.</a:t>
            </a:r>
          </a:p>
          <a:p>
            <a:endParaRPr lang="en-US" dirty="0"/>
          </a:p>
          <a:p>
            <a:r>
              <a:rPr lang="en-US" dirty="0"/>
              <a:t>Istio service mesh, as suggested, uses a sidecar container implementation of the features and functions required mainly for microservice</a:t>
            </a:r>
          </a:p>
        </p:txBody>
      </p:sp>
      <p:sp>
        <p:nvSpPr>
          <p:cNvPr id="4" name="Slide Number Placeholder 3"/>
          <p:cNvSpPr>
            <a:spLocks noGrp="1"/>
          </p:cNvSpPr>
          <p:nvPr>
            <p:ph type="sldNum" sz="quarter" idx="5"/>
          </p:nvPr>
        </p:nvSpPr>
        <p:spPr/>
        <p:txBody>
          <a:bodyPr/>
          <a:lstStyle/>
          <a:p>
            <a:fld id="{17BAFA2A-7097-47C8-B143-8439D700D57C}" type="slidenum">
              <a:rPr lang="en-US" smtClean="0"/>
              <a:t>3</a:t>
            </a:fld>
            <a:endParaRPr lang="en-US"/>
          </a:p>
        </p:txBody>
      </p:sp>
    </p:spTree>
    <p:extLst>
      <p:ext uri="{BB962C8B-B14F-4D97-AF65-F5344CB8AC3E}">
        <p14:creationId xmlns:p14="http://schemas.microsoft.com/office/powerpoint/2010/main" val="157747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7939-0099-775E-7A7A-88B181394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5AAF2-7CEA-4ACD-BE35-B45E22C4D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39A5D-9E32-7AD7-A96D-850F1842104F}"/>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2D5C21F1-BCEA-D76D-3A94-EAC852DEF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D33DC-F99E-7572-450B-5F1E8D8D8C72}"/>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10699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D7D0-5EFC-86C3-332C-64E696522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2DDAF6-315E-E078-BB2D-99CD9AB4F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09A98-3F1B-102C-1E8B-2861AED70195}"/>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170A1462-49F5-3FF9-C42F-17663FFAF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407D9-C99E-E4F5-DC4D-84BD5515359F}"/>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336816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2BB57B-0725-3637-8131-36100DA86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EBC9E3-04B5-ABA9-2E1F-9D5ECC722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C97DF-3F63-2534-A5D8-9BAB424C7832}"/>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E3EB4058-AA0B-E7DA-14D0-DB2E35BEA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A6C7D-E611-02B0-E382-B77D51622701}"/>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394957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789C-C019-7F0C-1823-074692D08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D789E-9199-F010-3B60-C04635011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D9548-8FB2-02AF-937D-463025B899ED}"/>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EDC0CF37-5B27-1853-4889-5C38109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34426-1FBB-C73F-3E3C-7E9CB7A7F5CF}"/>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391256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1C50-17EE-A659-FB84-FCBF5B7B7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713170-22F4-D481-741A-4447BE15A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4DEC8-C5A1-4425-96D1-462D533A4DFF}"/>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F98972E4-06ED-5BEA-88EC-F140D599E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B8F9B-2494-38BE-CA94-A054E37A1CD9}"/>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274829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4015-8303-D3E3-D6CE-341A2FA8C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268B5A-6956-985B-DB70-4CB018549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D27EAC-3C4F-B569-D294-8E16B8CA2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16D4B-728D-8BEC-6B90-555C044338BB}"/>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6" name="Footer Placeholder 5">
            <a:extLst>
              <a:ext uri="{FF2B5EF4-FFF2-40B4-BE49-F238E27FC236}">
                <a16:creationId xmlns:a16="http://schemas.microsoft.com/office/drawing/2014/main" id="{44A6ACD7-4710-0BC8-7DFE-F47E05051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609FD-604F-74C6-8090-6223A3703862}"/>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205825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C570-F6F5-055A-9196-80C5059FC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C3678-6562-2C42-1AC3-AFE218B7D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BC9EE-5554-9D4F-4B79-D19F1ED94A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C3F02-746B-8F05-ECDA-BE96B062C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6402E4-DF22-2FF5-1D38-4DDA1E5DD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9D5EE-E016-814A-091E-3A46AE06C0BC}"/>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8" name="Footer Placeholder 7">
            <a:extLst>
              <a:ext uri="{FF2B5EF4-FFF2-40B4-BE49-F238E27FC236}">
                <a16:creationId xmlns:a16="http://schemas.microsoft.com/office/drawing/2014/main" id="{AE981D7A-F428-773C-E32E-FC2E7F2504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CE7D3E-7DE6-6BA0-466F-2350DA8FA4BD}"/>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90473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A9EB-FB22-78D7-CA72-DF214734D0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7FC547-8BF4-20CD-5D03-4E0DA1476A74}"/>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4" name="Footer Placeholder 3">
            <a:extLst>
              <a:ext uri="{FF2B5EF4-FFF2-40B4-BE49-F238E27FC236}">
                <a16:creationId xmlns:a16="http://schemas.microsoft.com/office/drawing/2014/main" id="{10FB84FF-2F10-F5D5-1B42-6C2045DC5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B7AC01-8D1E-8F9B-93B4-B12076AE5966}"/>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74688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D280A-4E1C-8C7F-C035-4CD5EFC9F362}"/>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3" name="Footer Placeholder 2">
            <a:extLst>
              <a:ext uri="{FF2B5EF4-FFF2-40B4-BE49-F238E27FC236}">
                <a16:creationId xmlns:a16="http://schemas.microsoft.com/office/drawing/2014/main" id="{DEC4C951-E585-9CBA-5AFE-D5672A8DB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1A5DDF-A23B-C9C8-B647-5DDEEE4B93AC}"/>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286836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8964-D9CF-F21B-D014-0A411FDE9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A790B6-693D-0488-1026-EF08C9518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33978-5C8E-4EE4-B0B4-5052901EA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CB5A1-6A34-0F8D-0225-34B3182DD6B3}"/>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6" name="Footer Placeholder 5">
            <a:extLst>
              <a:ext uri="{FF2B5EF4-FFF2-40B4-BE49-F238E27FC236}">
                <a16:creationId xmlns:a16="http://schemas.microsoft.com/office/drawing/2014/main" id="{665251C4-F680-D7CC-9E36-46E3C964D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936B9-100F-330E-BCE5-9095DFC97E9A}"/>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371201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4477-7FB1-02B3-6614-D1C498CF3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9B54AC-D7CA-8272-36D6-B4B84991C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FEDFAA-3BC6-B8BF-C2E8-1279C97EF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7A9B1-49B4-34DA-BE1C-0E1030D41673}"/>
              </a:ext>
            </a:extLst>
          </p:cNvPr>
          <p:cNvSpPr>
            <a:spLocks noGrp="1"/>
          </p:cNvSpPr>
          <p:nvPr>
            <p:ph type="dt" sz="half" idx="10"/>
          </p:nvPr>
        </p:nvSpPr>
        <p:spPr/>
        <p:txBody>
          <a:bodyPr/>
          <a:lstStyle/>
          <a:p>
            <a:fld id="{6A003F9B-795B-4877-9DDE-335904F9E1F8}" type="datetimeFigureOut">
              <a:rPr lang="en-US" smtClean="0"/>
              <a:t>6/28/2023</a:t>
            </a:fld>
            <a:endParaRPr lang="en-US"/>
          </a:p>
        </p:txBody>
      </p:sp>
      <p:sp>
        <p:nvSpPr>
          <p:cNvPr id="6" name="Footer Placeholder 5">
            <a:extLst>
              <a:ext uri="{FF2B5EF4-FFF2-40B4-BE49-F238E27FC236}">
                <a16:creationId xmlns:a16="http://schemas.microsoft.com/office/drawing/2014/main" id="{4BCDAB58-BDBD-0FC0-6FB9-E52C23864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B336F-E8CA-D75E-5E99-42322F46FCD6}"/>
              </a:ext>
            </a:extLst>
          </p:cNvPr>
          <p:cNvSpPr>
            <a:spLocks noGrp="1"/>
          </p:cNvSpPr>
          <p:nvPr>
            <p:ph type="sldNum" sz="quarter" idx="12"/>
          </p:nvPr>
        </p:nvSpPr>
        <p:spPr/>
        <p:txBody>
          <a:bodyPr/>
          <a:lstStyle/>
          <a:p>
            <a:fld id="{6BE739E6-7F37-4026-BAAC-55537A0FAAD7}" type="slidenum">
              <a:rPr lang="en-US" smtClean="0"/>
              <a:t>‹#›</a:t>
            </a:fld>
            <a:endParaRPr lang="en-US"/>
          </a:p>
        </p:txBody>
      </p:sp>
    </p:spTree>
    <p:extLst>
      <p:ext uri="{BB962C8B-B14F-4D97-AF65-F5344CB8AC3E}">
        <p14:creationId xmlns:p14="http://schemas.microsoft.com/office/powerpoint/2010/main" val="336200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CAE40-F420-C3E3-61E7-A567EF488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35744-DBC4-18EB-8D11-2CD8818FC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1DF87-6ECE-6F5B-6D90-74596E772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03F9B-795B-4877-9DDE-335904F9E1F8}" type="datetimeFigureOut">
              <a:rPr lang="en-US" smtClean="0"/>
              <a:t>6/28/2023</a:t>
            </a:fld>
            <a:endParaRPr lang="en-US"/>
          </a:p>
        </p:txBody>
      </p:sp>
      <p:sp>
        <p:nvSpPr>
          <p:cNvPr id="5" name="Footer Placeholder 4">
            <a:extLst>
              <a:ext uri="{FF2B5EF4-FFF2-40B4-BE49-F238E27FC236}">
                <a16:creationId xmlns:a16="http://schemas.microsoft.com/office/drawing/2014/main" id="{C9D7EA25-FB7A-1DE3-4321-699246FDF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2B7663-7C71-8C9B-8089-6FCC912B2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739E6-7F37-4026-BAAC-55537A0FAAD7}" type="slidenum">
              <a:rPr lang="en-US" smtClean="0"/>
              <a:t>‹#›</a:t>
            </a:fld>
            <a:endParaRPr lang="en-US"/>
          </a:p>
        </p:txBody>
      </p:sp>
    </p:spTree>
    <p:extLst>
      <p:ext uri="{BB962C8B-B14F-4D97-AF65-F5344CB8AC3E}">
        <p14:creationId xmlns:p14="http://schemas.microsoft.com/office/powerpoint/2010/main" val="374387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0C3EA65-9716-1533-27EE-BF08142C2D3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istio</a:t>
            </a:r>
          </a:p>
        </p:txBody>
      </p:sp>
      <p:sp>
        <p:nvSpPr>
          <p:cNvPr id="3" name="Subtitle 2">
            <a:extLst>
              <a:ext uri="{FF2B5EF4-FFF2-40B4-BE49-F238E27FC236}">
                <a16:creationId xmlns:a16="http://schemas.microsoft.com/office/drawing/2014/main" id="{2A8B6718-A970-335E-CCE7-F7F8CB9EF0C5}"/>
              </a:ext>
            </a:extLst>
          </p:cNvPr>
          <p:cNvSpPr>
            <a:spLocks noGrp="1"/>
          </p:cNvSpPr>
          <p:nvPr>
            <p:ph type="subTitle" idx="1"/>
          </p:nvPr>
        </p:nvSpPr>
        <p:spPr>
          <a:xfrm>
            <a:off x="1350682" y="4870824"/>
            <a:ext cx="10005951" cy="1458258"/>
          </a:xfrm>
        </p:spPr>
        <p:txBody>
          <a:bodyPr anchor="ctr">
            <a:normAutofit/>
          </a:bodyPr>
          <a:lstStyle/>
          <a:p>
            <a:pPr algn="l"/>
            <a:r>
              <a:rPr lang="en-US" dirty="0" err="1"/>
              <a:t>vikas</a:t>
            </a:r>
            <a:endParaRPr lang="en-US" dirty="0"/>
          </a:p>
        </p:txBody>
      </p:sp>
    </p:spTree>
    <p:extLst>
      <p:ext uri="{BB962C8B-B14F-4D97-AF65-F5344CB8AC3E}">
        <p14:creationId xmlns:p14="http://schemas.microsoft.com/office/powerpoint/2010/main" val="1643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8F66677-E182-1FA1-4911-FBAC95CB9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261938"/>
            <a:ext cx="1000125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7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8850F-D524-3593-6568-B30BA3BB6F00}"/>
              </a:ext>
            </a:extLst>
          </p:cNvPr>
          <p:cNvPicPr>
            <a:picLocks noChangeAspect="1"/>
          </p:cNvPicPr>
          <p:nvPr/>
        </p:nvPicPr>
        <p:blipFill>
          <a:blip r:embed="rId3"/>
          <a:stretch>
            <a:fillRect/>
          </a:stretch>
        </p:blipFill>
        <p:spPr>
          <a:xfrm>
            <a:off x="677771" y="274456"/>
            <a:ext cx="10308092" cy="6459738"/>
          </a:xfrm>
          <a:prstGeom prst="rect">
            <a:avLst/>
          </a:prstGeom>
        </p:spPr>
      </p:pic>
    </p:spTree>
    <p:extLst>
      <p:ext uri="{BB962C8B-B14F-4D97-AF65-F5344CB8AC3E}">
        <p14:creationId xmlns:p14="http://schemas.microsoft.com/office/powerpoint/2010/main" val="20659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1572-65F5-350C-283B-251D72F736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BFF82F-7C14-C817-02B0-1B54CE3CE9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066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148</Words>
  <Application>Microsoft Office PowerPoint</Application>
  <PresentationFormat>Widescreen</PresentationFormat>
  <Paragraphs>18</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istio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istio</dc:title>
  <dc:creator>Vikas, Kumar</dc:creator>
  <cp:lastModifiedBy>Kumar Vikas</cp:lastModifiedBy>
  <cp:revision>3</cp:revision>
  <dcterms:created xsi:type="dcterms:W3CDTF">2023-06-28T10:20:16Z</dcterms:created>
  <dcterms:modified xsi:type="dcterms:W3CDTF">2023-06-28T12:25:32Z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2023-06-28T10:20:17Z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a6addcdf-9799-4a78-9932-4f44ac13cce1</vt:lpwstr>
  </property>
  <property fmtid="{D5CDD505-2E9C-101B-9397-08002B2CF9AE}" pid="8" name="MSIP_Label_ea60d57e-af5b-4752-ac57-3e4f28ca11dc_ContentBits">
    <vt:lpwstr>0</vt:lpwstr>
  </property>
</Properties>
</file>