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9" autoAdjust="0"/>
  </p:normalViewPr>
  <p:slideViewPr>
    <p:cSldViewPr snapToGrid="0">
      <p:cViewPr varScale="1">
        <p:scale>
          <a:sx n="62" d="100"/>
          <a:sy n="62" d="100"/>
        </p:scale>
        <p:origin x="8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D948-F848-43CE-B044-4F93FFE8866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086C9-3878-4CD4-809A-B869DA472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-cd.readthedocs.io/en/stable/cli_install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086C9-3878-4CD4-809A-B869DA472D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ArgoCD</a:t>
            </a:r>
            <a:r>
              <a:rPr lang="en-US" dirty="0"/>
              <a:t> is a </a:t>
            </a:r>
            <a:r>
              <a:rPr lang="en-US" dirty="0" err="1"/>
              <a:t>GitOps</a:t>
            </a:r>
            <a:r>
              <a:rPr lang="en-US" dirty="0"/>
              <a:t> continues delivery tool for Kubernetes. </a:t>
            </a:r>
          </a:p>
          <a:p>
            <a:r>
              <a:rPr lang="en-US" dirty="0"/>
              <a:t>No </a:t>
            </a:r>
            <a:r>
              <a:rPr lang="en-US" dirty="0" err="1"/>
              <a:t>AgroCD</a:t>
            </a:r>
            <a:r>
              <a:rPr lang="en-US" dirty="0"/>
              <a:t> is not a CI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086C9-3878-4CD4-809A-B869DA472D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Git as the source of truth. </a:t>
            </a:r>
          </a:p>
          <a:p>
            <a:r>
              <a:rPr lang="en-US" dirty="0"/>
              <a:t>• Developer and DevOps engineer will update the Git code only. </a:t>
            </a:r>
          </a:p>
          <a:p>
            <a:r>
              <a:rPr lang="en-US" dirty="0"/>
              <a:t>• Keep your cluster in sync with Git. </a:t>
            </a:r>
          </a:p>
          <a:p>
            <a:r>
              <a:rPr lang="en-US" dirty="0"/>
              <a:t>• Easy rollback. </a:t>
            </a:r>
          </a:p>
          <a:p>
            <a:r>
              <a:rPr lang="en-US" dirty="0"/>
              <a:t>• More security: Grant access to </a:t>
            </a:r>
            <a:r>
              <a:rPr lang="en-US" dirty="0" err="1"/>
              <a:t>ArgoCD</a:t>
            </a:r>
            <a:r>
              <a:rPr lang="en-US" dirty="0"/>
              <a:t> only. </a:t>
            </a:r>
          </a:p>
          <a:p>
            <a:r>
              <a:rPr lang="en-US" dirty="0"/>
              <a:t>• Disaster recovery solution: You easily deploy the same apps to any k8s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086C9-3878-4CD4-809A-B869DA472D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kubectl create ns </a:t>
            </a:r>
            <a:r>
              <a:rPr lang="en-US" b="1" i="0" dirty="0" err="1">
                <a:solidFill>
                  <a:srgbClr val="1C1D1F"/>
                </a:solidFill>
                <a:effectLst/>
                <a:latin typeface="Udemy Sans"/>
              </a:rPr>
              <a:t>argocd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Yaml</a:t>
            </a:r>
            <a:r>
              <a:rPr lang="en-US" dirty="0"/>
              <a:t> Manifests : https://github.com/argoproj/argocd/blob/master/manifests/install.yaml </a:t>
            </a:r>
          </a:p>
          <a:p>
            <a:r>
              <a:rPr lang="en-US" dirty="0"/>
              <a:t>• Helm chart: https://github.com/argoproj/argohelm/tree/master/charts/argo-cd</a:t>
            </a:r>
          </a:p>
          <a:p>
            <a:endParaRPr lang="en-US" dirty="0"/>
          </a:p>
          <a:p>
            <a:r>
              <a:rPr lang="en-US" dirty="0"/>
              <a:t>Kubectl get secrets –m </a:t>
            </a:r>
            <a:r>
              <a:rPr lang="en-US" dirty="0" err="1"/>
              <a:t>argocd</a:t>
            </a:r>
            <a:r>
              <a:rPr lang="en-US" dirty="0"/>
              <a:t> </a:t>
            </a:r>
            <a:r>
              <a:rPr lang="en-US" dirty="0" err="1"/>
              <a:t>argocd</a:t>
            </a:r>
            <a:r>
              <a:rPr lang="en-US" dirty="0"/>
              <a:t>-initial-admin-secret –o </a:t>
            </a:r>
            <a:r>
              <a:rPr lang="en-US" dirty="0" err="1"/>
              <a:t>yaml</a:t>
            </a:r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kubectl port-forward svc/</a:t>
            </a:r>
            <a:r>
              <a:rPr lang="en-US" b="1" i="0" dirty="0" err="1">
                <a:solidFill>
                  <a:srgbClr val="1C1D1F"/>
                </a:solidFill>
                <a:effectLst/>
                <a:latin typeface="Udemy Sans"/>
              </a:rPr>
              <a:t>argocd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-server -n </a:t>
            </a:r>
            <a:r>
              <a:rPr lang="en-US" b="1" i="0" dirty="0" err="1">
                <a:solidFill>
                  <a:srgbClr val="1C1D1F"/>
                </a:solidFill>
                <a:effectLst/>
                <a:latin typeface="Udemy Sans"/>
              </a:rPr>
              <a:t>argocd</a:t>
            </a:r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 8080:443</a:t>
            </a:r>
          </a:p>
          <a:p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r>
              <a:rPr lang="en-US" b="0" i="0" u="sng" dirty="0">
                <a:solidFill>
                  <a:srgbClr val="5624D0"/>
                </a:solidFill>
                <a:effectLst/>
                <a:latin typeface="Udemy Sans"/>
                <a:hlinkClick r:id="rId3"/>
              </a:rPr>
              <a:t>https://argo-cd.readthedocs.io/en/stable/cli_installation/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086C9-3878-4CD4-809A-B869DA472D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9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9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9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91D4-9302-1F73-9EAB-F95B425B4D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954338"/>
            <a:ext cx="5556250" cy="223202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Argo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70954-CADE-D5E6-B0D0-9C733DCE18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635750" y="4681538"/>
            <a:ext cx="5556250" cy="206375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Vikas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881DF39-ADA4-9918-2DE4-3DD8F9830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8" r="3668" b="2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0761C5-DE57-44FB-174C-D649FAFB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" y="724172"/>
            <a:ext cx="12111494" cy="56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125AEA-EA4E-4ABC-7630-C3F8BE823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04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B19B6-DDC4-FE8E-FC36-4C23B601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" y="0"/>
            <a:ext cx="10632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3554E-1C38-3D0C-9ECE-759B6F80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07"/>
            <a:ext cx="12192000" cy="64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E8BB76-9003-E6F0-67C8-2F2CAEB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710"/>
            <a:ext cx="12192000" cy="56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6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B1398-BB3C-CDA8-B789-1BAFFAA1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2"/>
            <a:ext cx="12192000" cy="62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67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167</Words>
  <Application>Microsoft Office PowerPoint</Application>
  <PresentationFormat>Widescreen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Udemy Sans</vt:lpstr>
      <vt:lpstr>SineVTI</vt:lpstr>
      <vt:lpstr>Argo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CD</dc:title>
  <dc:creator>Vikas, Kumar</dc:creator>
  <cp:lastModifiedBy>Vikas, Kumar</cp:lastModifiedBy>
  <cp:revision>6</cp:revision>
  <dcterms:created xsi:type="dcterms:W3CDTF">2023-07-05T04:17:39Z</dcterms:created>
  <dcterms:modified xsi:type="dcterms:W3CDTF">2023-07-07T05:56:20Z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2023-07-05T04:17:39Z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a468a87a-3056-4bdb-a16e-dfb2a0c8c758</vt:lpwstr>
  </property>
  <property fmtid="{D5CDD505-2E9C-101B-9397-08002B2CF9AE}" pid="8" name="MSIP_Label_ea60d57e-af5b-4752-ac57-3e4f28ca11dc_ContentBits">
    <vt:lpwstr>0</vt:lpwstr>
  </property>
</Properties>
</file>