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081" autoAdjust="0"/>
  </p:normalViewPr>
  <p:slideViewPr>
    <p:cSldViewPr snapToGrid="0">
      <p:cViewPr varScale="1">
        <p:scale>
          <a:sx n="43" d="100"/>
          <a:sy n="43" d="100"/>
        </p:scale>
        <p:origin x="1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070A7-DE4D-43F9-9188-168440EA760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951E-C263-4F5D-88C1-2467EB27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– Organize cloud resources &amp; billing.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gcloud</a:t>
            </a:r>
            <a:r>
              <a:rPr lang="en-US" dirty="0"/>
              <a:t> auth list </a:t>
            </a:r>
          </a:p>
          <a:p>
            <a:r>
              <a:rPr lang="en-US" dirty="0"/>
              <a:t> </a:t>
            </a:r>
            <a:r>
              <a:rPr lang="en-US" dirty="0" err="1"/>
              <a:t>gcloud</a:t>
            </a:r>
            <a:r>
              <a:rPr lang="en-US" dirty="0"/>
              <a:t> projects list</a:t>
            </a:r>
          </a:p>
          <a:p>
            <a:r>
              <a:rPr lang="en-US" dirty="0"/>
              <a:t> </a:t>
            </a:r>
            <a:r>
              <a:rPr lang="en-US" dirty="0" err="1"/>
              <a:t>gcloud</a:t>
            </a:r>
            <a:r>
              <a:rPr lang="en-US" dirty="0"/>
              <a:t> config set compute/zone us-central1-a</a:t>
            </a:r>
          </a:p>
          <a:p>
            <a:r>
              <a:rPr lang="en-US" dirty="0"/>
              <a:t> </a:t>
            </a:r>
            <a:r>
              <a:rPr lang="en-US" dirty="0" err="1"/>
              <a:t>gcloud</a:t>
            </a:r>
            <a:r>
              <a:rPr lang="en-US" dirty="0"/>
              <a:t> projects create sample-project-2342 --name sample-project</a:t>
            </a:r>
          </a:p>
          <a:p>
            <a:r>
              <a:rPr lang="en-US" dirty="0"/>
              <a:t> </a:t>
            </a:r>
            <a:r>
              <a:rPr lang="en-US" dirty="0" err="1"/>
              <a:t>gcloud</a:t>
            </a:r>
            <a:r>
              <a:rPr lang="en-US" dirty="0"/>
              <a:t> config set project  sample-project-2342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951E-C263-4F5D-88C1-2467EB274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k8s cluster:</a:t>
            </a:r>
          </a:p>
          <a:p>
            <a:r>
              <a:rPr lang="en-US" dirty="0"/>
              <a:t> k8s-Engine -- &gt; cluster -- &gt; Enable Billing -- &gt; create cluster – name it </a:t>
            </a:r>
            <a:r>
              <a:rPr lang="en-US" dirty="0">
                <a:sym typeface="Wingdings" panose="05000000000000000000" pitchFamily="2" charset="2"/>
              </a:rPr>
              <a:t>-- &gt;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gcloud</a:t>
            </a:r>
            <a:r>
              <a:rPr lang="en-US" dirty="0">
                <a:sym typeface="Wingdings" panose="05000000000000000000" pitchFamily="2" charset="2"/>
              </a:rPr>
              <a:t> container clusters create my-second-cluster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gcloud</a:t>
            </a:r>
            <a:r>
              <a:rPr lang="en-US" dirty="0">
                <a:sym typeface="Wingdings" panose="05000000000000000000" pitchFamily="2" charset="2"/>
              </a:rPr>
              <a:t> container clusters list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gcloud</a:t>
            </a:r>
            <a:r>
              <a:rPr lang="en-US" dirty="0">
                <a:sym typeface="Wingdings" panose="05000000000000000000" pitchFamily="2" charset="2"/>
              </a:rPr>
              <a:t> container clusters get-credentials &lt;cluster-name &gt;</a:t>
            </a:r>
          </a:p>
          <a:p>
            <a:r>
              <a:rPr lang="en-US" dirty="0">
                <a:sym typeface="Wingdings" panose="05000000000000000000" pitchFamily="2" charset="2"/>
              </a:rPr>
              <a:t> kubectl create deployment webserver –image </a:t>
            </a:r>
            <a:r>
              <a:rPr lang="en-US" dirty="0" err="1">
                <a:sym typeface="Wingdings" panose="05000000000000000000" pitchFamily="2" charset="2"/>
              </a:rPr>
              <a:t>nginx:latest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kubectl expose deployment webserver --port 80 --type </a:t>
            </a:r>
            <a:r>
              <a:rPr lang="en-US" dirty="0" err="1">
                <a:sym typeface="Wingdings" panose="05000000000000000000" pitchFamily="2" charset="2"/>
              </a:rPr>
              <a:t>LoadBalancer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gcloud</a:t>
            </a:r>
            <a:r>
              <a:rPr lang="en-US" dirty="0">
                <a:sym typeface="Wingdings" panose="05000000000000000000" pitchFamily="2" charset="2"/>
              </a:rPr>
              <a:t> container clusters delete my-cluster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951E-C263-4F5D-88C1-2467EB274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https://github.com/vikas99341/k8s-masterclass/tree/main/microservices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951E-C263-4F5D-88C1-2467EB274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10/13/2022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5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9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9AA79-ABA7-47B5-959A-7382CD0AD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n-US" sz="6000" dirty="0"/>
              <a:t>GKE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7F2B-D69D-4B65-91AA-0B4F7C3BA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n-US" dirty="0"/>
              <a:t>VIKAS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74599F6F-9907-BA8A-A13E-49FFF4D3E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9D0EE6-9002-450F-8E41-0F82C6CB8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Cross 9">
            <a:extLst>
              <a:ext uri="{FF2B5EF4-FFF2-40B4-BE49-F238E27FC236}">
                <a16:creationId xmlns:a16="http://schemas.microsoft.com/office/drawing/2014/main" id="{FE2AAEE2-FB25-044E-8D65-9194739B9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C5CBD23B-E519-9949-AB52-F9A703F4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27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3F26804-8D8D-4B6E-B97B-BCE3479DF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1" b="1"/>
          <a:stretch/>
        </p:blipFill>
        <p:spPr>
          <a:xfrm>
            <a:off x="464576" y="1096772"/>
            <a:ext cx="11270224" cy="5761228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5353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128</Words>
  <Application>Microsoft Office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Seaford Display</vt:lpstr>
      <vt:lpstr>System Font Regular</vt:lpstr>
      <vt:lpstr>Tenorite</vt:lpstr>
      <vt:lpstr>MadridVTI</vt:lpstr>
      <vt:lpstr>GKE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GKE</dc:title>
  <dc:creator>Vikas, Kumar</dc:creator>
  <cp:lastModifiedBy>Vikas, Kumar</cp:lastModifiedBy>
  <cp:revision>10</cp:revision>
  <dcterms:created xsi:type="dcterms:W3CDTF">2022-10-03T07:15:46Z</dcterms:created>
  <dcterms:modified xsi:type="dcterms:W3CDTF">2022-10-13T10:16:14Z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2022-10-03T07:15:46Z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2b31b986-7d45-4964-a44e-85de9fa4cd6d</vt:lpwstr>
  </property>
  <property fmtid="{D5CDD505-2E9C-101B-9397-08002B2CF9AE}" pid="8" name="MSIP_Label_ea60d57e-af5b-4752-ac57-3e4f28ca11dc_ContentBits">
    <vt:lpwstr>0</vt:lpwstr>
  </property>
</Properties>
</file>