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0FFE-0F1D-4CB5-9B71-71FA9E4E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DC40-13B9-448B-B4D5-2D5F5E46D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884E-4757-4881-A93F-4946E4FA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9887-DB3E-4193-886F-162795B1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53ED2-50FE-4955-91E5-ADFAF2A5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BBD8-498E-44A0-9E49-1E8CCA24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8DF04-EC11-4CC7-A983-4AC493CF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E50F-FFEB-44F8-B074-D788118C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90A5-2B02-4112-A6C5-DA573FFE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1286-518F-4E4D-B4C3-A7D5254E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3933D-57A0-41E2-B37B-394BCD3CB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DD80E-CFE9-482C-9DA8-FB959A78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B610-1D02-4BCF-95D6-C56FF6EF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47BF-A846-4CD7-8465-2AD992A7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68BD-5CA3-4A56-914B-D35C665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15C9-64D2-487D-96C3-B31AB10D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9E0D-7144-4B96-BECF-CF775D5D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1E09-62A0-46E4-B775-F32F2599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938-7998-424B-8FD5-D61523C9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35CA-80EF-437B-BA2E-BC1C4248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001D-BB19-4AD9-A3DC-3AF98331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FB1C8-C1A6-47FD-BEC7-B58A365A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7FA8-B059-4DA9-9FBB-31B23B3D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FC6C-1EE4-4215-8767-55A5DC84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5FA7-2811-446D-A101-AC1453E3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6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F5A-1294-4D83-A85E-92F120E2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97E9-C884-4A5A-8536-CAA409391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FB71-739B-46D2-B8DF-24AC5CDF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7289-CA5B-4D56-B2CA-903695CF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2ABFE-9868-4B8E-9D40-F2F767F2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3785-13EE-4CD0-89EA-416704C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8D16-6216-4040-A4A8-61DA4E5A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FD408-5F68-4447-8FD1-885C3BDF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4104C-724C-4A7C-A109-DE4A3AD4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2834D-EE5E-4BB1-896D-F2308340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44E9D-E1B9-4983-83E0-53E4F77D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FA4D4-7407-4863-9102-4A13631A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5838F-0BA9-41E0-AC89-88900EF9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98C72-D181-4FD4-BBE7-A69F37DF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652B-691A-44F9-9F78-91292A6B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B920-F8B5-4F99-B0E5-94DD0F36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550BC-A7A8-4C49-88BC-98E9999C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00645-E8F9-4414-BB93-7DACE6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64042-1C9F-48EF-BD0A-0E3DE8B6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7B720-5B65-47E2-9CC3-C4F7AF07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6076-18FE-4948-9A90-3151976F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B754-9D3B-4F73-B59F-85B23B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62FA-B522-4425-B2F0-AC7FCFE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C0F40-4B3B-49ED-8788-7A7A0CE2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1D48-D16C-4D3B-82A7-042FBC90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AD41-D473-4CBB-973E-4E511DC8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692F-07CC-48C0-9D6E-3ECCA5A8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859B-51BB-4014-87AA-FA3A95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FEF68-AD73-4CA2-9813-9733982F4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D431B-7626-4691-B793-06EB613B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9193C-EEF7-45C1-ABBE-F6409107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0236-7D2E-44D2-B909-BF0A406E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45BF-AFDF-48F1-8088-83D139D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34C9B-E672-48B6-96E7-BA65C113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F777-CAD0-43DA-B2FA-78D3C462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6AC2-4210-4EC3-9F9E-922A32D8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0182-FC01-458E-9207-501725443BA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A1B7-281B-4CA8-A0FA-0A1C7C32C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58C1-F807-4A1D-B972-162F00D5F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B554-2615-4A1C-BE21-F3964F5B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0059-7940-4D2F-8528-81FA8CEC2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F50F1-27B6-429B-990E-3A1046390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55536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AE4EA-3ACD-4FB8-A544-C04E59A2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65CBE-1F3C-4E33-91E0-980B78A9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" r="-1" b="-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K8S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</dc:title>
  <dc:creator>Vikas, Kumar</dc:creator>
  <cp:lastModifiedBy>Vikas, Kumar</cp:lastModifiedBy>
  <cp:revision>3</cp:revision>
  <dcterms:created xsi:type="dcterms:W3CDTF">2021-11-03T03:54:58Z</dcterms:created>
  <dcterms:modified xsi:type="dcterms:W3CDTF">2021-11-03T13:30:08Z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2021-11-03T03:54:58Z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3ecc99f5-15d2-4557-a077-b7f2477a5c1b</vt:lpwstr>
  </property>
  <property fmtid="{D5CDD505-2E9C-101B-9397-08002B2CF9AE}" pid="8" name="MSIP_Label_ea60d57e-af5b-4752-ac57-3e4f28ca11dc_ContentBits">
    <vt:lpwstr>0</vt:lpwstr>
  </property>
</Properties>
</file>