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1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4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8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1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63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5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18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C11C-981D-43B9-9625-8133A575D214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B7C3-6715-4CB6-BDD6-3C0EA3ADF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2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台形 3"/>
          <p:cNvSpPr/>
          <p:nvPr/>
        </p:nvSpPr>
        <p:spPr>
          <a:xfrm>
            <a:off x="4650492" y="1643190"/>
            <a:ext cx="1075469" cy="66420"/>
          </a:xfrm>
          <a:prstGeom prst="trapezoid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5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ido_t</dc:creator>
  <cp:lastModifiedBy>ido_t</cp:lastModifiedBy>
  <cp:revision>1</cp:revision>
  <dcterms:created xsi:type="dcterms:W3CDTF">2017-02-06T22:36:34Z</dcterms:created>
  <dcterms:modified xsi:type="dcterms:W3CDTF">2017-02-06T22:37:01Z</dcterms:modified>
</cp:coreProperties>
</file>