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3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7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2AFCF-63CE-A3BF-123B-BDD89FF0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46" y="1122363"/>
            <a:ext cx="7305152" cy="21835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 for Electricity Price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4EE1D0-BCEC-3F6C-6C3F-EB51A81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6" y="3657597"/>
            <a:ext cx="7046221" cy="23211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Empowering Informed Energy Decision</a:t>
            </a:r>
          </a:p>
          <a:p>
            <a:endParaRPr lang="en-IN" dirty="0"/>
          </a:p>
          <a:p>
            <a:r>
              <a:rPr lang="en-IN" dirty="0"/>
              <a:t>                               		</a:t>
            </a:r>
            <a:r>
              <a:rPr lang="en-IN"/>
              <a:t>	</a:t>
            </a:r>
            <a:r>
              <a:rPr lang="en-IN" smtClean="0"/>
              <a:t>      Sakthiswathi</a:t>
            </a:r>
            <a:r>
              <a:rPr lang="en-IN" dirty="0" smtClean="0"/>
              <a:t> G,</a:t>
            </a:r>
            <a:r>
              <a:rPr lang="en-IN" dirty="0"/>
              <a:t>	</a:t>
            </a:r>
            <a:endParaRPr lang="en-IN" dirty="0"/>
          </a:p>
          <a:p>
            <a:r>
              <a:rPr lang="en-IN" dirty="0"/>
              <a:t>							         </a:t>
            </a:r>
            <a:r>
              <a:rPr lang="en-IN" dirty="0" smtClean="0"/>
              <a:t>   </a:t>
            </a:r>
            <a:r>
              <a:rPr lang="en-IN" dirty="0"/>
              <a:t>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94667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3B919-E608-5BAB-F128-20B420B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55F37-389C-0A91-070E-9939C1BD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Introduce evaluation metrics (e.g., Mean Absolute Error, Root Mean Squared Error) to assess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74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0D715-7586-3388-546D-3341E74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F8D36-DE02-BC9E-8FD8-EB74560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model evaluation results using visuals.</a:t>
            </a:r>
          </a:p>
          <a:p>
            <a:r>
              <a:rPr lang="en-US" dirty="0"/>
              <a:t>Discuss how the results reflect the model's accuracy in predicting electricity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7288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A83B29-A224-8795-92F0-91698A17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9" y="1929283"/>
            <a:ext cx="9837336" cy="40494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EF6E1CC-E732-5AF7-D97B-C81A54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990"/>
          </a:xfrm>
        </p:spPr>
        <p:txBody>
          <a:bodyPr>
            <a:normAutofit/>
          </a:bodyPr>
          <a:lstStyle/>
          <a:p>
            <a:r>
              <a:rPr lang="en-IN" sz="2400" dirty="0"/>
              <a:t>The below Bar chart shows the electricity prices for 4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27678753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8D6D5-3D13-D16D-7DAC-3E24CD4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068FFA-B6BB-0FE2-164E-598F2540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how the predictive model can assist energy providers and consumers.</a:t>
            </a:r>
          </a:p>
          <a:p>
            <a:r>
              <a:rPr lang="en-US" dirty="0"/>
              <a:t>Mention informed decision-making, consumption optimization, and investment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148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6180C-E4AD-FA5F-7165-0C124D1D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077491-39A5-CE7D-3651-F1F4F1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steps in developing the predictive model.</a:t>
            </a:r>
          </a:p>
          <a:p>
            <a:r>
              <a:rPr lang="en-US" dirty="0"/>
              <a:t>Reiterate the importance of accurate electricity price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0806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FE195-CAEB-B7D6-DC88-DC3DAC21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Mention potential areas for improvement or future developments in the project.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B61D004-0E6E-32AB-34B1-6BADF0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5993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AC2D2-1C82-B119-0B9C-4482E5FE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9" y="3021947"/>
            <a:ext cx="9601196" cy="1303867"/>
          </a:xfrm>
        </p:spPr>
        <p:txBody>
          <a:bodyPr/>
          <a:lstStyle/>
          <a:p>
            <a:r>
              <a:rPr lang="en-IN" b="1" dirty="0">
                <a:latin typeface="Ravie" panose="040408050508090206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2579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DA21D-70ED-0F8E-8497-A7BEF793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09161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895EC1-A12E-48B1-1210-ED99E4D6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24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processing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Evaluation Metrices</a:t>
            </a:r>
          </a:p>
          <a:p>
            <a:r>
              <a:rPr lang="en-IN" dirty="0"/>
              <a:t>Model performance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054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ED553-15CC-0DDF-12FB-81D4B6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4281433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97773-D503-2611-6347-F50BBB8C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problem: forecasting future electricity prices.</a:t>
            </a:r>
          </a:p>
          <a:p>
            <a:r>
              <a:rPr lang="en-US" dirty="0"/>
              <a:t>Highlight the objectives: assisting energy providers and consumers in decision-making.</a:t>
            </a:r>
          </a:p>
          <a:p>
            <a:r>
              <a:rPr lang="en-US" dirty="0"/>
              <a:t>Mention the key project phases: data preprocessing, feature engineering, model selection, training,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075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557AB-DCCD-159F-A6E5-6C4AB97F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2500-0C1C-05F6-6878-D756E5F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 of electricity price forecasting.</a:t>
            </a:r>
          </a:p>
          <a:p>
            <a:r>
              <a:rPr lang="en-US" dirty="0"/>
              <a:t>Explain why it's essential for energy providers and consumers.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8743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64FDE-D1C1-D81B-E397-02D385A0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26673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BFF22-A231-2B16-3633-E45B0349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need for historical electricity prices and relevant factors.</a:t>
            </a:r>
          </a:p>
          <a:p>
            <a:r>
              <a:rPr lang="en-US" dirty="0"/>
              <a:t>Mention potential data sources (market data, weather data, demand, supply).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161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16A20-6D6A-44DA-09E1-96327AB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66384" cy="130386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841D3-9D95-C11E-F57E-A824990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importance of data cleaning and preparation.</a:t>
            </a:r>
          </a:p>
          <a:p>
            <a:r>
              <a:rPr lang="en-US" dirty="0"/>
              <a:t>Highlight tasks like handling missing values and scaling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261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EE7E5-EB7B-B633-FDA8-B011B30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5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55E6A-3F58-E7AC-AA6B-E443A6B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creation of additional features capturing price influencers.</a:t>
            </a:r>
          </a:p>
          <a:p>
            <a:r>
              <a:rPr lang="en-US" dirty="0"/>
              <a:t>Emphasize capturing seasonality, external factors, and demand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627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770E9-1CE8-F47D-7CAD-73F5B421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26189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B557B-CEEB-B6D5-573E-4C8F713A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process of choosing the right forecasting model.</a:t>
            </a:r>
          </a:p>
          <a:p>
            <a:r>
              <a:rPr lang="en-US" dirty="0"/>
              <a:t>List suitable models (e.g., Time Series models, Machine Learning algorithms).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483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19AE8-953C-872B-6586-E2BB7FF2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F28BA-1538-13A2-F62A-4BE0C92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training phase for the selected model.</a:t>
            </a:r>
          </a:p>
          <a:p>
            <a:r>
              <a:rPr lang="en-US" dirty="0"/>
              <a:t>Mention that it uses the preprocessed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2358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327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Predictive Model for Electricity Price Forecasting</vt:lpstr>
      <vt:lpstr>ABSTRACTION:</vt:lpstr>
      <vt:lpstr>INTRODUCTION:</vt:lpstr>
      <vt:lpstr>Problem Statement:</vt:lpstr>
      <vt:lpstr>Data Collection</vt:lpstr>
      <vt:lpstr>Data Preprocessing</vt:lpstr>
      <vt:lpstr>Feature Engineering</vt:lpstr>
      <vt:lpstr>Model Selection</vt:lpstr>
      <vt:lpstr>Model Training</vt:lpstr>
      <vt:lpstr>Evaluation Metrics</vt:lpstr>
      <vt:lpstr>Model Performance</vt:lpstr>
      <vt:lpstr>The below Bar chart shows the electricity prices for 4 different countries.</vt:lpstr>
      <vt:lpstr>Applications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Electricity Price Forecasting</dc:title>
  <dc:creator>Janani Palanichamy</dc:creator>
  <cp:lastModifiedBy>ADMIN</cp:lastModifiedBy>
  <cp:revision>5</cp:revision>
  <dcterms:created xsi:type="dcterms:W3CDTF">2023-10-16T13:40:30Z</dcterms:created>
  <dcterms:modified xsi:type="dcterms:W3CDTF">2023-10-17T07:08:41Z</dcterms:modified>
</cp:coreProperties>
</file>