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GoogleSlidesCustomDataVersion2">
      <go:slidesCustomData xmlns:go="http://customooxmlschemas.google.com/" r:id="rId25" roundtripDataSignature="AMtx7mj+3ouL6ZlMUb7sT3RSOjCNIrvL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F34974-27F3-4C41-A397-7AD4DC696498}">
  <a:tblStyle styleId="{6CF34974-27F3-4C41-A397-7AD4DC696498}" styleName="Table_0">
    <a:wholeTbl>
      <a:tcTxStyle b="off" i="off">
        <a:font>
          <a:latin typeface="Gill Sans Nova Light"/>
          <a:ea typeface="Gill Sans Nova Light"/>
          <a:cs typeface="Gill Sans Nova Light"/>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3864"/>
        <p:guide pos="1272" orient="horz"/>
        <p:guide pos="2312" orient="horz"/>
        <p:guide pos="1944" orient="horz"/>
        <p:guide pos="232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18"/>
          <p:cNvSpPr/>
          <p:nvPr/>
        </p:nvSpPr>
        <p:spPr>
          <a:xfrm>
            <a:off x="7443266" y="1841812"/>
            <a:ext cx="4748735" cy="5016187"/>
          </a:xfrm>
          <a:custGeom>
            <a:rect b="b" l="l" r="r" t="t"/>
            <a:pathLst>
              <a:path extrusionOk="0" h="5016187" w="4748735">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 name="Google Shape;18;p18"/>
          <p:cNvSpPr/>
          <p:nvPr/>
        </p:nvSpPr>
        <p:spPr>
          <a:xfrm rot="5400000">
            <a:off x="6993339" y="2334664"/>
            <a:ext cx="2225673" cy="7007393"/>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 name="Google Shape;19;p18"/>
          <p:cNvSpPr/>
          <p:nvPr/>
        </p:nvSpPr>
        <p:spPr>
          <a:xfrm>
            <a:off x="1" y="0"/>
            <a:ext cx="5880649" cy="6075137"/>
          </a:xfrm>
          <a:custGeom>
            <a:rect b="b" l="l" r="r" t="t"/>
            <a:pathLst>
              <a:path extrusionOk="0" h="6075137" w="5880649">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 name="Google Shape;20;p18"/>
          <p:cNvSpPr/>
          <p:nvPr/>
        </p:nvSpPr>
        <p:spPr>
          <a:xfrm>
            <a:off x="1" y="-1"/>
            <a:ext cx="5137691" cy="3723310"/>
          </a:xfrm>
          <a:custGeom>
            <a:rect b="b" l="l" r="r" t="t"/>
            <a:pathLst>
              <a:path extrusionOk="0" h="3723310" w="5137691">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 name="Google Shape;21;p18"/>
          <p:cNvSpPr txBox="1"/>
          <p:nvPr>
            <p:ph type="ctrTitle"/>
          </p:nvPr>
        </p:nvSpPr>
        <p:spPr>
          <a:xfrm>
            <a:off x="1524000" y="124287"/>
            <a:ext cx="9144000" cy="338567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subTitle"/>
          </p:nvPr>
        </p:nvSpPr>
        <p:spPr>
          <a:xfrm>
            <a:off x="1524000" y="3550789"/>
            <a:ext cx="9144000" cy="961389"/>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6"/>
        </a:solidFill>
      </p:bgPr>
    </p:bg>
    <p:spTree>
      <p:nvGrpSpPr>
        <p:cNvPr id="86" name="Shape 86"/>
        <p:cNvGrpSpPr/>
        <p:nvPr/>
      </p:nvGrpSpPr>
      <p:grpSpPr>
        <a:xfrm>
          <a:off x="0" y="0"/>
          <a:ext cx="0" cy="0"/>
          <a:chOff x="0" y="0"/>
          <a:chExt cx="0" cy="0"/>
        </a:xfrm>
      </p:grpSpPr>
      <p:sp>
        <p:nvSpPr>
          <p:cNvPr id="87" name="Google Shape;87;p27"/>
          <p:cNvSpPr/>
          <p:nvPr/>
        </p:nvSpPr>
        <p:spPr>
          <a:xfrm>
            <a:off x="1" y="1"/>
            <a:ext cx="3216357" cy="3480449"/>
          </a:xfrm>
          <a:custGeom>
            <a:rect b="b" l="l" r="r" t="t"/>
            <a:pathLst>
              <a:path extrusionOk="0" h="3480449" w="3216357">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8" name="Google Shape;88;p27"/>
          <p:cNvSpPr/>
          <p:nvPr/>
        </p:nvSpPr>
        <p:spPr>
          <a:xfrm>
            <a:off x="8485589" y="1618811"/>
            <a:ext cx="3706413" cy="5229819"/>
          </a:xfrm>
          <a:custGeom>
            <a:rect b="b" l="l" r="r" t="t"/>
            <a:pathLst>
              <a:path extrusionOk="0" h="5229819" w="3706413">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lt1">
              <a:alpha val="3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pic>
        <p:nvPicPr>
          <p:cNvPr id="89" name="Google Shape;89;p27"/>
          <p:cNvPicPr preferRelativeResize="0"/>
          <p:nvPr/>
        </p:nvPicPr>
        <p:blipFill rotWithShape="1">
          <a:blip r:embed="rId2">
            <a:alphaModFix/>
          </a:blip>
          <a:srcRect b="0" l="0" r="0" t="0"/>
          <a:stretch/>
        </p:blipFill>
        <p:spPr>
          <a:xfrm>
            <a:off x="1411582" y="447749"/>
            <a:ext cx="2330685" cy="1898712"/>
          </a:xfrm>
          <a:prstGeom prst="rect">
            <a:avLst/>
          </a:prstGeom>
          <a:noFill/>
          <a:ln>
            <a:noFill/>
          </a:ln>
        </p:spPr>
      </p:pic>
      <p:sp>
        <p:nvSpPr>
          <p:cNvPr id="90" name="Google Shape;90;p27"/>
          <p:cNvSpPr/>
          <p:nvPr/>
        </p:nvSpPr>
        <p:spPr>
          <a:xfrm>
            <a:off x="0" y="2"/>
            <a:ext cx="2476443" cy="337724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1" name="Google Shape;91;p27"/>
          <p:cNvSpPr/>
          <p:nvPr/>
        </p:nvSpPr>
        <p:spPr>
          <a:xfrm>
            <a:off x="2032253" y="592989"/>
            <a:ext cx="8339975" cy="5016456"/>
          </a:xfrm>
          <a:custGeom>
            <a:rect b="b" l="l" r="r" t="t"/>
            <a:pathLst>
              <a:path extrusionOk="0" h="5016456" w="8339975">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2" name="Google Shape;92;p27"/>
          <p:cNvSpPr txBox="1"/>
          <p:nvPr>
            <p:ph type="title"/>
          </p:nvPr>
        </p:nvSpPr>
        <p:spPr>
          <a:xfrm>
            <a:off x="3278188" y="193041"/>
            <a:ext cx="5697456" cy="217525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400"/>
              <a:buFont typeface="Gill Sans"/>
              <a:buNone/>
              <a:defRPr sz="2400" cap="none">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7"/>
          <p:cNvSpPr txBox="1"/>
          <p:nvPr>
            <p:ph idx="1" type="body"/>
          </p:nvPr>
        </p:nvSpPr>
        <p:spPr>
          <a:xfrm>
            <a:off x="3278188" y="2740025"/>
            <a:ext cx="5688012" cy="2644775"/>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bg>
      <p:bgPr>
        <a:solidFill>
          <a:schemeClr val="lt2"/>
        </a:solidFill>
      </p:bgPr>
    </p:bg>
    <p:spTree>
      <p:nvGrpSpPr>
        <p:cNvPr id="94" name="Shape 94"/>
        <p:cNvGrpSpPr/>
        <p:nvPr/>
      </p:nvGrpSpPr>
      <p:grpSpPr>
        <a:xfrm>
          <a:off x="0" y="0"/>
          <a:ext cx="0" cy="0"/>
          <a:chOff x="0" y="0"/>
          <a:chExt cx="0" cy="0"/>
        </a:xfrm>
      </p:grpSpPr>
      <p:grpSp>
        <p:nvGrpSpPr>
          <p:cNvPr id="95" name="Google Shape;95;p28"/>
          <p:cNvGrpSpPr/>
          <p:nvPr/>
        </p:nvGrpSpPr>
        <p:grpSpPr>
          <a:xfrm>
            <a:off x="1" y="1"/>
            <a:ext cx="12192000" cy="6800411"/>
            <a:chOff x="1" y="1"/>
            <a:chExt cx="12192000" cy="6800411"/>
          </a:xfrm>
        </p:grpSpPr>
        <p:sp>
          <p:nvSpPr>
            <p:cNvPr id="96" name="Google Shape;96;p28"/>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7" name="Google Shape;97;p28"/>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98" name="Google Shape;98;p28"/>
          <p:cNvSpPr txBox="1"/>
          <p:nvPr>
            <p:ph type="title"/>
          </p:nvPr>
        </p:nvSpPr>
        <p:spPr>
          <a:xfrm>
            <a:off x="576070" y="129396"/>
            <a:ext cx="11087609" cy="151652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8"/>
          <p:cNvSpPr txBox="1"/>
          <p:nvPr>
            <p:ph idx="1" type="body"/>
          </p:nvPr>
        </p:nvSpPr>
        <p:spPr>
          <a:xfrm>
            <a:off x="576070" y="1825625"/>
            <a:ext cx="544373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8"/>
          <p:cNvSpPr txBox="1"/>
          <p:nvPr>
            <p:ph idx="2" type="body"/>
          </p:nvPr>
        </p:nvSpPr>
        <p:spPr>
          <a:xfrm>
            <a:off x="6172199" y="1825625"/>
            <a:ext cx="5491479"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accent6"/>
        </a:solidFill>
      </p:bgPr>
    </p:bg>
    <p:spTree>
      <p:nvGrpSpPr>
        <p:cNvPr id="101" name="Shape 101"/>
        <p:cNvGrpSpPr/>
        <p:nvPr/>
      </p:nvGrpSpPr>
      <p:grpSpPr>
        <a:xfrm>
          <a:off x="0" y="0"/>
          <a:ext cx="0" cy="0"/>
          <a:chOff x="0" y="0"/>
          <a:chExt cx="0" cy="0"/>
        </a:xfrm>
      </p:grpSpPr>
      <p:grpSp>
        <p:nvGrpSpPr>
          <p:cNvPr id="102" name="Google Shape;102;p29"/>
          <p:cNvGrpSpPr/>
          <p:nvPr/>
        </p:nvGrpSpPr>
        <p:grpSpPr>
          <a:xfrm>
            <a:off x="0" y="-1"/>
            <a:ext cx="12209146" cy="6858001"/>
            <a:chOff x="0" y="-1"/>
            <a:chExt cx="12209146" cy="6858001"/>
          </a:xfrm>
        </p:grpSpPr>
        <p:sp>
          <p:nvSpPr>
            <p:cNvPr id="103" name="Google Shape;103;p29"/>
            <p:cNvSpPr/>
            <p:nvPr/>
          </p:nvSpPr>
          <p:spPr>
            <a:xfrm>
              <a:off x="0" y="2090206"/>
              <a:ext cx="5025692" cy="4767794"/>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4" name="Google Shape;104;p29"/>
            <p:cNvSpPr/>
            <p:nvPr/>
          </p:nvSpPr>
          <p:spPr>
            <a:xfrm>
              <a:off x="6173514" y="1"/>
              <a:ext cx="6018487" cy="5788889"/>
            </a:xfrm>
            <a:custGeom>
              <a:rect b="b" l="l" r="r" t="t"/>
              <a:pathLst>
                <a:path extrusionOk="0" h="5788889" w="6018487">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05" name="Google Shape;105;p29"/>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06" name="Google Shape;106;p29"/>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07" name="Google Shape;107;p29"/>
          <p:cNvSpPr txBox="1"/>
          <p:nvPr>
            <p:ph type="ctrTitle"/>
          </p:nvPr>
        </p:nvSpPr>
        <p:spPr>
          <a:xfrm>
            <a:off x="1524000" y="417443"/>
            <a:ext cx="9144000" cy="3140589"/>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9"/>
          <p:cNvSpPr txBox="1"/>
          <p:nvPr>
            <p:ph idx="1" type="subTitle"/>
          </p:nvPr>
        </p:nvSpPr>
        <p:spPr>
          <a:xfrm>
            <a:off x="1524000" y="3653105"/>
            <a:ext cx="9144000" cy="224624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lt2"/>
        </a:solidFill>
      </p:bgPr>
    </p:bg>
    <p:spTree>
      <p:nvGrpSpPr>
        <p:cNvPr id="109" name="Shape 109"/>
        <p:cNvGrpSpPr/>
        <p:nvPr/>
      </p:nvGrpSpPr>
      <p:grpSpPr>
        <a:xfrm>
          <a:off x="0" y="0"/>
          <a:ext cx="0" cy="0"/>
          <a:chOff x="0" y="0"/>
          <a:chExt cx="0" cy="0"/>
        </a:xfrm>
      </p:grpSpPr>
      <p:sp>
        <p:nvSpPr>
          <p:cNvPr id="110" name="Google Shape;110;p30"/>
          <p:cNvSpPr txBox="1"/>
          <p:nvPr>
            <p:ph type="title"/>
          </p:nvPr>
        </p:nvSpPr>
        <p:spPr>
          <a:xfrm>
            <a:off x="576070" y="94891"/>
            <a:ext cx="6402699" cy="15486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30"/>
          <p:cNvSpPr txBox="1"/>
          <p:nvPr>
            <p:ph idx="1" type="body"/>
          </p:nvPr>
        </p:nvSpPr>
        <p:spPr>
          <a:xfrm>
            <a:off x="576072" y="1875319"/>
            <a:ext cx="4572000" cy="407072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b="0"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2" name="Google Shape;112;p30"/>
          <p:cNvPicPr preferRelativeResize="0"/>
          <p:nvPr/>
        </p:nvPicPr>
        <p:blipFill rotWithShape="1">
          <a:blip r:embed="rId2">
            <a:alphaModFix/>
          </a:blip>
          <a:srcRect b="9728" l="0" r="30186" t="0"/>
          <a:stretch/>
        </p:blipFill>
        <p:spPr>
          <a:xfrm>
            <a:off x="6768197" y="1316481"/>
            <a:ext cx="4727117" cy="4998132"/>
          </a:xfrm>
          <a:prstGeom prst="rect">
            <a:avLst/>
          </a:prstGeom>
          <a:noFill/>
          <a:ln>
            <a:noFill/>
          </a:ln>
        </p:spPr>
      </p:pic>
      <p:sp>
        <p:nvSpPr>
          <p:cNvPr id="113" name="Google Shape;113;p30"/>
          <p:cNvSpPr/>
          <p:nvPr/>
        </p:nvSpPr>
        <p:spPr>
          <a:xfrm>
            <a:off x="7078692" y="1"/>
            <a:ext cx="5113309" cy="6162929"/>
          </a:xfrm>
          <a:custGeom>
            <a:rect b="b" l="l" r="r" t="t"/>
            <a:pathLst>
              <a:path extrusionOk="0" h="6162929" w="511330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4" name="Google Shape;114;p30"/>
          <p:cNvSpPr/>
          <p:nvPr>
            <p:ph idx="2" type="pic"/>
          </p:nvPr>
        </p:nvSpPr>
        <p:spPr>
          <a:xfrm>
            <a:off x="7815470" y="0"/>
            <a:ext cx="4376530" cy="6018401"/>
          </a:xfrm>
          <a:prstGeom prst="rect">
            <a:avLst/>
          </a:prstGeom>
          <a:solidFill>
            <a:srgbClr val="BEA38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accent6"/>
        </a:solidFill>
      </p:bgPr>
    </p:bg>
    <p:spTree>
      <p:nvGrpSpPr>
        <p:cNvPr id="115" name="Shape 115"/>
        <p:cNvGrpSpPr/>
        <p:nvPr/>
      </p:nvGrpSpPr>
      <p:grpSpPr>
        <a:xfrm>
          <a:off x="0" y="0"/>
          <a:ext cx="0" cy="0"/>
          <a:chOff x="0" y="0"/>
          <a:chExt cx="0" cy="0"/>
        </a:xfrm>
      </p:grpSpPr>
      <p:grpSp>
        <p:nvGrpSpPr>
          <p:cNvPr id="116" name="Google Shape;116;p31"/>
          <p:cNvGrpSpPr/>
          <p:nvPr/>
        </p:nvGrpSpPr>
        <p:grpSpPr>
          <a:xfrm>
            <a:off x="1" y="0"/>
            <a:ext cx="12207710" cy="6919556"/>
            <a:chOff x="1" y="0"/>
            <a:chExt cx="12207710" cy="6919556"/>
          </a:xfrm>
        </p:grpSpPr>
        <p:sp>
          <p:nvSpPr>
            <p:cNvPr id="117" name="Google Shape;117;p31"/>
            <p:cNvSpPr/>
            <p:nvPr/>
          </p:nvSpPr>
          <p:spPr>
            <a:xfrm>
              <a:off x="1" y="856695"/>
              <a:ext cx="7279953" cy="6001304"/>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8" name="Google Shape;118;p31"/>
            <p:cNvSpPr/>
            <p:nvPr/>
          </p:nvSpPr>
          <p:spPr>
            <a:xfrm>
              <a:off x="1" y="1"/>
              <a:ext cx="5306847" cy="4114703"/>
            </a:xfrm>
            <a:custGeom>
              <a:rect b="b" l="l" r="r" t="t"/>
              <a:pathLst>
                <a:path extrusionOk="0" h="4114703" w="5306847">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9" name="Google Shape;119;p31"/>
            <p:cNvSpPr/>
            <p:nvPr/>
          </p:nvSpPr>
          <p:spPr>
            <a:xfrm>
              <a:off x="5790280" y="0"/>
              <a:ext cx="6401718" cy="6857999"/>
            </a:xfrm>
            <a:custGeom>
              <a:rect b="b" l="l" r="r" t="t"/>
              <a:pathLst>
                <a:path extrusionOk="0" h="6857999" w="6401718">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20" name="Google Shape;120;p31"/>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21" name="Google Shape;121;p31"/>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22" name="Google Shape;122;p31"/>
          <p:cNvSpPr txBox="1"/>
          <p:nvPr>
            <p:ph type="title"/>
          </p:nvPr>
        </p:nvSpPr>
        <p:spPr>
          <a:xfrm>
            <a:off x="2544792" y="934329"/>
            <a:ext cx="5775875" cy="37411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4 members">
  <p:cSld name="Team 4 members">
    <p:bg>
      <p:bgPr>
        <a:solidFill>
          <a:schemeClr val="lt2"/>
        </a:solidFill>
      </p:bgPr>
    </p:bg>
    <p:spTree>
      <p:nvGrpSpPr>
        <p:cNvPr id="123" name="Shape 123"/>
        <p:cNvGrpSpPr/>
        <p:nvPr/>
      </p:nvGrpSpPr>
      <p:grpSpPr>
        <a:xfrm>
          <a:off x="0" y="0"/>
          <a:ext cx="0" cy="0"/>
          <a:chOff x="0" y="0"/>
          <a:chExt cx="0" cy="0"/>
        </a:xfrm>
      </p:grpSpPr>
      <p:grpSp>
        <p:nvGrpSpPr>
          <p:cNvPr id="124" name="Google Shape;124;p32"/>
          <p:cNvGrpSpPr/>
          <p:nvPr/>
        </p:nvGrpSpPr>
        <p:grpSpPr>
          <a:xfrm>
            <a:off x="0" y="1"/>
            <a:ext cx="12192000" cy="6857998"/>
            <a:chOff x="0" y="1"/>
            <a:chExt cx="12192000" cy="6857998"/>
          </a:xfrm>
        </p:grpSpPr>
        <p:sp>
          <p:nvSpPr>
            <p:cNvPr id="125" name="Google Shape;125;p32"/>
            <p:cNvSpPr/>
            <p:nvPr/>
          </p:nvSpPr>
          <p:spPr>
            <a:xfrm>
              <a:off x="0" y="1641237"/>
              <a:ext cx="12192000" cy="5216762"/>
            </a:xfrm>
            <a:custGeom>
              <a:rect b="b" l="l" r="r" t="t"/>
              <a:pathLst>
                <a:path extrusionOk="0" h="5216762" w="12192000">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26" name="Google Shape;126;p32"/>
            <p:cNvSpPr/>
            <p:nvPr/>
          </p:nvSpPr>
          <p:spPr>
            <a:xfrm>
              <a:off x="5591140" y="1"/>
              <a:ext cx="5362677" cy="590065"/>
            </a:xfrm>
            <a:custGeom>
              <a:rect b="b" l="l" r="r" t="t"/>
              <a:pathLst>
                <a:path extrusionOk="0" h="590065" w="5362677">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rgbClr val="CE9A91">
                <a:alpha val="26666"/>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27" name="Google Shape;127;p32"/>
          <p:cNvSpPr txBox="1"/>
          <p:nvPr>
            <p:ph type="title"/>
          </p:nvPr>
        </p:nvSpPr>
        <p:spPr>
          <a:xfrm>
            <a:off x="576071" y="60385"/>
            <a:ext cx="11107489" cy="15847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2"/>
          <p:cNvSpPr/>
          <p:nvPr>
            <p:ph idx="2" type="pic"/>
          </p:nvPr>
        </p:nvSpPr>
        <p:spPr>
          <a:xfrm>
            <a:off x="535984" y="1991900"/>
            <a:ext cx="2425322" cy="3042943"/>
          </a:xfrm>
          <a:prstGeom prst="rect">
            <a:avLst/>
          </a:prstGeom>
          <a:solidFill>
            <a:schemeClr val="accent4"/>
          </a:solidFill>
          <a:ln>
            <a:noFill/>
          </a:ln>
        </p:spPr>
      </p:sp>
      <p:sp>
        <p:nvSpPr>
          <p:cNvPr id="129" name="Google Shape;129;p32"/>
          <p:cNvSpPr txBox="1"/>
          <p:nvPr>
            <p:ph idx="1" type="body"/>
          </p:nvPr>
        </p:nvSpPr>
        <p:spPr>
          <a:xfrm>
            <a:off x="677863"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2"/>
          <p:cNvSpPr txBox="1"/>
          <p:nvPr>
            <p:ph idx="3" type="body"/>
          </p:nvPr>
        </p:nvSpPr>
        <p:spPr>
          <a:xfrm>
            <a:off x="677863"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2"/>
          <p:cNvSpPr/>
          <p:nvPr>
            <p:ph idx="4" type="pic"/>
          </p:nvPr>
        </p:nvSpPr>
        <p:spPr>
          <a:xfrm>
            <a:off x="3444123" y="1991900"/>
            <a:ext cx="2425322" cy="3042943"/>
          </a:xfrm>
          <a:prstGeom prst="rect">
            <a:avLst/>
          </a:prstGeom>
          <a:solidFill>
            <a:schemeClr val="accent4"/>
          </a:solidFill>
          <a:ln>
            <a:noFill/>
          </a:ln>
        </p:spPr>
      </p:sp>
      <p:sp>
        <p:nvSpPr>
          <p:cNvPr id="132" name="Google Shape;132;p32"/>
          <p:cNvSpPr txBox="1"/>
          <p:nvPr>
            <p:ph idx="5" type="body"/>
          </p:nvPr>
        </p:nvSpPr>
        <p:spPr>
          <a:xfrm>
            <a:off x="3444123"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32"/>
          <p:cNvSpPr txBox="1"/>
          <p:nvPr>
            <p:ph idx="6" type="body"/>
          </p:nvPr>
        </p:nvSpPr>
        <p:spPr>
          <a:xfrm>
            <a:off x="3444123"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2"/>
          <p:cNvSpPr/>
          <p:nvPr>
            <p:ph idx="7" type="pic"/>
          </p:nvPr>
        </p:nvSpPr>
        <p:spPr>
          <a:xfrm>
            <a:off x="6352262" y="1991900"/>
            <a:ext cx="2425322" cy="3042943"/>
          </a:xfrm>
          <a:prstGeom prst="rect">
            <a:avLst/>
          </a:prstGeom>
          <a:solidFill>
            <a:schemeClr val="accent4"/>
          </a:solidFill>
          <a:ln>
            <a:noFill/>
          </a:ln>
        </p:spPr>
      </p:sp>
      <p:sp>
        <p:nvSpPr>
          <p:cNvPr id="135" name="Google Shape;135;p32"/>
          <p:cNvSpPr txBox="1"/>
          <p:nvPr>
            <p:ph idx="8" type="body"/>
          </p:nvPr>
        </p:nvSpPr>
        <p:spPr>
          <a:xfrm>
            <a:off x="6434931"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32"/>
          <p:cNvSpPr txBox="1"/>
          <p:nvPr>
            <p:ph idx="9" type="body"/>
          </p:nvPr>
        </p:nvSpPr>
        <p:spPr>
          <a:xfrm>
            <a:off x="6434931"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32"/>
          <p:cNvSpPr/>
          <p:nvPr>
            <p:ph idx="13" type="pic"/>
          </p:nvPr>
        </p:nvSpPr>
        <p:spPr>
          <a:xfrm>
            <a:off x="9260401" y="1991900"/>
            <a:ext cx="2425322" cy="3042943"/>
          </a:xfrm>
          <a:prstGeom prst="rect">
            <a:avLst/>
          </a:prstGeom>
          <a:solidFill>
            <a:schemeClr val="accent4"/>
          </a:solidFill>
          <a:ln>
            <a:noFill/>
          </a:ln>
        </p:spPr>
      </p:sp>
      <p:sp>
        <p:nvSpPr>
          <p:cNvPr id="138" name="Google Shape;138;p32"/>
          <p:cNvSpPr txBox="1"/>
          <p:nvPr>
            <p:ph idx="14" type="body"/>
          </p:nvPr>
        </p:nvSpPr>
        <p:spPr>
          <a:xfrm>
            <a:off x="9260401"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2"/>
          <p:cNvSpPr txBox="1"/>
          <p:nvPr>
            <p:ph idx="15" type="body"/>
          </p:nvPr>
        </p:nvSpPr>
        <p:spPr>
          <a:xfrm>
            <a:off x="9260401"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8 members" showMasterSp="0">
  <p:cSld name="Team 8 members">
    <p:bg>
      <p:bgPr>
        <a:solidFill>
          <a:schemeClr val="lt2"/>
        </a:solidFill>
      </p:bgPr>
    </p:bg>
    <p:spTree>
      <p:nvGrpSpPr>
        <p:cNvPr id="140" name="Shape 140"/>
        <p:cNvGrpSpPr/>
        <p:nvPr/>
      </p:nvGrpSpPr>
      <p:grpSpPr>
        <a:xfrm>
          <a:off x="0" y="0"/>
          <a:ext cx="0" cy="0"/>
          <a:chOff x="0" y="0"/>
          <a:chExt cx="0" cy="0"/>
        </a:xfrm>
      </p:grpSpPr>
      <p:sp>
        <p:nvSpPr>
          <p:cNvPr id="141" name="Google Shape;141;p33"/>
          <p:cNvSpPr/>
          <p:nvPr/>
        </p:nvSpPr>
        <p:spPr>
          <a:xfrm>
            <a:off x="6381060" y="-24130"/>
            <a:ext cx="5371060" cy="6899910"/>
          </a:xfrm>
          <a:custGeom>
            <a:rect b="b" l="l" r="r" t="t"/>
            <a:pathLst>
              <a:path extrusionOk="0" h="6899910" w="537106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42" name="Google Shape;142;p33"/>
          <p:cNvSpPr txBox="1"/>
          <p:nvPr>
            <p:ph type="title"/>
          </p:nvPr>
        </p:nvSpPr>
        <p:spPr>
          <a:xfrm>
            <a:off x="576072" y="140208"/>
            <a:ext cx="10839862" cy="150331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3"/>
          <p:cNvSpPr/>
          <p:nvPr>
            <p:ph idx="2" type="pic"/>
          </p:nvPr>
        </p:nvSpPr>
        <p:spPr>
          <a:xfrm>
            <a:off x="1207008" y="1772092"/>
            <a:ext cx="1307592" cy="1611187"/>
          </a:xfrm>
          <a:prstGeom prst="rect">
            <a:avLst/>
          </a:prstGeom>
          <a:solidFill>
            <a:schemeClr val="accent4"/>
          </a:solidFill>
          <a:ln>
            <a:noFill/>
          </a:ln>
        </p:spPr>
      </p:sp>
      <p:sp>
        <p:nvSpPr>
          <p:cNvPr id="144" name="Google Shape;144;p33"/>
          <p:cNvSpPr txBox="1"/>
          <p:nvPr>
            <p:ph idx="1" type="body"/>
          </p:nvPr>
        </p:nvSpPr>
        <p:spPr>
          <a:xfrm>
            <a:off x="633259"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33"/>
          <p:cNvSpPr txBox="1"/>
          <p:nvPr>
            <p:ph idx="3" type="body"/>
          </p:nvPr>
        </p:nvSpPr>
        <p:spPr>
          <a:xfrm>
            <a:off x="633259"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33"/>
          <p:cNvSpPr/>
          <p:nvPr>
            <p:ph idx="4" type="pic"/>
          </p:nvPr>
        </p:nvSpPr>
        <p:spPr>
          <a:xfrm>
            <a:off x="3986784" y="1772092"/>
            <a:ext cx="1307592" cy="1611187"/>
          </a:xfrm>
          <a:prstGeom prst="rect">
            <a:avLst/>
          </a:prstGeom>
          <a:solidFill>
            <a:schemeClr val="accent4"/>
          </a:solidFill>
          <a:ln>
            <a:noFill/>
          </a:ln>
        </p:spPr>
      </p:sp>
      <p:sp>
        <p:nvSpPr>
          <p:cNvPr id="147" name="Google Shape;147;p33"/>
          <p:cNvSpPr txBox="1"/>
          <p:nvPr>
            <p:ph idx="5" type="body"/>
          </p:nvPr>
        </p:nvSpPr>
        <p:spPr>
          <a:xfrm>
            <a:off x="3419764"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3"/>
          <p:cNvSpPr txBox="1"/>
          <p:nvPr>
            <p:ph idx="6" type="body"/>
          </p:nvPr>
        </p:nvSpPr>
        <p:spPr>
          <a:xfrm>
            <a:off x="3419764"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3"/>
          <p:cNvSpPr/>
          <p:nvPr>
            <p:ph idx="7" type="pic"/>
          </p:nvPr>
        </p:nvSpPr>
        <p:spPr>
          <a:xfrm>
            <a:off x="6766560" y="1772092"/>
            <a:ext cx="1307592" cy="1611187"/>
          </a:xfrm>
          <a:prstGeom prst="rect">
            <a:avLst/>
          </a:prstGeom>
          <a:solidFill>
            <a:schemeClr val="accent4"/>
          </a:solidFill>
          <a:ln>
            <a:noFill/>
          </a:ln>
        </p:spPr>
      </p:sp>
      <p:sp>
        <p:nvSpPr>
          <p:cNvPr id="150" name="Google Shape;150;p33"/>
          <p:cNvSpPr txBox="1"/>
          <p:nvPr>
            <p:ph idx="8" type="body"/>
          </p:nvPr>
        </p:nvSpPr>
        <p:spPr>
          <a:xfrm>
            <a:off x="6206269"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33"/>
          <p:cNvSpPr txBox="1"/>
          <p:nvPr>
            <p:ph idx="9" type="body"/>
          </p:nvPr>
        </p:nvSpPr>
        <p:spPr>
          <a:xfrm>
            <a:off x="6206269"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3"/>
          <p:cNvSpPr/>
          <p:nvPr>
            <p:ph idx="13" type="pic"/>
          </p:nvPr>
        </p:nvSpPr>
        <p:spPr>
          <a:xfrm>
            <a:off x="9546336" y="1772092"/>
            <a:ext cx="1307592" cy="1611187"/>
          </a:xfrm>
          <a:prstGeom prst="rect">
            <a:avLst/>
          </a:prstGeom>
          <a:solidFill>
            <a:schemeClr val="accent4"/>
          </a:solidFill>
          <a:ln>
            <a:noFill/>
          </a:ln>
        </p:spPr>
      </p:sp>
      <p:sp>
        <p:nvSpPr>
          <p:cNvPr id="153" name="Google Shape;153;p33"/>
          <p:cNvSpPr txBox="1"/>
          <p:nvPr>
            <p:ph idx="14" type="body"/>
          </p:nvPr>
        </p:nvSpPr>
        <p:spPr>
          <a:xfrm>
            <a:off x="8992774"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3"/>
          <p:cNvSpPr txBox="1"/>
          <p:nvPr>
            <p:ph idx="15" type="body"/>
          </p:nvPr>
        </p:nvSpPr>
        <p:spPr>
          <a:xfrm>
            <a:off x="8992774"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3"/>
          <p:cNvSpPr/>
          <p:nvPr>
            <p:ph idx="16" type="pic"/>
          </p:nvPr>
        </p:nvSpPr>
        <p:spPr>
          <a:xfrm>
            <a:off x="1207008" y="4442140"/>
            <a:ext cx="1307592" cy="1611187"/>
          </a:xfrm>
          <a:prstGeom prst="rect">
            <a:avLst/>
          </a:prstGeom>
          <a:solidFill>
            <a:schemeClr val="accent4"/>
          </a:solidFill>
          <a:ln>
            <a:noFill/>
          </a:ln>
        </p:spPr>
      </p:sp>
      <p:sp>
        <p:nvSpPr>
          <p:cNvPr id="156" name="Google Shape;156;p33"/>
          <p:cNvSpPr txBox="1"/>
          <p:nvPr>
            <p:ph idx="17" type="body"/>
          </p:nvPr>
        </p:nvSpPr>
        <p:spPr>
          <a:xfrm>
            <a:off x="633259"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3"/>
          <p:cNvSpPr txBox="1"/>
          <p:nvPr>
            <p:ph idx="18" type="body"/>
          </p:nvPr>
        </p:nvSpPr>
        <p:spPr>
          <a:xfrm>
            <a:off x="633259"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33"/>
          <p:cNvSpPr/>
          <p:nvPr>
            <p:ph idx="19" type="pic"/>
          </p:nvPr>
        </p:nvSpPr>
        <p:spPr>
          <a:xfrm>
            <a:off x="3986784" y="4442140"/>
            <a:ext cx="1307592" cy="1611187"/>
          </a:xfrm>
          <a:prstGeom prst="rect">
            <a:avLst/>
          </a:prstGeom>
          <a:solidFill>
            <a:schemeClr val="accent4"/>
          </a:solidFill>
          <a:ln>
            <a:noFill/>
          </a:ln>
        </p:spPr>
      </p:sp>
      <p:sp>
        <p:nvSpPr>
          <p:cNvPr id="159" name="Google Shape;159;p33"/>
          <p:cNvSpPr txBox="1"/>
          <p:nvPr>
            <p:ph idx="20" type="body"/>
          </p:nvPr>
        </p:nvSpPr>
        <p:spPr>
          <a:xfrm>
            <a:off x="3419764"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3"/>
          <p:cNvSpPr txBox="1"/>
          <p:nvPr>
            <p:ph idx="21" type="body"/>
          </p:nvPr>
        </p:nvSpPr>
        <p:spPr>
          <a:xfrm>
            <a:off x="3419764"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3"/>
          <p:cNvSpPr/>
          <p:nvPr>
            <p:ph idx="22" type="pic"/>
          </p:nvPr>
        </p:nvSpPr>
        <p:spPr>
          <a:xfrm>
            <a:off x="6766560" y="4442140"/>
            <a:ext cx="1307592" cy="1611187"/>
          </a:xfrm>
          <a:prstGeom prst="rect">
            <a:avLst/>
          </a:prstGeom>
          <a:solidFill>
            <a:schemeClr val="accent4"/>
          </a:solidFill>
          <a:ln>
            <a:noFill/>
          </a:ln>
        </p:spPr>
      </p:sp>
      <p:sp>
        <p:nvSpPr>
          <p:cNvPr id="162" name="Google Shape;162;p33"/>
          <p:cNvSpPr txBox="1"/>
          <p:nvPr>
            <p:ph idx="23" type="body"/>
          </p:nvPr>
        </p:nvSpPr>
        <p:spPr>
          <a:xfrm>
            <a:off x="6206269"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3"/>
          <p:cNvSpPr txBox="1"/>
          <p:nvPr>
            <p:ph idx="24" type="body"/>
          </p:nvPr>
        </p:nvSpPr>
        <p:spPr>
          <a:xfrm>
            <a:off x="6206269"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33"/>
          <p:cNvSpPr/>
          <p:nvPr>
            <p:ph idx="25" type="pic"/>
          </p:nvPr>
        </p:nvSpPr>
        <p:spPr>
          <a:xfrm>
            <a:off x="9546336" y="4442140"/>
            <a:ext cx="1307592" cy="1611187"/>
          </a:xfrm>
          <a:prstGeom prst="rect">
            <a:avLst/>
          </a:prstGeom>
          <a:solidFill>
            <a:schemeClr val="accent4"/>
          </a:solidFill>
          <a:ln>
            <a:noFill/>
          </a:ln>
        </p:spPr>
      </p:sp>
      <p:sp>
        <p:nvSpPr>
          <p:cNvPr id="165" name="Google Shape;165;p33"/>
          <p:cNvSpPr txBox="1"/>
          <p:nvPr>
            <p:ph idx="26" type="body"/>
          </p:nvPr>
        </p:nvSpPr>
        <p:spPr>
          <a:xfrm>
            <a:off x="8992774"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33"/>
          <p:cNvSpPr txBox="1"/>
          <p:nvPr>
            <p:ph idx="27" type="body"/>
          </p:nvPr>
        </p:nvSpPr>
        <p:spPr>
          <a:xfrm>
            <a:off x="8992774"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167" name="Shape 167"/>
        <p:cNvGrpSpPr/>
        <p:nvPr/>
      </p:nvGrpSpPr>
      <p:grpSpPr>
        <a:xfrm>
          <a:off x="0" y="0"/>
          <a:ext cx="0" cy="0"/>
          <a:chOff x="0" y="0"/>
          <a:chExt cx="0" cy="0"/>
        </a:xfrm>
      </p:grpSpPr>
      <p:grpSp>
        <p:nvGrpSpPr>
          <p:cNvPr id="168" name="Google Shape;168;p34"/>
          <p:cNvGrpSpPr/>
          <p:nvPr/>
        </p:nvGrpSpPr>
        <p:grpSpPr>
          <a:xfrm flipH="1">
            <a:off x="8970744" y="5209684"/>
            <a:ext cx="3221255" cy="1682471"/>
            <a:chOff x="-1483620" y="3988558"/>
            <a:chExt cx="4239452" cy="2903598"/>
          </a:xfrm>
        </p:grpSpPr>
        <p:sp>
          <p:nvSpPr>
            <p:cNvPr id="169" name="Google Shape;169;p34"/>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0" name="Google Shape;170;p34"/>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71" name="Google Shape;171;p34"/>
          <p:cNvSpPr txBox="1"/>
          <p:nvPr>
            <p:ph type="title"/>
          </p:nvPr>
        </p:nvSpPr>
        <p:spPr>
          <a:xfrm>
            <a:off x="576071" y="86264"/>
            <a:ext cx="10882503" cy="156368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4"/>
          <p:cNvSpPr/>
          <p:nvPr/>
        </p:nvSpPr>
        <p:spPr>
          <a:xfrm rot="10800000">
            <a:off x="10332231" y="4321742"/>
            <a:ext cx="1859768" cy="253625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2"/>
        </a:solidFill>
      </p:bgPr>
    </p:bg>
    <p:spTree>
      <p:nvGrpSpPr>
        <p:cNvPr id="173" name="Shape 173"/>
        <p:cNvGrpSpPr/>
        <p:nvPr/>
      </p:nvGrpSpPr>
      <p:grpSpPr>
        <a:xfrm>
          <a:off x="0" y="0"/>
          <a:ext cx="0" cy="0"/>
          <a:chOff x="0" y="0"/>
          <a:chExt cx="0" cy="0"/>
        </a:xfrm>
      </p:grpSpPr>
      <p:sp>
        <p:nvSpPr>
          <p:cNvPr id="174" name="Google Shape;174;p35"/>
          <p:cNvSpPr/>
          <p:nvPr/>
        </p:nvSpPr>
        <p:spPr>
          <a:xfrm>
            <a:off x="1" y="3429000"/>
            <a:ext cx="5972051" cy="3429000"/>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5" name="Google Shape;175;p35"/>
          <p:cNvSpPr txBox="1"/>
          <p:nvPr>
            <p:ph type="title"/>
          </p:nvPr>
        </p:nvSpPr>
        <p:spPr>
          <a:xfrm>
            <a:off x="6219949" y="112143"/>
            <a:ext cx="5885912" cy="18955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35"/>
          <p:cNvSpPr/>
          <p:nvPr>
            <p:ph idx="2" type="pic"/>
          </p:nvPr>
        </p:nvSpPr>
        <p:spPr>
          <a:xfrm flipH="1">
            <a:off x="5677" y="-23854"/>
            <a:ext cx="4782725" cy="5287617"/>
          </a:xfrm>
          <a:prstGeom prst="rect">
            <a:avLst/>
          </a:prstGeom>
          <a:solidFill>
            <a:srgbClr val="BEA388"/>
          </a:solidFill>
          <a:ln>
            <a:noFill/>
          </a:ln>
        </p:spPr>
      </p:sp>
      <p:sp>
        <p:nvSpPr>
          <p:cNvPr id="177" name="Google Shape;177;p35"/>
          <p:cNvSpPr txBox="1"/>
          <p:nvPr>
            <p:ph idx="1" type="body"/>
          </p:nvPr>
        </p:nvSpPr>
        <p:spPr>
          <a:xfrm>
            <a:off x="6219949" y="2104705"/>
            <a:ext cx="5885912" cy="1440778"/>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5"/>
          <p:cNvSpPr txBox="1"/>
          <p:nvPr>
            <p:ph idx="3" type="body"/>
          </p:nvPr>
        </p:nvSpPr>
        <p:spPr>
          <a:xfrm>
            <a:off x="6219949" y="3642490"/>
            <a:ext cx="5885912" cy="2191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79" name="Google Shape;179;p35"/>
          <p:cNvGrpSpPr/>
          <p:nvPr/>
        </p:nvGrpSpPr>
        <p:grpSpPr>
          <a:xfrm flipH="1">
            <a:off x="-89095" y="3200881"/>
            <a:ext cx="7458144" cy="3718675"/>
            <a:chOff x="4749567" y="3200881"/>
            <a:chExt cx="7458144" cy="3718675"/>
          </a:xfrm>
        </p:grpSpPr>
        <p:sp>
          <p:nvSpPr>
            <p:cNvPr id="180" name="Google Shape;180;p35"/>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1" name="Google Shape;181;p35"/>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p:cSld name="Picture with Caption alt">
    <p:bg>
      <p:bgPr>
        <a:solidFill>
          <a:schemeClr val="lt2"/>
        </a:solidFill>
      </p:bgPr>
    </p:bg>
    <p:spTree>
      <p:nvGrpSpPr>
        <p:cNvPr id="182" name="Shape 182"/>
        <p:cNvGrpSpPr/>
        <p:nvPr/>
      </p:nvGrpSpPr>
      <p:grpSpPr>
        <a:xfrm>
          <a:off x="0" y="0"/>
          <a:ext cx="0" cy="0"/>
          <a:chOff x="0" y="0"/>
          <a:chExt cx="0" cy="0"/>
        </a:xfrm>
      </p:grpSpPr>
      <p:sp>
        <p:nvSpPr>
          <p:cNvPr id="183" name="Google Shape;183;p36"/>
          <p:cNvSpPr/>
          <p:nvPr/>
        </p:nvSpPr>
        <p:spPr>
          <a:xfrm>
            <a:off x="9408038" y="4230237"/>
            <a:ext cx="2797330" cy="1932290"/>
          </a:xfrm>
          <a:custGeom>
            <a:rect b="b" l="l" r="r" t="t"/>
            <a:pathLst>
              <a:path extrusionOk="0" h="1932290" w="279733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36"/>
          <p:cNvSpPr/>
          <p:nvPr/>
        </p:nvSpPr>
        <p:spPr>
          <a:xfrm>
            <a:off x="7885215" y="0"/>
            <a:ext cx="4306783" cy="4405746"/>
          </a:xfrm>
          <a:custGeom>
            <a:rect b="b" l="l" r="r" t="t"/>
            <a:pathLst>
              <a:path extrusionOk="0" h="6164034" w="586840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588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5" name="Google Shape;185;p36"/>
          <p:cNvSpPr/>
          <p:nvPr/>
        </p:nvSpPr>
        <p:spPr>
          <a:xfrm>
            <a:off x="5964144" y="640336"/>
            <a:ext cx="6243203" cy="5137129"/>
          </a:xfrm>
          <a:custGeom>
            <a:rect b="b" l="l" r="r" t="t"/>
            <a:pathLst>
              <a:path extrusionOk="0" h="5137129" w="6243203">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6" name="Google Shape;186;p36"/>
          <p:cNvSpPr txBox="1"/>
          <p:nvPr>
            <p:ph type="title"/>
          </p:nvPr>
        </p:nvSpPr>
        <p:spPr>
          <a:xfrm>
            <a:off x="576071" y="77638"/>
            <a:ext cx="7309142" cy="157551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6"/>
          <p:cNvSpPr txBox="1"/>
          <p:nvPr>
            <p:ph idx="1" type="body"/>
          </p:nvPr>
        </p:nvSpPr>
        <p:spPr>
          <a:xfrm>
            <a:off x="576072" y="1947671"/>
            <a:ext cx="4572000" cy="40707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b="0"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36"/>
          <p:cNvSpPr/>
          <p:nvPr>
            <p:ph idx="2" type="pic"/>
          </p:nvPr>
        </p:nvSpPr>
        <p:spPr>
          <a:xfrm>
            <a:off x="6646264" y="0"/>
            <a:ext cx="5545736" cy="6063092"/>
          </a:xfrm>
          <a:prstGeom prst="rect">
            <a:avLst/>
          </a:prstGeom>
          <a:solidFill>
            <a:srgbClr val="D1D8B7"/>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obj">
  <p:cSld name="OBJECT">
    <p:bg>
      <p:bgPr>
        <a:solidFill>
          <a:schemeClr val="lt2"/>
        </a:solidFill>
      </p:bgPr>
    </p:bg>
    <p:spTree>
      <p:nvGrpSpPr>
        <p:cNvPr id="23" name="Shape 23"/>
        <p:cNvGrpSpPr/>
        <p:nvPr/>
      </p:nvGrpSpPr>
      <p:grpSpPr>
        <a:xfrm>
          <a:off x="0" y="0"/>
          <a:ext cx="0" cy="0"/>
          <a:chOff x="0" y="0"/>
          <a:chExt cx="0" cy="0"/>
        </a:xfrm>
      </p:grpSpPr>
      <p:sp>
        <p:nvSpPr>
          <p:cNvPr id="24" name="Google Shape;24;p19"/>
          <p:cNvSpPr/>
          <p:nvPr/>
        </p:nvSpPr>
        <p:spPr>
          <a:xfrm>
            <a:off x="0" y="0"/>
            <a:ext cx="7067730" cy="6858000"/>
          </a:xfrm>
          <a:custGeom>
            <a:rect b="b" l="l" r="r" t="t"/>
            <a:pathLst>
              <a:path extrusionOk="0" h="6858000" w="706773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5" name="Google Shape;25;p19"/>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6" name="Google Shape;26;p19"/>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19"/>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8" name="Google Shape;28;p19"/>
          <p:cNvSpPr txBox="1"/>
          <p:nvPr>
            <p:ph type="title"/>
          </p:nvPr>
        </p:nvSpPr>
        <p:spPr>
          <a:xfrm>
            <a:off x="704384" y="1170432"/>
            <a:ext cx="6229530" cy="244278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accent1"/>
              </a:buClr>
              <a:buSzPts val="6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7790688" y="1170432"/>
            <a:ext cx="4133088" cy="4351338"/>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400"/>
              <a:buNone/>
              <a:defRPr sz="2400" cap="none"/>
            </a:lvl1pPr>
            <a:lvl2pPr indent="-228600" lvl="1" marL="914400" algn="r">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r">
              <a:lnSpc>
                <a:spcPct val="90000"/>
              </a:lnSpc>
              <a:spcBef>
                <a:spcPts val="500"/>
              </a:spcBef>
              <a:spcAft>
                <a:spcPts val="0"/>
              </a:spcAft>
              <a:buClr>
                <a:schemeClr val="dk1"/>
              </a:buClr>
              <a:buSzPts val="2000"/>
              <a:buNone/>
              <a:defRPr/>
            </a:lvl3pPr>
            <a:lvl4pPr indent="-228600" lvl="3" marL="1828800" algn="r">
              <a:lnSpc>
                <a:spcPct val="90000"/>
              </a:lnSpc>
              <a:spcBef>
                <a:spcPts val="500"/>
              </a:spcBef>
              <a:spcAft>
                <a:spcPts val="0"/>
              </a:spcAft>
              <a:buClr>
                <a:schemeClr val="dk1"/>
              </a:buClr>
              <a:buSzPts val="1800"/>
              <a:buNone/>
              <a:defRPr/>
            </a:lvl4pPr>
            <a:lvl5pPr indent="-228600" lvl="4" marL="2286000" algn="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lt2"/>
        </a:solidFill>
      </p:bgPr>
    </p:bg>
    <p:spTree>
      <p:nvGrpSpPr>
        <p:cNvPr id="189" name="Shape 189"/>
        <p:cNvGrpSpPr/>
        <p:nvPr/>
      </p:nvGrpSpPr>
      <p:grpSpPr>
        <a:xfrm>
          <a:off x="0" y="0"/>
          <a:ext cx="0" cy="0"/>
          <a:chOff x="0" y="0"/>
          <a:chExt cx="0" cy="0"/>
        </a:xfrm>
      </p:grpSpPr>
      <p:grpSp>
        <p:nvGrpSpPr>
          <p:cNvPr id="190" name="Google Shape;190;p37"/>
          <p:cNvGrpSpPr/>
          <p:nvPr/>
        </p:nvGrpSpPr>
        <p:grpSpPr>
          <a:xfrm>
            <a:off x="1" y="1"/>
            <a:ext cx="12192000" cy="6800411"/>
            <a:chOff x="1" y="1"/>
            <a:chExt cx="12192000" cy="6800411"/>
          </a:xfrm>
        </p:grpSpPr>
        <p:sp>
          <p:nvSpPr>
            <p:cNvPr id="191" name="Google Shape;191;p37"/>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2" name="Google Shape;192;p37"/>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93" name="Google Shape;193;p37"/>
          <p:cNvSpPr txBox="1"/>
          <p:nvPr>
            <p:ph type="title"/>
          </p:nvPr>
        </p:nvSpPr>
        <p:spPr>
          <a:xfrm>
            <a:off x="576072" y="238539"/>
            <a:ext cx="4195954" cy="181886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7"/>
          <p:cNvSpPr txBox="1"/>
          <p:nvPr>
            <p:ph idx="1" type="body"/>
          </p:nvPr>
        </p:nvSpPr>
        <p:spPr>
          <a:xfrm>
            <a:off x="576072" y="2057400"/>
            <a:ext cx="4195954"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5" name="Google Shape;195;p37"/>
          <p:cNvSpPr txBox="1"/>
          <p:nvPr>
            <p:ph idx="2" type="body"/>
          </p:nvPr>
        </p:nvSpPr>
        <p:spPr>
          <a:xfrm>
            <a:off x="5183188" y="987425"/>
            <a:ext cx="5908484"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Font typeface="Courier New"/>
              <a:buChar char="o"/>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2"/>
        </a:solidFill>
      </p:bgPr>
    </p:bg>
    <p:spTree>
      <p:nvGrpSpPr>
        <p:cNvPr id="196" name="Shape 196"/>
        <p:cNvGrpSpPr/>
        <p:nvPr/>
      </p:nvGrpSpPr>
      <p:grpSpPr>
        <a:xfrm>
          <a:off x="0" y="0"/>
          <a:ext cx="0" cy="0"/>
          <a:chOff x="0" y="0"/>
          <a:chExt cx="0" cy="0"/>
        </a:xfrm>
      </p:grpSpPr>
      <p:grpSp>
        <p:nvGrpSpPr>
          <p:cNvPr id="197" name="Google Shape;197;p38"/>
          <p:cNvGrpSpPr/>
          <p:nvPr/>
        </p:nvGrpSpPr>
        <p:grpSpPr>
          <a:xfrm flipH="1">
            <a:off x="8970744" y="5209684"/>
            <a:ext cx="3221255" cy="1682471"/>
            <a:chOff x="-1483620" y="3988558"/>
            <a:chExt cx="4239452" cy="2903598"/>
          </a:xfrm>
        </p:grpSpPr>
        <p:sp>
          <p:nvSpPr>
            <p:cNvPr id="198" name="Google Shape;198;p38"/>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9" name="Google Shape;199;p38"/>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200" name="Google Shape;200;p38"/>
          <p:cNvSpPr/>
          <p:nvPr/>
        </p:nvSpPr>
        <p:spPr>
          <a:xfrm rot="10800000">
            <a:off x="10332231" y="4321742"/>
            <a:ext cx="1859768" cy="253625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2"/>
        </a:solidFill>
      </p:bgPr>
    </p:bg>
    <p:spTree>
      <p:nvGrpSpPr>
        <p:cNvPr id="30" name="Shape 30"/>
        <p:cNvGrpSpPr/>
        <p:nvPr/>
      </p:nvGrpSpPr>
      <p:grpSpPr>
        <a:xfrm>
          <a:off x="0" y="0"/>
          <a:ext cx="0" cy="0"/>
          <a:chOff x="0" y="0"/>
          <a:chExt cx="0" cy="0"/>
        </a:xfrm>
      </p:grpSpPr>
      <p:sp>
        <p:nvSpPr>
          <p:cNvPr id="31" name="Google Shape;31;p20"/>
          <p:cNvSpPr/>
          <p:nvPr/>
        </p:nvSpPr>
        <p:spPr>
          <a:xfrm rot="5400000">
            <a:off x="4252761" y="-1086049"/>
            <a:ext cx="3686474" cy="12211252"/>
          </a:xfrm>
          <a:custGeom>
            <a:rect b="b" l="l" r="r" t="t"/>
            <a:pathLst>
              <a:path extrusionOk="0" h="6868829" w="6597016">
                <a:moveTo>
                  <a:pt x="3873122" y="0"/>
                </a:moveTo>
                <a:lnTo>
                  <a:pt x="6597017" y="5413"/>
                </a:lnTo>
                <a:lnTo>
                  <a:pt x="6566890" y="6868829"/>
                </a:lnTo>
                <a:lnTo>
                  <a:pt x="1" y="6863416"/>
                </a:lnTo>
                <a:lnTo>
                  <a:pt x="52855" y="6821361"/>
                </a:lnTo>
                <a:cubicBezTo>
                  <a:pt x="88562" y="6742231"/>
                  <a:pt x="120539" y="6682541"/>
                  <a:pt x="139677" y="6647333"/>
                </a:cubicBezTo>
                <a:cubicBezTo>
                  <a:pt x="1181955" y="4735617"/>
                  <a:pt x="4207771" y="5339755"/>
                  <a:pt x="5037851" y="3885977"/>
                </a:cubicBezTo>
                <a:cubicBezTo>
                  <a:pt x="5679818" y="2761633"/>
                  <a:pt x="4448032" y="1387706"/>
                  <a:pt x="3932707" y="166512"/>
                </a:cubicBezTo>
                <a:lnTo>
                  <a:pt x="3873122" y="0"/>
                </a:ln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2" name="Google Shape;32;p20"/>
          <p:cNvSpPr txBox="1"/>
          <p:nvPr>
            <p:ph type="title"/>
          </p:nvPr>
        </p:nvSpPr>
        <p:spPr>
          <a:xfrm>
            <a:off x="2858702" y="1371600"/>
            <a:ext cx="6805061" cy="16550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p:nvPr/>
        </p:nvSpPr>
        <p:spPr>
          <a:xfrm>
            <a:off x="8645826" y="1"/>
            <a:ext cx="3546175" cy="3522846"/>
          </a:xfrm>
          <a:custGeom>
            <a:rect b="b" l="l" r="r" t="t"/>
            <a:pathLst>
              <a:path extrusionOk="0" h="4669896" w="3546175">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rgbClr val="CE9A91">
              <a:alpha val="2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4" name="Google Shape;34;p20"/>
          <p:cNvSpPr txBox="1"/>
          <p:nvPr>
            <p:ph idx="1" type="body"/>
          </p:nvPr>
        </p:nvSpPr>
        <p:spPr>
          <a:xfrm>
            <a:off x="2858702" y="3360241"/>
            <a:ext cx="6805061" cy="261931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Font typeface="Courier New"/>
              <a:buNone/>
              <a:defRPr b="0" sz="2000"/>
            </a:lvl1pPr>
            <a:lvl2pPr indent="-228600" lvl="1" marL="914400" algn="ctr">
              <a:lnSpc>
                <a:spcPct val="90000"/>
              </a:lnSpc>
              <a:spcBef>
                <a:spcPts val="500"/>
              </a:spcBef>
              <a:spcAft>
                <a:spcPts val="0"/>
              </a:spcAft>
              <a:buClr>
                <a:schemeClr val="dk1"/>
              </a:buClr>
              <a:buSzPts val="1800"/>
              <a:buNone/>
              <a:defRPr sz="1800"/>
            </a:lvl2pPr>
            <a:lvl3pPr indent="-228600" lvl="2" marL="1371600" algn="ctr">
              <a:lnSpc>
                <a:spcPct val="90000"/>
              </a:lnSpc>
              <a:spcBef>
                <a:spcPts val="500"/>
              </a:spcBef>
              <a:spcAft>
                <a:spcPts val="0"/>
              </a:spcAft>
              <a:buClr>
                <a:schemeClr val="dk1"/>
              </a:buClr>
              <a:buSzPts val="1600"/>
              <a:buNone/>
              <a:defRPr sz="1600"/>
            </a:lvl3pPr>
            <a:lvl4pPr indent="-228600" lvl="3" marL="1828800" algn="ctr">
              <a:lnSpc>
                <a:spcPct val="90000"/>
              </a:lnSpc>
              <a:spcBef>
                <a:spcPts val="500"/>
              </a:spcBef>
              <a:spcAft>
                <a:spcPts val="0"/>
              </a:spcAft>
              <a:buClr>
                <a:schemeClr val="dk1"/>
              </a:buClr>
              <a:buSzPts val="1400"/>
              <a:buNone/>
              <a:defRPr sz="1400"/>
            </a:lvl4pPr>
            <a:lvl5pPr indent="-228600" lvl="4" marL="2286000" algn="ctr">
              <a:lnSpc>
                <a:spcPct val="90000"/>
              </a:lnSpc>
              <a:spcBef>
                <a:spcPts val="500"/>
              </a:spcBef>
              <a:spcAft>
                <a:spcPts val="0"/>
              </a:spcAft>
              <a:buClr>
                <a:schemeClr val="dk1"/>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0"/>
          <p:cNvSpPr/>
          <p:nvPr/>
        </p:nvSpPr>
        <p:spPr>
          <a:xfrm>
            <a:off x="9861762" y="1479227"/>
            <a:ext cx="2357351" cy="5387797"/>
          </a:xfrm>
          <a:custGeom>
            <a:rect b="b" l="l" r="r" t="t"/>
            <a:pathLst>
              <a:path extrusionOk="0" h="5352338" w="2304062">
                <a:moveTo>
                  <a:pt x="1217997" y="5352338"/>
                </a:moveTo>
                <a:cubicBezTo>
                  <a:pt x="1071977" y="5171420"/>
                  <a:pt x="901866" y="4876685"/>
                  <a:pt x="688989" y="4388050"/>
                </a:cubicBezTo>
                <a:cubicBezTo>
                  <a:pt x="142160" y="3132876"/>
                  <a:pt x="-140534" y="2437308"/>
                  <a:pt x="69595" y="1548807"/>
                </a:cubicBezTo>
                <a:cubicBezTo>
                  <a:pt x="172372" y="1114231"/>
                  <a:pt x="336897" y="927254"/>
                  <a:pt x="587048" y="666504"/>
                </a:cubicBezTo>
                <a:cubicBezTo>
                  <a:pt x="884372" y="427441"/>
                  <a:pt x="1122546" y="317855"/>
                  <a:pt x="1408715" y="206771"/>
                </a:cubicBezTo>
                <a:cubicBezTo>
                  <a:pt x="1694884" y="95687"/>
                  <a:pt x="2117532" y="43077"/>
                  <a:pt x="2304062" y="0"/>
                </a:cubicBezTo>
              </a:path>
            </a:pathLst>
          </a:custGeom>
          <a:noFill/>
          <a:ln cap="flat" cmpd="sng" w="69850">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bg>
      <p:bgPr>
        <a:solidFill>
          <a:schemeClr val="lt2"/>
        </a:solidFill>
      </p:bgPr>
    </p:bg>
    <p:spTree>
      <p:nvGrpSpPr>
        <p:cNvPr id="36" name="Shape 36"/>
        <p:cNvGrpSpPr/>
        <p:nvPr/>
      </p:nvGrpSpPr>
      <p:grpSpPr>
        <a:xfrm>
          <a:off x="0" y="0"/>
          <a:ext cx="0" cy="0"/>
          <a:chOff x="0" y="0"/>
          <a:chExt cx="0" cy="0"/>
        </a:xfrm>
      </p:grpSpPr>
      <p:grpSp>
        <p:nvGrpSpPr>
          <p:cNvPr id="37" name="Google Shape;37;p21"/>
          <p:cNvGrpSpPr/>
          <p:nvPr/>
        </p:nvGrpSpPr>
        <p:grpSpPr>
          <a:xfrm>
            <a:off x="4600810" y="-30589"/>
            <a:ext cx="7591189" cy="6915258"/>
            <a:chOff x="4600810" y="-30589"/>
            <a:chExt cx="7591189" cy="6915258"/>
          </a:xfrm>
        </p:grpSpPr>
        <p:sp>
          <p:nvSpPr>
            <p:cNvPr id="38" name="Google Shape;38;p21"/>
            <p:cNvSpPr/>
            <p:nvPr/>
          </p:nvSpPr>
          <p:spPr>
            <a:xfrm>
              <a:off x="4600810" y="0"/>
              <a:ext cx="7591189" cy="6858000"/>
            </a:xfrm>
            <a:custGeom>
              <a:rect b="b" l="l" r="r" t="t"/>
              <a:pathLst>
                <a:path extrusionOk="0" h="6858000" w="7591189">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9" name="Google Shape;39;p21"/>
            <p:cNvSpPr/>
            <p:nvPr/>
          </p:nvSpPr>
          <p:spPr>
            <a:xfrm>
              <a:off x="6134000" y="-30589"/>
              <a:ext cx="5047481" cy="6915258"/>
            </a:xfrm>
            <a:custGeom>
              <a:rect b="b" l="l" r="r" t="t"/>
              <a:pathLst>
                <a:path extrusionOk="0" h="6915258" w="5047481">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cap="flat" cmpd="sng" w="603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40" name="Google Shape;40;p21"/>
          <p:cNvSpPr txBox="1"/>
          <p:nvPr>
            <p:ph type="title"/>
          </p:nvPr>
        </p:nvSpPr>
        <p:spPr>
          <a:xfrm>
            <a:off x="576072" y="1414732"/>
            <a:ext cx="8532417" cy="161148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1"/>
          <p:cNvSpPr txBox="1"/>
          <p:nvPr>
            <p:ph idx="1" type="body"/>
          </p:nvPr>
        </p:nvSpPr>
        <p:spPr>
          <a:xfrm>
            <a:off x="576072" y="3357977"/>
            <a:ext cx="8532417" cy="26433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b="0" sz="2000"/>
            </a:lvl1pPr>
            <a:lvl2pPr indent="-342900" lvl="1" marL="914400" algn="l">
              <a:lnSpc>
                <a:spcPct val="90000"/>
              </a:lnSpc>
              <a:spcBef>
                <a:spcPts val="500"/>
              </a:spcBef>
              <a:spcAft>
                <a:spcPts val="0"/>
              </a:spcAft>
              <a:buClr>
                <a:schemeClr val="dk1"/>
              </a:buClr>
              <a:buSzPts val="1800"/>
              <a:buFont typeface="Arial"/>
              <a:buChar char="•"/>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Font typeface="Arial"/>
              <a:buChar char="•"/>
              <a:defRPr sz="1400"/>
            </a:lvl4pPr>
            <a:lvl5pPr indent="-304800" lvl="4" marL="2286000" algn="l">
              <a:lnSpc>
                <a:spcPct val="90000"/>
              </a:lnSpc>
              <a:spcBef>
                <a:spcPts val="500"/>
              </a:spcBef>
              <a:spcAft>
                <a:spcPts val="0"/>
              </a:spcAft>
              <a:buClr>
                <a:schemeClr val="dk1"/>
              </a:buClr>
              <a:buSzPts val="1200"/>
              <a:buFont typeface="Arial"/>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solidFill>
          <a:schemeClr val="lt2"/>
        </a:solidFill>
      </p:bgPr>
    </p:bg>
    <p:spTree>
      <p:nvGrpSpPr>
        <p:cNvPr id="42" name="Shape 42"/>
        <p:cNvGrpSpPr/>
        <p:nvPr/>
      </p:nvGrpSpPr>
      <p:grpSpPr>
        <a:xfrm>
          <a:off x="0" y="0"/>
          <a:ext cx="0" cy="0"/>
          <a:chOff x="0" y="0"/>
          <a:chExt cx="0" cy="0"/>
        </a:xfrm>
      </p:grpSpPr>
      <p:grpSp>
        <p:nvGrpSpPr>
          <p:cNvPr id="43" name="Google Shape;43;p22"/>
          <p:cNvGrpSpPr/>
          <p:nvPr/>
        </p:nvGrpSpPr>
        <p:grpSpPr>
          <a:xfrm>
            <a:off x="0" y="0"/>
            <a:ext cx="12192001" cy="6800412"/>
            <a:chOff x="0" y="0"/>
            <a:chExt cx="12192001" cy="6800412"/>
          </a:xfrm>
        </p:grpSpPr>
        <p:sp>
          <p:nvSpPr>
            <p:cNvPr id="44" name="Google Shape;44;p22"/>
            <p:cNvSpPr/>
            <p:nvPr/>
          </p:nvSpPr>
          <p:spPr>
            <a:xfrm>
              <a:off x="0" y="0"/>
              <a:ext cx="4303817" cy="6100294"/>
            </a:xfrm>
            <a:custGeom>
              <a:rect b="b" l="l" r="r" t="t"/>
              <a:pathLst>
                <a:path extrusionOk="0" h="6100294" w="4303817">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5" name="Google Shape;45;p22"/>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6" name="Google Shape;46;p22"/>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47" name="Google Shape;47;p22"/>
          <p:cNvSpPr txBox="1"/>
          <p:nvPr>
            <p:ph type="title"/>
          </p:nvPr>
        </p:nvSpPr>
        <p:spPr>
          <a:xfrm>
            <a:off x="576072" y="57588"/>
            <a:ext cx="10515600" cy="158593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2"/>
          <p:cNvSpPr txBox="1"/>
          <p:nvPr>
            <p:ph idx="1" type="body"/>
          </p:nvPr>
        </p:nvSpPr>
        <p:spPr>
          <a:xfrm>
            <a:off x="576072" y="1901952"/>
            <a:ext cx="10515600" cy="387705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6"/>
        </a:solidFill>
      </p:bgPr>
    </p:bg>
    <p:spTree>
      <p:nvGrpSpPr>
        <p:cNvPr id="49" name="Shape 49"/>
        <p:cNvGrpSpPr/>
        <p:nvPr/>
      </p:nvGrpSpPr>
      <p:grpSpPr>
        <a:xfrm>
          <a:off x="0" y="0"/>
          <a:ext cx="0" cy="0"/>
          <a:chOff x="0" y="0"/>
          <a:chExt cx="0" cy="0"/>
        </a:xfrm>
      </p:grpSpPr>
      <p:grpSp>
        <p:nvGrpSpPr>
          <p:cNvPr id="50" name="Google Shape;50;p23"/>
          <p:cNvGrpSpPr/>
          <p:nvPr/>
        </p:nvGrpSpPr>
        <p:grpSpPr>
          <a:xfrm>
            <a:off x="0" y="0"/>
            <a:ext cx="12192001" cy="6858000"/>
            <a:chOff x="0" y="0"/>
            <a:chExt cx="12192001" cy="6858000"/>
          </a:xfrm>
        </p:grpSpPr>
        <p:sp>
          <p:nvSpPr>
            <p:cNvPr id="51" name="Google Shape;51;p23"/>
            <p:cNvSpPr/>
            <p:nvPr/>
          </p:nvSpPr>
          <p:spPr>
            <a:xfrm>
              <a:off x="737754" y="1496371"/>
              <a:ext cx="11454247" cy="5361629"/>
            </a:xfrm>
            <a:custGeom>
              <a:rect b="b" l="l" r="r" t="t"/>
              <a:pathLst>
                <a:path extrusionOk="0" h="5361629" w="11454247">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rgbClr val="454F58">
                <a:alpha val="4274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52" name="Google Shape;52;p23"/>
            <p:cNvSpPr/>
            <p:nvPr/>
          </p:nvSpPr>
          <p:spPr>
            <a:xfrm>
              <a:off x="0" y="0"/>
              <a:ext cx="8254792" cy="6858000"/>
            </a:xfrm>
            <a:custGeom>
              <a:rect b="b" l="l" r="r" t="t"/>
              <a:pathLst>
                <a:path extrusionOk="0" h="6858000" w="8254792">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dk2">
                <a:alpha val="6274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53" name="Google Shape;53;p23"/>
            <p:cNvSpPr/>
            <p:nvPr/>
          </p:nvSpPr>
          <p:spPr>
            <a:xfrm>
              <a:off x="8419454" y="0"/>
              <a:ext cx="3772547" cy="6858000"/>
            </a:xfrm>
            <a:custGeom>
              <a:rect b="b" l="l" r="r" t="t"/>
              <a:pathLst>
                <a:path extrusionOk="0" h="6858000" w="3772547">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09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54" name="Google Shape;54;p23"/>
          <p:cNvSpPr txBox="1"/>
          <p:nvPr>
            <p:ph type="title"/>
          </p:nvPr>
        </p:nvSpPr>
        <p:spPr>
          <a:xfrm>
            <a:off x="576072" y="129398"/>
            <a:ext cx="10515600" cy="15271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 type="body"/>
          </p:nvPr>
        </p:nvSpPr>
        <p:spPr>
          <a:xfrm>
            <a:off x="576072" y="1911096"/>
            <a:ext cx="7242048" cy="40233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3"/>
          <p:cNvSpPr txBox="1"/>
          <p:nvPr>
            <p:ph idx="2" type="body"/>
          </p:nvPr>
        </p:nvSpPr>
        <p:spPr>
          <a:xfrm>
            <a:off x="576072" y="2350008"/>
            <a:ext cx="7242048" cy="10972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3"/>
          <p:cNvSpPr txBox="1"/>
          <p:nvPr>
            <p:ph idx="3" type="body"/>
          </p:nvPr>
        </p:nvSpPr>
        <p:spPr>
          <a:xfrm>
            <a:off x="576072" y="3557016"/>
            <a:ext cx="7242048" cy="40233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3"/>
          <p:cNvSpPr txBox="1"/>
          <p:nvPr>
            <p:ph idx="4" type="body"/>
          </p:nvPr>
        </p:nvSpPr>
        <p:spPr>
          <a:xfrm>
            <a:off x="576072" y="3995928"/>
            <a:ext cx="7242048" cy="10972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9" name="Google Shape;59;p23"/>
          <p:cNvCxnSpPr/>
          <p:nvPr/>
        </p:nvCxnSpPr>
        <p:spPr>
          <a:xfrm>
            <a:off x="0" y="6324600"/>
            <a:ext cx="12192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owMasterSp="0">
  <p:cSld name="Three Column">
    <p:bg>
      <p:bgPr>
        <a:solidFill>
          <a:schemeClr val="lt2"/>
        </a:solidFill>
      </p:bgPr>
    </p:bg>
    <p:spTree>
      <p:nvGrpSpPr>
        <p:cNvPr id="60" name="Shape 60"/>
        <p:cNvGrpSpPr/>
        <p:nvPr/>
      </p:nvGrpSpPr>
      <p:grpSpPr>
        <a:xfrm>
          <a:off x="0" y="0"/>
          <a:ext cx="0" cy="0"/>
          <a:chOff x="0" y="0"/>
          <a:chExt cx="0" cy="0"/>
        </a:xfrm>
      </p:grpSpPr>
      <p:grpSp>
        <p:nvGrpSpPr>
          <p:cNvPr id="61" name="Google Shape;61;p24"/>
          <p:cNvGrpSpPr/>
          <p:nvPr/>
        </p:nvGrpSpPr>
        <p:grpSpPr>
          <a:xfrm>
            <a:off x="0" y="-1"/>
            <a:ext cx="12192000" cy="6858001"/>
            <a:chOff x="0" y="-1"/>
            <a:chExt cx="12192000" cy="6858001"/>
          </a:xfrm>
        </p:grpSpPr>
        <p:sp>
          <p:nvSpPr>
            <p:cNvPr id="62" name="Google Shape;62;p24"/>
            <p:cNvSpPr/>
            <p:nvPr/>
          </p:nvSpPr>
          <p:spPr>
            <a:xfrm>
              <a:off x="621728" y="4724605"/>
              <a:ext cx="8993194" cy="2133395"/>
            </a:xfrm>
            <a:custGeom>
              <a:rect b="b" l="l" r="r" t="t"/>
              <a:pathLst>
                <a:path extrusionOk="0" h="2133395" w="8993194">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dk2">
                <a:alpha val="7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3" name="Google Shape;63;p24"/>
            <p:cNvSpPr/>
            <p:nvPr/>
          </p:nvSpPr>
          <p:spPr>
            <a:xfrm>
              <a:off x="0" y="-1"/>
              <a:ext cx="12192000" cy="6858000"/>
            </a:xfrm>
            <a:custGeom>
              <a:rect b="b" l="l" r="r" t="t"/>
              <a:pathLst>
                <a:path extrusionOk="0" h="6858000" w="12192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196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64" name="Google Shape;64;p24"/>
          <p:cNvSpPr txBox="1"/>
          <p:nvPr>
            <p:ph type="title"/>
          </p:nvPr>
        </p:nvSpPr>
        <p:spPr>
          <a:xfrm>
            <a:off x="576072" y="94891"/>
            <a:ext cx="11228832" cy="155102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4"/>
          <p:cNvSpPr txBox="1"/>
          <p:nvPr>
            <p:ph idx="1" type="body"/>
          </p:nvPr>
        </p:nvSpPr>
        <p:spPr>
          <a:xfrm>
            <a:off x="576072" y="1773040"/>
            <a:ext cx="2944368" cy="68395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24"/>
          <p:cNvSpPr txBox="1"/>
          <p:nvPr>
            <p:ph idx="2" type="body"/>
          </p:nvPr>
        </p:nvSpPr>
        <p:spPr>
          <a:xfrm>
            <a:off x="576072" y="2505075"/>
            <a:ext cx="294436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4"/>
          <p:cNvSpPr txBox="1"/>
          <p:nvPr>
            <p:ph idx="3" type="body"/>
          </p:nvPr>
        </p:nvSpPr>
        <p:spPr>
          <a:xfrm>
            <a:off x="4782312" y="1773040"/>
            <a:ext cx="2944368" cy="68395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24"/>
          <p:cNvSpPr txBox="1"/>
          <p:nvPr>
            <p:ph idx="4" type="body"/>
          </p:nvPr>
        </p:nvSpPr>
        <p:spPr>
          <a:xfrm>
            <a:off x="4782312" y="2505075"/>
            <a:ext cx="294436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4"/>
          <p:cNvSpPr txBox="1"/>
          <p:nvPr>
            <p:ph idx="5" type="body"/>
          </p:nvPr>
        </p:nvSpPr>
        <p:spPr>
          <a:xfrm>
            <a:off x="8860536" y="1773040"/>
            <a:ext cx="2944368" cy="68395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24"/>
          <p:cNvSpPr txBox="1"/>
          <p:nvPr>
            <p:ph idx="6" type="body"/>
          </p:nvPr>
        </p:nvSpPr>
        <p:spPr>
          <a:xfrm>
            <a:off x="8860536" y="2492438"/>
            <a:ext cx="294436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1" name="Google Shape;71;p24"/>
          <p:cNvCxnSpPr/>
          <p:nvPr/>
        </p:nvCxnSpPr>
        <p:spPr>
          <a:xfrm>
            <a:off x="0" y="6324600"/>
            <a:ext cx="12192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Image" showMasterSp="0">
  <p:cSld name="Two Content with Image">
    <p:bg>
      <p:bgPr>
        <a:solidFill>
          <a:schemeClr val="lt2"/>
        </a:solidFill>
      </p:bgPr>
    </p:bg>
    <p:spTree>
      <p:nvGrpSpPr>
        <p:cNvPr id="72" name="Shape 72"/>
        <p:cNvGrpSpPr/>
        <p:nvPr/>
      </p:nvGrpSpPr>
      <p:grpSpPr>
        <a:xfrm>
          <a:off x="0" y="0"/>
          <a:ext cx="0" cy="0"/>
          <a:chOff x="0" y="0"/>
          <a:chExt cx="0" cy="0"/>
        </a:xfrm>
      </p:grpSpPr>
      <p:grpSp>
        <p:nvGrpSpPr>
          <p:cNvPr id="73" name="Google Shape;73;p25"/>
          <p:cNvGrpSpPr/>
          <p:nvPr/>
        </p:nvGrpSpPr>
        <p:grpSpPr>
          <a:xfrm>
            <a:off x="0" y="-1"/>
            <a:ext cx="12192000" cy="6858001"/>
            <a:chOff x="0" y="-1"/>
            <a:chExt cx="12192000" cy="6858001"/>
          </a:xfrm>
        </p:grpSpPr>
        <p:sp>
          <p:nvSpPr>
            <p:cNvPr id="74" name="Google Shape;74;p25"/>
            <p:cNvSpPr/>
            <p:nvPr/>
          </p:nvSpPr>
          <p:spPr>
            <a:xfrm>
              <a:off x="621728" y="4724605"/>
              <a:ext cx="8993194" cy="2133395"/>
            </a:xfrm>
            <a:custGeom>
              <a:rect b="b" l="l" r="r" t="t"/>
              <a:pathLst>
                <a:path extrusionOk="0" h="2133395" w="8993194">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dk2">
                <a:alpha val="7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5" name="Google Shape;75;p25"/>
            <p:cNvSpPr/>
            <p:nvPr/>
          </p:nvSpPr>
          <p:spPr>
            <a:xfrm>
              <a:off x="0" y="-1"/>
              <a:ext cx="12192000" cy="6858000"/>
            </a:xfrm>
            <a:custGeom>
              <a:rect b="b" l="l" r="r" t="t"/>
              <a:pathLst>
                <a:path extrusionOk="0" h="6858000" w="12192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2">
                <a:alpha val="6196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cxnSp>
        <p:nvCxnSpPr>
          <p:cNvPr id="76" name="Google Shape;76;p25"/>
          <p:cNvCxnSpPr/>
          <p:nvPr/>
        </p:nvCxnSpPr>
        <p:spPr>
          <a:xfrm>
            <a:off x="0" y="6324600"/>
            <a:ext cx="12192000" cy="0"/>
          </a:xfrm>
          <a:prstGeom prst="straightConnector1">
            <a:avLst/>
          </a:prstGeom>
          <a:noFill/>
          <a:ln cap="flat" cmpd="sng" w="15875">
            <a:solidFill>
              <a:schemeClr val="accent1"/>
            </a:solidFill>
            <a:prstDash val="solid"/>
            <a:miter lim="800000"/>
            <a:headEnd len="sm" w="sm" type="none"/>
            <a:tailEnd len="sm" w="sm" type="none"/>
          </a:ln>
        </p:spPr>
      </p:cxnSp>
      <p:sp>
        <p:nvSpPr>
          <p:cNvPr id="77" name="Google Shape;77;p25"/>
          <p:cNvSpPr txBox="1"/>
          <p:nvPr>
            <p:ph type="title"/>
          </p:nvPr>
        </p:nvSpPr>
        <p:spPr>
          <a:xfrm>
            <a:off x="576071" y="94891"/>
            <a:ext cx="11003016" cy="155102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5"/>
          <p:cNvSpPr txBox="1"/>
          <p:nvPr>
            <p:ph idx="1" type="body"/>
          </p:nvPr>
        </p:nvSpPr>
        <p:spPr>
          <a:xfrm>
            <a:off x="576070" y="1825625"/>
            <a:ext cx="5443730" cy="167217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Courier New"/>
              <a:buChar char="o"/>
              <a:defRPr b="1" sz="2000">
                <a:solidFill>
                  <a:schemeClr val="lt1"/>
                </a:solidFill>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30200" lvl="2" marL="1371600" algn="l">
              <a:lnSpc>
                <a:spcPct val="90000"/>
              </a:lnSpc>
              <a:spcBef>
                <a:spcPts val="500"/>
              </a:spcBef>
              <a:spcAft>
                <a:spcPts val="0"/>
              </a:spcAft>
              <a:buClr>
                <a:schemeClr val="lt1"/>
              </a:buClr>
              <a:buSzPts val="1600"/>
              <a:buChar char="•"/>
              <a:defRPr sz="1600">
                <a:solidFill>
                  <a:schemeClr val="lt1"/>
                </a:solidFill>
              </a:defRPr>
            </a:lvl3pPr>
            <a:lvl4pPr indent="-317500" lvl="3" marL="1828800" algn="l">
              <a:lnSpc>
                <a:spcPct val="90000"/>
              </a:lnSpc>
              <a:spcBef>
                <a:spcPts val="500"/>
              </a:spcBef>
              <a:spcAft>
                <a:spcPts val="0"/>
              </a:spcAft>
              <a:buClr>
                <a:schemeClr val="lt1"/>
              </a:buClr>
              <a:buSzPts val="1400"/>
              <a:buChar char="•"/>
              <a:defRPr sz="14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5"/>
          <p:cNvSpPr txBox="1"/>
          <p:nvPr>
            <p:ph idx="2" type="body"/>
          </p:nvPr>
        </p:nvSpPr>
        <p:spPr>
          <a:xfrm>
            <a:off x="6172199" y="1825625"/>
            <a:ext cx="5491479" cy="167217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Courier New"/>
              <a:buChar char="o"/>
              <a:defRPr b="1" sz="2000">
                <a:solidFill>
                  <a:schemeClr val="lt1"/>
                </a:solidFill>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30200" lvl="2" marL="1371600" algn="l">
              <a:lnSpc>
                <a:spcPct val="90000"/>
              </a:lnSpc>
              <a:spcBef>
                <a:spcPts val="500"/>
              </a:spcBef>
              <a:spcAft>
                <a:spcPts val="0"/>
              </a:spcAft>
              <a:buClr>
                <a:schemeClr val="lt1"/>
              </a:buClr>
              <a:buSzPts val="1600"/>
              <a:buChar char="•"/>
              <a:defRPr sz="1600">
                <a:solidFill>
                  <a:schemeClr val="lt1"/>
                </a:solidFill>
              </a:defRPr>
            </a:lvl3pPr>
            <a:lvl4pPr indent="-317500" lvl="3" marL="1828800" algn="l">
              <a:lnSpc>
                <a:spcPct val="90000"/>
              </a:lnSpc>
              <a:spcBef>
                <a:spcPts val="500"/>
              </a:spcBef>
              <a:spcAft>
                <a:spcPts val="0"/>
              </a:spcAft>
              <a:buClr>
                <a:schemeClr val="lt1"/>
              </a:buClr>
              <a:buSzPts val="1400"/>
              <a:buChar char="•"/>
              <a:defRPr sz="14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5"/>
          <p:cNvSpPr/>
          <p:nvPr>
            <p:ph idx="3" type="pic"/>
          </p:nvPr>
        </p:nvSpPr>
        <p:spPr>
          <a:xfrm>
            <a:off x="5939169" y="3497802"/>
            <a:ext cx="6252861" cy="3367334"/>
          </a:xfrm>
          <a:prstGeom prst="rect">
            <a:avLst/>
          </a:prstGeom>
          <a:solidFill>
            <a:srgbClr val="BEA388"/>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2"/>
        </a:solidFill>
      </p:bgPr>
    </p:bg>
    <p:spTree>
      <p:nvGrpSpPr>
        <p:cNvPr id="81" name="Shape 81"/>
        <p:cNvGrpSpPr/>
        <p:nvPr/>
      </p:nvGrpSpPr>
      <p:grpSpPr>
        <a:xfrm>
          <a:off x="0" y="0"/>
          <a:ext cx="0" cy="0"/>
          <a:chOff x="0" y="0"/>
          <a:chExt cx="0" cy="0"/>
        </a:xfrm>
      </p:grpSpPr>
      <p:sp>
        <p:nvSpPr>
          <p:cNvPr id="82" name="Google Shape;82;p26"/>
          <p:cNvSpPr txBox="1"/>
          <p:nvPr>
            <p:ph type="title"/>
          </p:nvPr>
        </p:nvSpPr>
        <p:spPr>
          <a:xfrm>
            <a:off x="576071" y="86264"/>
            <a:ext cx="7760483" cy="155725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6"/>
          <p:cNvSpPr txBox="1"/>
          <p:nvPr>
            <p:ph idx="1" type="body"/>
          </p:nvPr>
        </p:nvSpPr>
        <p:spPr>
          <a:xfrm>
            <a:off x="576071" y="1901952"/>
            <a:ext cx="7760483" cy="387705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6"/>
          <p:cNvSpPr/>
          <p:nvPr/>
        </p:nvSpPr>
        <p:spPr>
          <a:xfrm rot="5400000">
            <a:off x="7283614" y="1364513"/>
            <a:ext cx="5961324" cy="3232297"/>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85" name="Google Shape;85;p26"/>
          <p:cNvSpPr/>
          <p:nvPr/>
        </p:nvSpPr>
        <p:spPr>
          <a:xfrm rot="10800000">
            <a:off x="8336554" y="0"/>
            <a:ext cx="3855446" cy="3657600"/>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2" name="Google Shape;12;p17"/>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Gill Sans"/>
                <a:ea typeface="Gill Sans"/>
                <a:cs typeface="Gill Sans"/>
                <a:sym typeface="Gill Sans"/>
              </a:defRPr>
            </a:lvl1pPr>
            <a:lvl2pPr indent="0" lvl="1" marL="0" marR="0" rtl="0" algn="r">
              <a:spcBef>
                <a:spcPts val="0"/>
              </a:spcBef>
              <a:buNone/>
              <a:defRPr b="0" i="0" sz="1400" u="none" cap="none" strike="noStrike">
                <a:solidFill>
                  <a:schemeClr val="dk1"/>
                </a:solidFill>
                <a:latin typeface="Gill Sans"/>
                <a:ea typeface="Gill Sans"/>
                <a:cs typeface="Gill Sans"/>
                <a:sym typeface="Gill Sans"/>
              </a:defRPr>
            </a:lvl2pPr>
            <a:lvl3pPr indent="0" lvl="2" marL="0" marR="0" rtl="0" algn="r">
              <a:spcBef>
                <a:spcPts val="0"/>
              </a:spcBef>
              <a:buNone/>
              <a:defRPr b="0" i="0" sz="1400" u="none" cap="none" strike="noStrike">
                <a:solidFill>
                  <a:schemeClr val="dk1"/>
                </a:solidFill>
                <a:latin typeface="Gill Sans"/>
                <a:ea typeface="Gill Sans"/>
                <a:cs typeface="Gill Sans"/>
                <a:sym typeface="Gill Sans"/>
              </a:defRPr>
            </a:lvl3pPr>
            <a:lvl4pPr indent="0" lvl="3" marL="0" marR="0" rtl="0" algn="r">
              <a:spcBef>
                <a:spcPts val="0"/>
              </a:spcBef>
              <a:buNone/>
              <a:defRPr b="0" i="0" sz="1400" u="none" cap="none" strike="noStrike">
                <a:solidFill>
                  <a:schemeClr val="dk1"/>
                </a:solidFill>
                <a:latin typeface="Gill Sans"/>
                <a:ea typeface="Gill Sans"/>
                <a:cs typeface="Gill Sans"/>
                <a:sym typeface="Gill Sans"/>
              </a:defRPr>
            </a:lvl4pPr>
            <a:lvl5pPr indent="0" lvl="4" marL="0" marR="0" rtl="0" algn="r">
              <a:spcBef>
                <a:spcPts val="0"/>
              </a:spcBef>
              <a:buNone/>
              <a:defRPr b="0" i="0" sz="1400" u="none" cap="none" strike="noStrike">
                <a:solidFill>
                  <a:schemeClr val="dk1"/>
                </a:solidFill>
                <a:latin typeface="Gill Sans"/>
                <a:ea typeface="Gill Sans"/>
                <a:cs typeface="Gill Sans"/>
                <a:sym typeface="Gill Sans"/>
              </a:defRPr>
            </a:lvl5pPr>
            <a:lvl6pPr indent="0" lvl="5" marL="0" marR="0" rtl="0" algn="r">
              <a:spcBef>
                <a:spcPts val="0"/>
              </a:spcBef>
              <a:buNone/>
              <a:defRPr b="0" i="0" sz="1400" u="none" cap="none" strike="noStrike">
                <a:solidFill>
                  <a:schemeClr val="dk1"/>
                </a:solidFill>
                <a:latin typeface="Gill Sans"/>
                <a:ea typeface="Gill Sans"/>
                <a:cs typeface="Gill Sans"/>
                <a:sym typeface="Gill Sans"/>
              </a:defRPr>
            </a:lvl6pPr>
            <a:lvl7pPr indent="0" lvl="6" marL="0" marR="0" rtl="0" algn="r">
              <a:spcBef>
                <a:spcPts val="0"/>
              </a:spcBef>
              <a:buNone/>
              <a:defRPr b="0" i="0" sz="1400" u="none" cap="none" strike="noStrike">
                <a:solidFill>
                  <a:schemeClr val="dk1"/>
                </a:solidFill>
                <a:latin typeface="Gill Sans"/>
                <a:ea typeface="Gill Sans"/>
                <a:cs typeface="Gill Sans"/>
                <a:sym typeface="Gill Sans"/>
              </a:defRPr>
            </a:lvl7pPr>
            <a:lvl8pPr indent="0" lvl="7" marL="0" marR="0" rtl="0" algn="r">
              <a:spcBef>
                <a:spcPts val="0"/>
              </a:spcBef>
              <a:buNone/>
              <a:defRPr b="0" i="0" sz="1400" u="none" cap="none" strike="noStrike">
                <a:solidFill>
                  <a:schemeClr val="dk1"/>
                </a:solidFill>
                <a:latin typeface="Gill Sans"/>
                <a:ea typeface="Gill Sans"/>
                <a:cs typeface="Gill Sans"/>
                <a:sym typeface="Gill Sans"/>
              </a:defRPr>
            </a:lvl8pPr>
            <a:lvl9pPr indent="0" lvl="8" marL="0" marR="0" rtl="0" algn="r">
              <a:spcBef>
                <a:spcPts val="0"/>
              </a:spcBef>
              <a:buNone/>
              <a:defRPr b="0" i="0" sz="1400" u="none" cap="none" strike="noStrike">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7"/>
          <p:cNvCxnSpPr/>
          <p:nvPr/>
        </p:nvCxnSpPr>
        <p:spPr>
          <a:xfrm>
            <a:off x="0" y="6324600"/>
            <a:ext cx="12192000" cy="0"/>
          </a:xfrm>
          <a:prstGeom prst="straightConnector1">
            <a:avLst/>
          </a:prstGeom>
          <a:noFill/>
          <a:ln cap="flat" cmpd="sng" w="1587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5" name="Shape 205"/>
        <p:cNvGrpSpPr/>
        <p:nvPr/>
      </p:nvGrpSpPr>
      <p:grpSpPr>
        <a:xfrm>
          <a:off x="0" y="0"/>
          <a:ext cx="0" cy="0"/>
          <a:chOff x="0" y="0"/>
          <a:chExt cx="0" cy="0"/>
        </a:xfrm>
      </p:grpSpPr>
      <p:sp>
        <p:nvSpPr>
          <p:cNvPr id="206" name="Google Shape;206;p1"/>
          <p:cNvSpPr txBox="1"/>
          <p:nvPr>
            <p:ph type="ctrTitle"/>
          </p:nvPr>
        </p:nvSpPr>
        <p:spPr>
          <a:xfrm>
            <a:off x="1524000" y="124286"/>
            <a:ext cx="9144000" cy="342650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4400"/>
              <a:t>PRODUCT DEMAND PREDICTION WITH MACHINE LEARNING</a:t>
            </a:r>
            <a:endParaRPr/>
          </a:p>
        </p:txBody>
      </p:sp>
      <p:sp>
        <p:nvSpPr>
          <p:cNvPr id="207" name="Google Shape;207;p1"/>
          <p:cNvSpPr txBox="1"/>
          <p:nvPr>
            <p:ph idx="1" type="subTitle"/>
          </p:nvPr>
        </p:nvSpPr>
        <p:spPr>
          <a:xfrm>
            <a:off x="1524000" y="3914273"/>
            <a:ext cx="9144000" cy="141170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SAKTHISWATHI G,</a:t>
            </a:r>
            <a:endParaRPr/>
          </a:p>
          <a:p>
            <a:pPr indent="0" lvl="0" marL="0" rtl="0" algn="ctr">
              <a:lnSpc>
                <a:spcPct val="90000"/>
              </a:lnSpc>
              <a:spcBef>
                <a:spcPts val="1000"/>
              </a:spcBef>
              <a:spcAft>
                <a:spcPts val="0"/>
              </a:spcAft>
              <a:buClr>
                <a:schemeClr val="dk1"/>
              </a:buClr>
              <a:buSzPts val="2400"/>
              <a:buNone/>
            </a:pPr>
            <a:r>
              <a:rPr lang="en-US"/>
              <a:t>IIIYr-CSE Dept,</a:t>
            </a:r>
            <a:endParaRPr/>
          </a:p>
          <a:p>
            <a:pPr indent="0" lvl="0" marL="0" rtl="0" algn="ctr">
              <a:lnSpc>
                <a:spcPct val="90000"/>
              </a:lnSpc>
              <a:spcBef>
                <a:spcPts val="1000"/>
              </a:spcBef>
              <a:spcAft>
                <a:spcPts val="0"/>
              </a:spcAft>
              <a:buClr>
                <a:schemeClr val="dk1"/>
              </a:buClr>
              <a:buSzPts val="2400"/>
              <a:buNone/>
            </a:pPr>
            <a:r>
              <a:rPr lang="en-US"/>
              <a:t>VVCET.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10"/>
          <p:cNvPicPr preferRelativeResize="0"/>
          <p:nvPr>
            <p:ph idx="1" type="body"/>
          </p:nvPr>
        </p:nvPicPr>
        <p:blipFill rotWithShape="1">
          <a:blip r:embed="rId3">
            <a:alphaModFix/>
          </a:blip>
          <a:srcRect b="0" l="0" r="0" t="0"/>
          <a:stretch/>
        </p:blipFill>
        <p:spPr>
          <a:xfrm>
            <a:off x="1095270" y="432079"/>
            <a:ext cx="10872317" cy="61395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6" name="Shape 266"/>
        <p:cNvGrpSpPr/>
        <p:nvPr/>
      </p:nvGrpSpPr>
      <p:grpSpPr>
        <a:xfrm>
          <a:off x="0" y="0"/>
          <a:ext cx="0" cy="0"/>
          <a:chOff x="0" y="0"/>
          <a:chExt cx="0" cy="0"/>
        </a:xfrm>
      </p:grpSpPr>
      <p:sp>
        <p:nvSpPr>
          <p:cNvPr id="267" name="Google Shape;267;p11"/>
          <p:cNvSpPr txBox="1"/>
          <p:nvPr>
            <p:ph type="title"/>
          </p:nvPr>
        </p:nvSpPr>
        <p:spPr>
          <a:xfrm>
            <a:off x="576071" y="86264"/>
            <a:ext cx="7760483" cy="155725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Data processing steps:</a:t>
            </a:r>
            <a:endParaRPr/>
          </a:p>
        </p:txBody>
      </p:sp>
      <p:graphicFrame>
        <p:nvGraphicFramePr>
          <p:cNvPr id="268" name="Google Shape;268;p11"/>
          <p:cNvGraphicFramePr/>
          <p:nvPr/>
        </p:nvGraphicFramePr>
        <p:xfrm>
          <a:off x="576262" y="1901825"/>
          <a:ext cx="3000000" cy="3000000"/>
        </p:xfrm>
        <a:graphic>
          <a:graphicData uri="http://schemas.openxmlformats.org/drawingml/2006/table">
            <a:tbl>
              <a:tblPr bandRow="1" firstRow="1">
                <a:noFill/>
                <a:tableStyleId>{6CF34974-27F3-4C41-A397-7AD4DC696498}</a:tableStyleId>
              </a:tblPr>
              <a:tblGrid>
                <a:gridCol w="7532750"/>
              </a:tblGrid>
              <a:tr h="796825">
                <a:tc>
                  <a:txBody>
                    <a:bodyPr/>
                    <a:lstStyle/>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Data Cleaning</a:t>
                      </a:r>
                      <a:r>
                        <a:rPr b="0" i="0" lang="en-US" sz="1800" u="none" cap="none" strike="noStrike">
                          <a:solidFill>
                            <a:schemeClr val="dk1"/>
                          </a:solidFill>
                          <a:latin typeface="Gill Sans"/>
                          <a:ea typeface="Gill Sans"/>
                          <a:cs typeface="Gill Sans"/>
                          <a:sym typeface="Gill Sans"/>
                        </a:rPr>
                        <a:t>: Removing outliers, correcting inaccuracies, and ensuring data consistency.</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Handling Missing Values</a:t>
                      </a:r>
                      <a:r>
                        <a:rPr b="0" i="0" lang="en-US" sz="1800" u="none" cap="none" strike="noStrike">
                          <a:solidFill>
                            <a:schemeClr val="dk1"/>
                          </a:solidFill>
                          <a:latin typeface="Gill Sans"/>
                          <a:ea typeface="Gill Sans"/>
                          <a:cs typeface="Gill Sans"/>
                          <a:sym typeface="Gill Sans"/>
                        </a:rPr>
                        <a:t>: Imputing missing data using techniques like mean, median, or interpolation.</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Normalization/Scaling</a:t>
                      </a:r>
                      <a:r>
                        <a:rPr b="0" i="0" lang="en-US" sz="1800" u="none" cap="none" strike="noStrike">
                          <a:solidFill>
                            <a:schemeClr val="dk1"/>
                          </a:solidFill>
                          <a:latin typeface="Gill Sans"/>
                          <a:ea typeface="Gill Sans"/>
                          <a:cs typeface="Gill Sans"/>
                          <a:sym typeface="Gill Sans"/>
                        </a:rPr>
                        <a:t>: Scaling features to have consistent ranges for accurate modeling.</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One-Hot Encoding</a:t>
                      </a:r>
                      <a:r>
                        <a:rPr b="0" i="0" lang="en-US" sz="1800" u="none" cap="none" strike="noStrike">
                          <a:solidFill>
                            <a:schemeClr val="dk1"/>
                          </a:solidFill>
                          <a:latin typeface="Gill Sans"/>
                          <a:ea typeface="Gill Sans"/>
                          <a:cs typeface="Gill Sans"/>
                          <a:sym typeface="Gill Sans"/>
                        </a:rPr>
                        <a:t>: Converting categorical variables into numerical form for model compatibility.</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Feature Selection</a:t>
                      </a:r>
                      <a:r>
                        <a:rPr b="0" i="0" lang="en-US" sz="1800" u="none" cap="none" strike="noStrike">
                          <a:solidFill>
                            <a:schemeClr val="dk1"/>
                          </a:solidFill>
                          <a:latin typeface="Gill Sans"/>
                          <a:ea typeface="Gill Sans"/>
                          <a:cs typeface="Gill Sans"/>
                          <a:sym typeface="Gill Sans"/>
                        </a:rPr>
                        <a:t>: Identifying and retaining the most relevant features to reduce model complexity.</a:t>
                      </a:r>
                      <a:endParaRPr/>
                    </a:p>
                    <a:p>
                      <a:pPr indent="0" lvl="0" marL="0" marR="0" rtl="0" algn="l">
                        <a:spcBef>
                          <a:spcPts val="0"/>
                        </a:spcBef>
                        <a:spcAft>
                          <a:spcPts val="0"/>
                        </a:spcAft>
                        <a:buNone/>
                      </a:pPr>
                      <a:r>
                        <a:t/>
                      </a:r>
                      <a:endParaRPr b="0" i="0"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2"/>
          <p:cNvSpPr txBox="1"/>
          <p:nvPr>
            <p:ph type="title"/>
          </p:nvPr>
        </p:nvSpPr>
        <p:spPr>
          <a:xfrm>
            <a:off x="675665" y="1067248"/>
            <a:ext cx="5697456" cy="9725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Gill Sans"/>
              <a:buNone/>
            </a:pPr>
            <a:r>
              <a:rPr lang="en-US"/>
              <a:t>FEATURE EXTRACTION TECHNIQUES:</a:t>
            </a:r>
            <a:endParaRPr/>
          </a:p>
        </p:txBody>
      </p:sp>
      <p:sp>
        <p:nvSpPr>
          <p:cNvPr id="274" name="Google Shape;274;p12"/>
          <p:cNvSpPr txBox="1"/>
          <p:nvPr>
            <p:ph idx="1" type="body"/>
          </p:nvPr>
        </p:nvSpPr>
        <p:spPr>
          <a:xfrm>
            <a:off x="1539824" y="2599349"/>
            <a:ext cx="5688012" cy="346985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1" lang="en-US" sz="1800" u="sng"/>
              <a:t>Time-Based Features: </a:t>
            </a:r>
            <a:r>
              <a:rPr b="1" lang="en-US" sz="1800"/>
              <a:t>Extracting seasonality, trends, and periodic patterns from time-series data.</a:t>
            </a:r>
            <a:endParaRPr/>
          </a:p>
          <a:p>
            <a:pPr indent="-228600" lvl="0" marL="342900" rtl="0" algn="l">
              <a:lnSpc>
                <a:spcPct val="100000"/>
              </a:lnSpc>
              <a:spcBef>
                <a:spcPts val="0"/>
              </a:spcBef>
              <a:spcAft>
                <a:spcPts val="0"/>
              </a:spcAft>
              <a:buClr>
                <a:schemeClr val="dk1"/>
              </a:buClr>
              <a:buSzPts val="1800"/>
              <a:buFont typeface="Arial"/>
              <a:buNone/>
            </a:pPr>
            <a:r>
              <a:t/>
            </a:r>
            <a:endParaRPr b="1" sz="1800"/>
          </a:p>
          <a:p>
            <a:pPr indent="-342900" lvl="0" marL="342900" rtl="0" algn="l">
              <a:lnSpc>
                <a:spcPct val="100000"/>
              </a:lnSpc>
              <a:spcBef>
                <a:spcPts val="0"/>
              </a:spcBef>
              <a:spcAft>
                <a:spcPts val="0"/>
              </a:spcAft>
              <a:buClr>
                <a:schemeClr val="dk1"/>
              </a:buClr>
              <a:buSzPts val="1800"/>
              <a:buFont typeface="Arial"/>
              <a:buChar char="•"/>
            </a:pPr>
            <a:r>
              <a:rPr b="1" lang="en-US" sz="1800" u="sng"/>
              <a:t>Lag Features: </a:t>
            </a:r>
            <a:r>
              <a:rPr b="1" lang="en-US" sz="1800"/>
              <a:t>Creating lag variables to capture historical demand trends.</a:t>
            </a:r>
            <a:endParaRPr/>
          </a:p>
          <a:p>
            <a:pPr indent="-228600" lvl="0" marL="342900" rtl="0" algn="l">
              <a:lnSpc>
                <a:spcPct val="100000"/>
              </a:lnSpc>
              <a:spcBef>
                <a:spcPts val="0"/>
              </a:spcBef>
              <a:spcAft>
                <a:spcPts val="0"/>
              </a:spcAft>
              <a:buClr>
                <a:schemeClr val="dk1"/>
              </a:buClr>
              <a:buSzPts val="1800"/>
              <a:buFont typeface="Arial"/>
              <a:buNone/>
            </a:pPr>
            <a:r>
              <a:t/>
            </a:r>
            <a:endParaRPr b="1" sz="1800"/>
          </a:p>
          <a:p>
            <a:pPr indent="-342900" lvl="0" marL="342900" rtl="0" algn="l">
              <a:lnSpc>
                <a:spcPct val="100000"/>
              </a:lnSpc>
              <a:spcBef>
                <a:spcPts val="0"/>
              </a:spcBef>
              <a:spcAft>
                <a:spcPts val="0"/>
              </a:spcAft>
              <a:buClr>
                <a:schemeClr val="dk1"/>
              </a:buClr>
              <a:buSzPts val="1800"/>
              <a:buFont typeface="Arial"/>
              <a:buChar char="•"/>
            </a:pPr>
            <a:r>
              <a:rPr b="1" lang="en-US" sz="1800" u="sng"/>
              <a:t>Statistical Aggregations</a:t>
            </a:r>
            <a:r>
              <a:rPr b="1" lang="en-US" sz="1800"/>
              <a:t>: Computing statistical measures like mean, median, and standard deviation for different time intervals.</a:t>
            </a:r>
            <a:endParaRPr/>
          </a:p>
          <a:p>
            <a:pPr indent="-228600" lvl="0" marL="342900" rtl="0" algn="l">
              <a:lnSpc>
                <a:spcPct val="100000"/>
              </a:lnSpc>
              <a:spcBef>
                <a:spcPts val="0"/>
              </a:spcBef>
              <a:spcAft>
                <a:spcPts val="0"/>
              </a:spcAft>
              <a:buClr>
                <a:schemeClr val="dk1"/>
              </a:buClr>
              <a:buSzPts val="1800"/>
              <a:buFont typeface="Arial"/>
              <a:buNone/>
            </a:pPr>
            <a:r>
              <a:t/>
            </a:r>
            <a:endParaRPr b="1" sz="1800"/>
          </a:p>
          <a:p>
            <a:pPr indent="-342900" lvl="0" marL="342900" rtl="0" algn="l">
              <a:lnSpc>
                <a:spcPct val="100000"/>
              </a:lnSpc>
              <a:spcBef>
                <a:spcPts val="0"/>
              </a:spcBef>
              <a:spcAft>
                <a:spcPts val="0"/>
              </a:spcAft>
              <a:buClr>
                <a:schemeClr val="dk1"/>
              </a:buClr>
              <a:buSzPts val="1800"/>
              <a:buFont typeface="Arial"/>
              <a:buChar char="•"/>
            </a:pPr>
            <a:r>
              <a:rPr b="1" lang="en-US" sz="1800" u="sng"/>
              <a:t>Domain-Specific Features</a:t>
            </a:r>
            <a:r>
              <a:rPr b="1" lang="en-US" sz="1800"/>
              <a:t>: Incorporating industry-specific attributes relevant to demand prediction.</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9" name="Shape 279"/>
        <p:cNvGrpSpPr/>
        <p:nvPr/>
      </p:nvGrpSpPr>
      <p:grpSpPr>
        <a:xfrm>
          <a:off x="0" y="0"/>
          <a:ext cx="0" cy="0"/>
          <a:chOff x="0" y="0"/>
          <a:chExt cx="0" cy="0"/>
        </a:xfrm>
      </p:grpSpPr>
      <p:sp>
        <p:nvSpPr>
          <p:cNvPr id="280" name="Google Shape;280;p13"/>
          <p:cNvSpPr txBox="1"/>
          <p:nvPr>
            <p:ph type="title"/>
          </p:nvPr>
        </p:nvSpPr>
        <p:spPr>
          <a:xfrm>
            <a:off x="1279457" y="801166"/>
            <a:ext cx="10515600" cy="15859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Model training:</a:t>
            </a:r>
            <a:endParaRPr/>
          </a:p>
        </p:txBody>
      </p:sp>
      <p:grpSp>
        <p:nvGrpSpPr>
          <p:cNvPr id="281" name="Google Shape;281;p13"/>
          <p:cNvGrpSpPr/>
          <p:nvPr/>
        </p:nvGrpSpPr>
        <p:grpSpPr>
          <a:xfrm>
            <a:off x="576263" y="1903104"/>
            <a:ext cx="10515600" cy="3874115"/>
            <a:chOff x="0" y="1279"/>
            <a:chExt cx="10515600" cy="3874115"/>
          </a:xfrm>
        </p:grpSpPr>
        <p:cxnSp>
          <p:nvCxnSpPr>
            <p:cNvPr id="282" name="Google Shape;282;p13"/>
            <p:cNvCxnSpPr/>
            <p:nvPr/>
          </p:nvCxnSpPr>
          <p:spPr>
            <a:xfrm>
              <a:off x="0" y="1279"/>
              <a:ext cx="10515600" cy="0"/>
            </a:xfrm>
            <a:prstGeom prst="straightConnector1">
              <a:avLst/>
            </a:prstGeom>
            <a:gradFill>
              <a:gsLst>
                <a:gs pos="0">
                  <a:srgbClr val="9B997A"/>
                </a:gs>
                <a:gs pos="50000">
                  <a:srgbClr val="918E67"/>
                </a:gs>
                <a:gs pos="100000">
                  <a:srgbClr val="817E59"/>
                </a:gs>
              </a:gsLst>
              <a:lin ang="5400000" scaled="0"/>
            </a:gradFill>
            <a:ln>
              <a:noFill/>
            </a:ln>
          </p:spPr>
        </p:cxnSp>
        <p:sp>
          <p:nvSpPr>
            <p:cNvPr id="283" name="Google Shape;283;p13"/>
            <p:cNvSpPr/>
            <p:nvPr/>
          </p:nvSpPr>
          <p:spPr>
            <a:xfrm flipH="1">
              <a:off x="884263" y="925729"/>
              <a:ext cx="5832871" cy="8151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txBox="1"/>
            <p:nvPr/>
          </p:nvSpPr>
          <p:spPr>
            <a:xfrm>
              <a:off x="884263" y="925729"/>
              <a:ext cx="5832871" cy="815176"/>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rPr b="1" i="0" lang="en-US" sz="2000" u="none" cap="none" strike="noStrike">
                  <a:solidFill>
                    <a:schemeClr val="dk1"/>
                  </a:solidFill>
                  <a:latin typeface="Gill Sans"/>
                  <a:ea typeface="Gill Sans"/>
                  <a:cs typeface="Gill Sans"/>
                  <a:sym typeface="Gill Sans"/>
                </a:rPr>
                <a:t>We employed various machine learning models, including Decision Trees, Random Forest, and Gradient Boosting. These models were trained on our preprocessed dataset using historical demand data as input and evaluated for their predictive accuracy. Model hyperparameters were fine-tuned to optimize performance. In the "Product Demand Prediction with Machine Learning" project, we aimed to select the best-performing model for accurate demand forecasting.</a:t>
              </a:r>
              <a:endParaRPr/>
            </a:p>
            <a:p>
              <a:pPr indent="0" lvl="0" marL="0" marR="0" rtl="0" algn="l">
                <a:lnSpc>
                  <a:spcPct val="90000"/>
                </a:lnSpc>
                <a:spcBef>
                  <a:spcPts val="70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285" name="Google Shape;285;p13"/>
            <p:cNvSpPr/>
            <p:nvPr/>
          </p:nvSpPr>
          <p:spPr>
            <a:xfrm>
              <a:off x="5920364" y="36006"/>
              <a:ext cx="4578804"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txBox="1"/>
            <p:nvPr/>
          </p:nvSpPr>
          <p:spPr>
            <a:xfrm>
              <a:off x="5920364" y="36006"/>
              <a:ext cx="4578804"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287" name="Google Shape;287;p13"/>
            <p:cNvCxnSpPr/>
            <p:nvPr/>
          </p:nvCxnSpPr>
          <p:spPr>
            <a:xfrm>
              <a:off x="5832871" y="730540"/>
              <a:ext cx="4666297"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288" name="Google Shape;288;p13"/>
            <p:cNvCxnSpPr/>
            <p:nvPr/>
          </p:nvCxnSpPr>
          <p:spPr>
            <a:xfrm>
              <a:off x="0" y="816456"/>
              <a:ext cx="10515600" cy="0"/>
            </a:xfrm>
            <a:prstGeom prst="straightConnector1">
              <a:avLst/>
            </a:prstGeom>
            <a:gradFill>
              <a:gsLst>
                <a:gs pos="0">
                  <a:srgbClr val="A6A28A"/>
                </a:gs>
                <a:gs pos="50000">
                  <a:srgbClr val="9D9979"/>
                </a:gs>
                <a:gs pos="100000">
                  <a:srgbClr val="8C8769"/>
                </a:gs>
              </a:gsLst>
              <a:lin ang="5400000" scaled="0"/>
            </a:gradFill>
            <a:ln>
              <a:noFill/>
            </a:ln>
          </p:spPr>
        </p:cxnSp>
        <p:sp>
          <p:nvSpPr>
            <p:cNvPr id="289" name="Google Shape;289;p13"/>
            <p:cNvSpPr/>
            <p:nvPr/>
          </p:nvSpPr>
          <p:spPr>
            <a:xfrm>
              <a:off x="0" y="816456"/>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txBox="1"/>
            <p:nvPr/>
          </p:nvSpPr>
          <p:spPr>
            <a:xfrm>
              <a:off x="0" y="816456"/>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291" name="Google Shape;291;p13"/>
            <p:cNvSpPr/>
            <p:nvPr/>
          </p:nvSpPr>
          <p:spPr>
            <a:xfrm>
              <a:off x="2260854" y="851183"/>
              <a:ext cx="8254746"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txBox="1"/>
            <p:nvPr/>
          </p:nvSpPr>
          <p:spPr>
            <a:xfrm>
              <a:off x="2260854" y="851183"/>
              <a:ext cx="8254746"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293" name="Google Shape;293;p13"/>
            <p:cNvCxnSpPr/>
            <p:nvPr/>
          </p:nvCxnSpPr>
          <p:spPr>
            <a:xfrm>
              <a:off x="2103120" y="1545717"/>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294" name="Google Shape;294;p13"/>
            <p:cNvCxnSpPr/>
            <p:nvPr/>
          </p:nvCxnSpPr>
          <p:spPr>
            <a:xfrm>
              <a:off x="0" y="1581191"/>
              <a:ext cx="10515600" cy="0"/>
            </a:xfrm>
            <a:prstGeom prst="straightConnector1">
              <a:avLst/>
            </a:prstGeom>
            <a:gradFill>
              <a:gsLst>
                <a:gs pos="0">
                  <a:srgbClr val="B1AE98"/>
                </a:gs>
                <a:gs pos="50000">
                  <a:srgbClr val="A9A689"/>
                </a:gs>
                <a:gs pos="100000">
                  <a:srgbClr val="969378"/>
                </a:gs>
              </a:gsLst>
              <a:lin ang="5400000" scaled="0"/>
            </a:gradFill>
            <a:ln>
              <a:noFill/>
            </a:ln>
          </p:spPr>
        </p:cxnSp>
        <p:sp>
          <p:nvSpPr>
            <p:cNvPr id="295" name="Google Shape;295;p13"/>
            <p:cNvSpPr/>
            <p:nvPr/>
          </p:nvSpPr>
          <p:spPr>
            <a:xfrm>
              <a:off x="0" y="1581191"/>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txBox="1"/>
            <p:nvPr/>
          </p:nvSpPr>
          <p:spPr>
            <a:xfrm>
              <a:off x="0" y="1581191"/>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297" name="Google Shape;297;p13"/>
            <p:cNvSpPr/>
            <p:nvPr/>
          </p:nvSpPr>
          <p:spPr>
            <a:xfrm>
              <a:off x="2260854" y="1615917"/>
              <a:ext cx="8254746"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txBox="1"/>
            <p:nvPr/>
          </p:nvSpPr>
          <p:spPr>
            <a:xfrm>
              <a:off x="2260854" y="1615917"/>
              <a:ext cx="8254746"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299" name="Google Shape;299;p13"/>
            <p:cNvCxnSpPr/>
            <p:nvPr/>
          </p:nvCxnSpPr>
          <p:spPr>
            <a:xfrm>
              <a:off x="2103120" y="2310452"/>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300" name="Google Shape;300;p13"/>
            <p:cNvCxnSpPr/>
            <p:nvPr/>
          </p:nvCxnSpPr>
          <p:spPr>
            <a:xfrm>
              <a:off x="0" y="2345925"/>
              <a:ext cx="10515600" cy="0"/>
            </a:xfrm>
            <a:prstGeom prst="straightConnector1">
              <a:avLst/>
            </a:prstGeom>
            <a:gradFill>
              <a:gsLst>
                <a:gs pos="0">
                  <a:srgbClr val="BCBAA7"/>
                </a:gs>
                <a:gs pos="50000">
                  <a:srgbClr val="B6B29B"/>
                </a:gs>
                <a:gs pos="100000">
                  <a:srgbClr val="A19E87"/>
                </a:gs>
              </a:gsLst>
              <a:lin ang="5400000" scaled="0"/>
            </a:gradFill>
            <a:ln>
              <a:noFill/>
            </a:ln>
          </p:spPr>
        </p:cxnSp>
        <p:sp>
          <p:nvSpPr>
            <p:cNvPr id="301" name="Google Shape;301;p13"/>
            <p:cNvSpPr/>
            <p:nvPr/>
          </p:nvSpPr>
          <p:spPr>
            <a:xfrm>
              <a:off x="0" y="2345925"/>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txBox="1"/>
            <p:nvPr/>
          </p:nvSpPr>
          <p:spPr>
            <a:xfrm>
              <a:off x="0" y="2345925"/>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303" name="Google Shape;303;p13"/>
            <p:cNvSpPr/>
            <p:nvPr/>
          </p:nvSpPr>
          <p:spPr>
            <a:xfrm>
              <a:off x="2260854" y="2380652"/>
              <a:ext cx="8254746"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txBox="1"/>
            <p:nvPr/>
          </p:nvSpPr>
          <p:spPr>
            <a:xfrm>
              <a:off x="2260854" y="2380652"/>
              <a:ext cx="8254746"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305" name="Google Shape;305;p13"/>
            <p:cNvCxnSpPr/>
            <p:nvPr/>
          </p:nvCxnSpPr>
          <p:spPr>
            <a:xfrm>
              <a:off x="2103120" y="3075186"/>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306" name="Google Shape;306;p13"/>
            <p:cNvCxnSpPr/>
            <p:nvPr/>
          </p:nvCxnSpPr>
          <p:spPr>
            <a:xfrm>
              <a:off x="0" y="3110660"/>
              <a:ext cx="10515600" cy="0"/>
            </a:xfrm>
            <a:prstGeom prst="straightConnector1">
              <a:avLst/>
            </a:prstGeom>
            <a:gradFill>
              <a:gsLst>
                <a:gs pos="0">
                  <a:srgbClr val="C9C6B7"/>
                </a:gs>
                <a:gs pos="50000">
                  <a:srgbClr val="C3BFAD"/>
                </a:gs>
                <a:gs pos="100000">
                  <a:srgbClr val="ADA996"/>
                </a:gs>
              </a:gsLst>
              <a:lin ang="5400000" scaled="0"/>
            </a:gradFill>
            <a:ln>
              <a:noFill/>
            </a:ln>
          </p:spPr>
        </p:cxnSp>
        <p:sp>
          <p:nvSpPr>
            <p:cNvPr id="307" name="Google Shape;307;p13"/>
            <p:cNvSpPr/>
            <p:nvPr/>
          </p:nvSpPr>
          <p:spPr>
            <a:xfrm>
              <a:off x="0" y="3110660"/>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txBox="1"/>
            <p:nvPr/>
          </p:nvSpPr>
          <p:spPr>
            <a:xfrm>
              <a:off x="0" y="3110660"/>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309" name="Google Shape;309;p13"/>
            <p:cNvSpPr/>
            <p:nvPr/>
          </p:nvSpPr>
          <p:spPr>
            <a:xfrm>
              <a:off x="2138848" y="3166299"/>
              <a:ext cx="8105995"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txBox="1"/>
            <p:nvPr/>
          </p:nvSpPr>
          <p:spPr>
            <a:xfrm>
              <a:off x="2138848" y="3166299"/>
              <a:ext cx="8105995" cy="694534"/>
            </a:xfrm>
            <a:prstGeom prst="rect">
              <a:avLst/>
            </a:prstGeom>
            <a:no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311" name="Google Shape;311;p13"/>
            <p:cNvCxnSpPr/>
            <p:nvPr/>
          </p:nvCxnSpPr>
          <p:spPr>
            <a:xfrm>
              <a:off x="2103120" y="3839921"/>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6" name="Shape 316"/>
        <p:cNvGrpSpPr/>
        <p:nvPr/>
      </p:nvGrpSpPr>
      <p:grpSpPr>
        <a:xfrm>
          <a:off x="0" y="0"/>
          <a:ext cx="0" cy="0"/>
          <a:chOff x="0" y="0"/>
          <a:chExt cx="0" cy="0"/>
        </a:xfrm>
      </p:grpSpPr>
      <p:sp>
        <p:nvSpPr>
          <p:cNvPr id="317" name="Google Shape;317;p14"/>
          <p:cNvSpPr txBox="1"/>
          <p:nvPr>
            <p:ph type="title"/>
          </p:nvPr>
        </p:nvSpPr>
        <p:spPr>
          <a:xfrm>
            <a:off x="576070" y="129396"/>
            <a:ext cx="11087609" cy="151652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Evaluation metrics:</a:t>
            </a:r>
            <a:endParaRPr/>
          </a:p>
        </p:txBody>
      </p:sp>
      <p:sp>
        <p:nvSpPr>
          <p:cNvPr id="318" name="Google Shape;318;p14"/>
          <p:cNvSpPr txBox="1"/>
          <p:nvPr>
            <p:ph idx="1" type="body"/>
          </p:nvPr>
        </p:nvSpPr>
        <p:spPr>
          <a:xfrm>
            <a:off x="576070" y="1825625"/>
            <a:ext cx="544373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i="1" lang="en-US" u="sng"/>
              <a:t>Mean Absolute Error (MAE): </a:t>
            </a:r>
            <a:r>
              <a:rPr lang="en-US"/>
              <a:t>Measures the average absolute difference between predicted and actual demand values.</a:t>
            </a:r>
            <a:endParaRPr/>
          </a:p>
          <a:p>
            <a:pPr indent="0" lvl="0" marL="0" rtl="0" algn="l">
              <a:lnSpc>
                <a:spcPct val="90000"/>
              </a:lnSpc>
              <a:spcBef>
                <a:spcPts val="100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000"/>
              <a:buFont typeface="Noto Sans Symbols"/>
              <a:buChar char="❑"/>
            </a:pPr>
            <a:r>
              <a:rPr i="1" lang="en-US" u="sng"/>
              <a:t>Root Mean Squared Error (RMSE): </a:t>
            </a:r>
            <a:r>
              <a:rPr lang="en-US"/>
              <a:t>Quantifies the square root of the average squared differences between predicted and actual demand.</a:t>
            </a:r>
            <a:endParaRPr/>
          </a:p>
          <a:p>
            <a:pPr indent="-101600" lvl="0" marL="228600" rtl="0" algn="l">
              <a:lnSpc>
                <a:spcPct val="90000"/>
              </a:lnSpc>
              <a:spcBef>
                <a:spcPts val="1000"/>
              </a:spcBef>
              <a:spcAft>
                <a:spcPts val="0"/>
              </a:spcAft>
              <a:buClr>
                <a:schemeClr val="dk1"/>
              </a:buClr>
              <a:buSzPts val="2000"/>
              <a:buFont typeface="Noto Sans Symbols"/>
              <a:buNone/>
            </a:pPr>
            <a:r>
              <a:t/>
            </a:r>
            <a:endParaRPr/>
          </a:p>
          <a:p>
            <a:pPr indent="-228600" lvl="0" marL="228600" rtl="0" algn="l">
              <a:lnSpc>
                <a:spcPct val="90000"/>
              </a:lnSpc>
              <a:spcBef>
                <a:spcPts val="1000"/>
              </a:spcBef>
              <a:spcAft>
                <a:spcPts val="0"/>
              </a:spcAft>
              <a:buClr>
                <a:schemeClr val="dk1"/>
              </a:buClr>
              <a:buSzPts val="2000"/>
              <a:buFont typeface="Noto Sans Symbols"/>
              <a:buChar char="❑"/>
            </a:pPr>
            <a:r>
              <a:rPr i="1" lang="en-US" u="sng"/>
              <a:t>R-squared (R²): </a:t>
            </a:r>
            <a:r>
              <a:rPr lang="en-US"/>
              <a:t>Evaluates the proportion of variance in demand explained by the model. Higher R² values indicate better fit.</a:t>
            </a:r>
            <a:endParaRPr/>
          </a:p>
          <a:p>
            <a:pPr indent="-101600" lvl="0" marL="228600" rtl="0" algn="l">
              <a:lnSpc>
                <a:spcPct val="90000"/>
              </a:lnSpc>
              <a:spcBef>
                <a:spcPts val="1000"/>
              </a:spcBef>
              <a:spcAft>
                <a:spcPts val="0"/>
              </a:spcAft>
              <a:buClr>
                <a:schemeClr val="dk1"/>
              </a:buClr>
              <a:buSzPts val="2000"/>
              <a:buFont typeface="Courier New"/>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title"/>
          </p:nvPr>
        </p:nvSpPr>
        <p:spPr>
          <a:xfrm>
            <a:off x="576072" y="94891"/>
            <a:ext cx="11228832" cy="155102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4800"/>
              <a:buFont typeface="Arial"/>
              <a:buNone/>
            </a:pPr>
            <a:r>
              <a:rPr lang="en-US"/>
              <a:t>Conclusion:</a:t>
            </a:r>
            <a:endParaRPr/>
          </a:p>
        </p:txBody>
      </p:sp>
      <p:sp>
        <p:nvSpPr>
          <p:cNvPr id="324" name="Google Shape;324;p15"/>
          <p:cNvSpPr txBox="1"/>
          <p:nvPr>
            <p:ph idx="2" type="body"/>
          </p:nvPr>
        </p:nvSpPr>
        <p:spPr>
          <a:xfrm>
            <a:off x="2240781" y="2509576"/>
            <a:ext cx="7074041" cy="183884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2000"/>
              <a:buNone/>
            </a:pPr>
            <a:r>
              <a:rPr b="1" lang="en-US" sz="2000"/>
              <a:t>Our machine learning models for product demand prediction demonstrated high effectiveness with low error rates, offering valuable real-world applications in optimizing inventory management and enhancing customer satisfaction.</a:t>
            </a:r>
            <a:endParaRPr b="1" sz="2000"/>
          </a:p>
          <a:p>
            <a:pPr indent="-169164" lvl="0" marL="283464" rtl="0" algn="l">
              <a:lnSpc>
                <a:spcPct val="100000"/>
              </a:lnSpc>
              <a:spcBef>
                <a:spcPts val="0"/>
              </a:spcBef>
              <a:spcAft>
                <a:spcPts val="0"/>
              </a:spcAft>
              <a:buClr>
                <a:schemeClr val="accent1"/>
              </a:buClr>
              <a:buSzPts val="1800"/>
              <a:buFont typeface="Courier New"/>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6"/>
          <p:cNvSpPr txBox="1"/>
          <p:nvPr>
            <p:ph type="ctrTitle"/>
          </p:nvPr>
        </p:nvSpPr>
        <p:spPr>
          <a:xfrm>
            <a:off x="1524000" y="417443"/>
            <a:ext cx="9144000" cy="314058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sp>
        <p:nvSpPr>
          <p:cNvPr id="213" name="Google Shape;213;p2"/>
          <p:cNvSpPr txBox="1"/>
          <p:nvPr>
            <p:ph type="title"/>
          </p:nvPr>
        </p:nvSpPr>
        <p:spPr>
          <a:xfrm>
            <a:off x="704384" y="1170432"/>
            <a:ext cx="6229530" cy="24427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6000"/>
              <a:buFont typeface="Arial"/>
              <a:buNone/>
            </a:pPr>
            <a:r>
              <a:rPr lang="en-US"/>
              <a:t>Agenda</a:t>
            </a:r>
            <a:endParaRPr/>
          </a:p>
        </p:txBody>
      </p:sp>
      <p:graphicFrame>
        <p:nvGraphicFramePr>
          <p:cNvPr id="214" name="Google Shape;214;p2"/>
          <p:cNvGraphicFramePr/>
          <p:nvPr/>
        </p:nvGraphicFramePr>
        <p:xfrm>
          <a:off x="8085221" y="1170432"/>
          <a:ext cx="3000000" cy="3000000"/>
        </p:xfrm>
        <a:graphic>
          <a:graphicData uri="http://schemas.openxmlformats.org/drawingml/2006/table">
            <a:tbl>
              <a:tblPr bandRow="1" firstRow="1">
                <a:noFill/>
                <a:tableStyleId>{6CF34974-27F3-4C41-A397-7AD4DC696498}</a:tableStyleId>
              </a:tblPr>
              <a:tblGrid>
                <a:gridCol w="3838500"/>
              </a:tblGrid>
              <a:tr h="3315075">
                <a:tc>
                  <a:txBody>
                    <a:bodyPr/>
                    <a:lstStyle/>
                    <a:p>
                      <a:pPr indent="0" lvl="0" marL="0" marR="0" rtl="0" algn="r">
                        <a:lnSpc>
                          <a:spcPct val="100000"/>
                        </a:lnSpc>
                        <a:spcBef>
                          <a:spcPts val="0"/>
                        </a:spcBef>
                        <a:spcAft>
                          <a:spcPts val="0"/>
                        </a:spcAft>
                        <a:buClr>
                          <a:schemeClr val="dk1"/>
                        </a:buClr>
                        <a:buSzPts val="2000"/>
                        <a:buFont typeface="Gill Sans"/>
                        <a:buNone/>
                      </a:pPr>
                      <a:r>
                        <a:t/>
                      </a:r>
                      <a:endParaRPr sz="2000" u="none" cap="none" strike="noStrike"/>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Problem statement.</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Design thinking process.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Phase of development.</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Data set.</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Data preprocessing steps.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Feature extraction techniques.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Model training.</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Evaluation metrics.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Conclusion.</a:t>
                      </a:r>
                      <a:endParaRPr/>
                    </a:p>
                  </a:txBody>
                  <a:tcPr marT="45725" marB="45725" marR="91450" marL="91450"/>
                </a:tc>
              </a:tr>
              <a:tr h="950650">
                <a:tc>
                  <a:txBody>
                    <a:bodyPr/>
                    <a:lstStyle/>
                    <a:p>
                      <a:pPr indent="0" lvl="0" marL="0" marR="0" rtl="0" algn="r">
                        <a:lnSpc>
                          <a:spcPct val="100000"/>
                        </a:lnSpc>
                        <a:spcBef>
                          <a:spcPts val="0"/>
                        </a:spcBef>
                        <a:spcAft>
                          <a:spcPts val="0"/>
                        </a:spcAft>
                        <a:buClr>
                          <a:schemeClr val="dk1"/>
                        </a:buClr>
                        <a:buSzPts val="2400"/>
                        <a:buFont typeface="Gill Sans"/>
                        <a:buNone/>
                      </a:pPr>
                      <a:r>
                        <a:t/>
                      </a:r>
                      <a:endParaRPr sz="2400" u="none" cap="none" strike="noStrike">
                        <a:latin typeface="Gill Sans"/>
                        <a:ea typeface="Gill Sans"/>
                        <a:cs typeface="Gill Sans"/>
                        <a:sym typeface="Gill Sans"/>
                      </a:endParaRPr>
                    </a:p>
                  </a:txBody>
                  <a:tcPr marT="45725" marB="45725" marR="91450" marL="91450" anchor="b"/>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txBox="1"/>
          <p:nvPr>
            <p:ph type="title"/>
          </p:nvPr>
        </p:nvSpPr>
        <p:spPr>
          <a:xfrm>
            <a:off x="2858702" y="1371600"/>
            <a:ext cx="6805061" cy="165509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Introduction </a:t>
            </a:r>
            <a:endParaRPr/>
          </a:p>
        </p:txBody>
      </p:sp>
      <p:sp>
        <p:nvSpPr>
          <p:cNvPr id="221" name="Google Shape;221;p3"/>
          <p:cNvSpPr txBox="1"/>
          <p:nvPr>
            <p:ph idx="1" type="body"/>
          </p:nvPr>
        </p:nvSpPr>
        <p:spPr>
          <a:xfrm>
            <a:off x="2858702" y="3360241"/>
            <a:ext cx="6805061" cy="261931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Courier New"/>
              <a:buNone/>
            </a:pPr>
            <a:r>
              <a:rPr lang="en-US"/>
              <a:t>Definition: Using machine learning to forecast future product demand.</a:t>
            </a:r>
            <a:endParaRPr/>
          </a:p>
          <a:p>
            <a:pPr indent="0" lvl="0" marL="0" rtl="0" algn="ctr">
              <a:lnSpc>
                <a:spcPct val="90000"/>
              </a:lnSpc>
              <a:spcBef>
                <a:spcPts val="1000"/>
              </a:spcBef>
              <a:spcAft>
                <a:spcPts val="0"/>
              </a:spcAft>
              <a:buClr>
                <a:schemeClr val="dk1"/>
              </a:buClr>
              <a:buSzPts val="2000"/>
              <a:buFont typeface="Courier New"/>
              <a:buNone/>
            </a:pPr>
            <a:r>
              <a:rPr lang="en-US"/>
              <a:t>Purpose: Improve inventory management and supply chain efficiency.</a:t>
            </a:r>
            <a:endParaRPr/>
          </a:p>
          <a:p>
            <a:pPr indent="0" lvl="0" marL="0" rtl="0" algn="ctr">
              <a:lnSpc>
                <a:spcPct val="90000"/>
              </a:lnSpc>
              <a:spcBef>
                <a:spcPts val="1000"/>
              </a:spcBef>
              <a:spcAft>
                <a:spcPts val="0"/>
              </a:spcAft>
              <a:buClr>
                <a:schemeClr val="dk1"/>
              </a:buClr>
              <a:buSzPts val="2000"/>
              <a:buFont typeface="Courier New"/>
              <a:buNone/>
            </a:pPr>
            <a:r>
              <a:rPr lang="en-US"/>
              <a:t>Benefits: Informed decision-making, reduced waste, and enhanced customer satisfaction.</a:t>
            </a:r>
            <a:endParaRPr/>
          </a:p>
          <a:p>
            <a:pPr indent="0" lvl="0" marL="0" rtl="0" algn="ctr">
              <a:lnSpc>
                <a:spcPct val="90000"/>
              </a:lnSpc>
              <a:spcBef>
                <a:spcPts val="1000"/>
              </a:spcBef>
              <a:spcAft>
                <a:spcPts val="0"/>
              </a:spcAft>
              <a:buClr>
                <a:schemeClr val="dk1"/>
              </a:buClr>
              <a:buSzPts val="2000"/>
              <a:buFont typeface="Courier New"/>
              <a:buNone/>
            </a:pPr>
            <a:r>
              <a:rPr lang="en-US"/>
              <a:t>Applications: Retail, manufacturing, logistics, and various industries..​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type="title"/>
          </p:nvPr>
        </p:nvSpPr>
        <p:spPr>
          <a:xfrm>
            <a:off x="576072" y="1414732"/>
            <a:ext cx="8532417" cy="161148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Problem statement: </a:t>
            </a:r>
            <a:endParaRPr/>
          </a:p>
        </p:txBody>
      </p:sp>
      <p:sp>
        <p:nvSpPr>
          <p:cNvPr id="228" name="Google Shape;228;p4"/>
          <p:cNvSpPr txBox="1"/>
          <p:nvPr>
            <p:ph idx="1" type="body"/>
          </p:nvPr>
        </p:nvSpPr>
        <p:spPr>
          <a:xfrm>
            <a:off x="576072" y="3357977"/>
            <a:ext cx="8532417" cy="26433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ourier New"/>
              <a:buNone/>
            </a:pPr>
            <a:r>
              <a:rPr lang="en-US"/>
              <a:t>The challenge is to develop a machine learning model that can accurately predict future demand for products, enabling businesses to optimize inventory management, reduce waste, and improve customer satisfaction.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txBox="1"/>
          <p:nvPr>
            <p:ph type="title"/>
          </p:nvPr>
        </p:nvSpPr>
        <p:spPr>
          <a:xfrm>
            <a:off x="576072" y="57588"/>
            <a:ext cx="10515600" cy="15859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Design thinking process:</a:t>
            </a:r>
            <a:endParaRPr/>
          </a:p>
        </p:txBody>
      </p:sp>
      <p:sp>
        <p:nvSpPr>
          <p:cNvPr id="234" name="Google Shape;234;p5"/>
          <p:cNvSpPr txBox="1"/>
          <p:nvPr>
            <p:ph idx="1" type="body"/>
          </p:nvPr>
        </p:nvSpPr>
        <p:spPr>
          <a:xfrm>
            <a:off x="576072" y="2240431"/>
            <a:ext cx="7532757" cy="215443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rPr b="0" i="0" lang="en-US" sz="1800" u="none" cap="none" strike="noStrike">
                <a:solidFill>
                  <a:schemeClr val="dk1"/>
                </a:solidFill>
              </a:rPr>
              <a:t>In our project, "Product Demand Prediction with Machine Learning," we embrace the design thinking process. This human-centered methodology involves empathizing with users, defining the problem, ideating solutions, prototyping models, and testing them. By leveraging this approach, we ensure that our machine learning solution is not only accurate but also aligns with real-world demands and user needs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800"/>
              <a:buFont typeface="Gill Sans"/>
              <a:buNone/>
            </a:pPr>
            <a:br>
              <a:rPr b="0" i="0" lang="en-US"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6"/>
          <p:cNvSpPr txBox="1"/>
          <p:nvPr>
            <p:ph type="title"/>
          </p:nvPr>
        </p:nvSpPr>
        <p:spPr>
          <a:xfrm>
            <a:off x="576072" y="1414732"/>
            <a:ext cx="8532417" cy="161148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Phases of development:</a:t>
            </a:r>
            <a:endParaRPr/>
          </a:p>
        </p:txBody>
      </p:sp>
      <p:sp>
        <p:nvSpPr>
          <p:cNvPr id="240" name="Google Shape;240;p6"/>
          <p:cNvSpPr txBox="1"/>
          <p:nvPr>
            <p:ph idx="1" type="body"/>
          </p:nvPr>
        </p:nvSpPr>
        <p:spPr>
          <a:xfrm>
            <a:off x="576072" y="3194491"/>
            <a:ext cx="8645572" cy="2970301"/>
          </a:xfrm>
          <a:prstGeom prst="rect">
            <a:avLst/>
          </a:prstGeom>
          <a:noFill/>
          <a:ln>
            <a:noFill/>
          </a:ln>
        </p:spPr>
        <p:txBody>
          <a:bodyPr anchorCtr="0" anchor="ctr" bIns="0" lIns="0" spcFirstLastPara="1" rIns="0" wrap="square" tIns="198375">
            <a:spAutoFit/>
          </a:bodyPr>
          <a:lstStyle/>
          <a:p>
            <a:pPr indent="0" lvl="0" marL="0" marR="0" rtl="0" algn="l">
              <a:lnSpc>
                <a:spcPct val="100000"/>
              </a:lnSpc>
              <a:spcBef>
                <a:spcPts val="0"/>
              </a:spcBef>
              <a:spcAft>
                <a:spcPts val="0"/>
              </a:spcAft>
              <a:buClr>
                <a:schemeClr val="dk1"/>
              </a:buClr>
              <a:buSzPts val="1000"/>
              <a:buFont typeface="Gill Sans"/>
              <a:buNone/>
            </a:pPr>
            <a:r>
              <a:t/>
            </a:r>
            <a:endParaRPr b="0" i="0" sz="10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Data Collection</a:t>
            </a:r>
            <a:r>
              <a:rPr b="0" i="0" lang="en-US" sz="1800" u="none" cap="none" strike="noStrike">
                <a:solidFill>
                  <a:schemeClr val="dk1"/>
                </a:solidFill>
              </a:rPr>
              <a:t>: Gathering historical demand data and relevant features.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Data Preprocessing</a:t>
            </a:r>
            <a:r>
              <a:rPr b="0" i="0" lang="en-US" sz="1800" u="none" cap="none" strike="noStrike">
                <a:solidFill>
                  <a:schemeClr val="dk1"/>
                </a:solidFill>
              </a:rPr>
              <a:t>: Cleaning, transforming, and handling missing data.</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Feature Engineering</a:t>
            </a:r>
            <a:r>
              <a:rPr b="0" i="0" lang="en-US" sz="1800" u="none" cap="none" strike="noStrike">
                <a:solidFill>
                  <a:schemeClr val="dk1"/>
                </a:solidFill>
              </a:rPr>
              <a:t>: Extracting meaningful features from the dataset.</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Model Selection</a:t>
            </a:r>
            <a:r>
              <a:rPr b="0" i="0" lang="en-US" sz="1800" u="none" cap="none" strike="noStrike">
                <a:solidFill>
                  <a:schemeClr val="dk1"/>
                </a:solidFill>
              </a:rPr>
              <a:t>: Choosing appropriate machine learning algorithms.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Model Training</a:t>
            </a:r>
            <a:r>
              <a:rPr b="0" i="0" lang="en-US" sz="1800" u="none" cap="none" strike="noStrike">
                <a:solidFill>
                  <a:schemeClr val="dk1"/>
                </a:solidFill>
              </a:rPr>
              <a:t>: Training the selected model on the prepared data.</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Model Evaluation</a:t>
            </a:r>
            <a:r>
              <a:rPr b="0" i="0" lang="en-US" sz="1800" u="none" cap="none" strike="noStrike">
                <a:solidFill>
                  <a:schemeClr val="dk1"/>
                </a:solidFill>
              </a:rPr>
              <a:t>: Assessing model performance using metrics.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Deployment</a:t>
            </a:r>
            <a:r>
              <a:rPr b="0" i="0" lang="en-US" sz="1800" u="none" cap="none" strike="noStrike">
                <a:solidFill>
                  <a:schemeClr val="dk1"/>
                </a:solidFill>
              </a:rPr>
              <a:t>: Implementing the model for real-time predictions.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Continuous Monitoring</a:t>
            </a:r>
            <a:r>
              <a:rPr b="0" i="0" lang="en-US" sz="1800" u="none" cap="none" strike="noStrike">
                <a:solidFill>
                  <a:schemeClr val="dk1"/>
                </a:solidFill>
              </a:rPr>
              <a:t>: Regularly assessing and updating the model for accuracy and relevance.</a:t>
            </a:r>
            <a:endParaRPr/>
          </a:p>
          <a:p>
            <a:pPr indent="0" lvl="0" marL="0" marR="0" rtl="0" algn="l">
              <a:lnSpc>
                <a:spcPct val="100000"/>
              </a:lnSpc>
              <a:spcBef>
                <a:spcPts val="0"/>
              </a:spcBef>
              <a:spcAft>
                <a:spcPts val="0"/>
              </a:spcAft>
              <a:buClr>
                <a:schemeClr val="dk1"/>
              </a:buClr>
              <a:buSzPts val="800"/>
              <a:buFont typeface="Gill Sans"/>
              <a:buNone/>
            </a:pPr>
            <a:br>
              <a:rPr b="0" i="0" lang="en-US"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ph type="title"/>
          </p:nvPr>
        </p:nvSpPr>
        <p:spPr>
          <a:xfrm>
            <a:off x="576072" y="129398"/>
            <a:ext cx="105156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4800"/>
              <a:buFont typeface="Arial"/>
              <a:buNone/>
            </a:pPr>
            <a:r>
              <a:rPr lang="en-US"/>
              <a:t>Data set:</a:t>
            </a:r>
            <a:endParaRPr/>
          </a:p>
        </p:txBody>
      </p:sp>
      <p:pic>
        <p:nvPicPr>
          <p:cNvPr id="246" name="Google Shape;246;p7"/>
          <p:cNvPicPr preferRelativeResize="0"/>
          <p:nvPr>
            <p:ph idx="2" type="body"/>
          </p:nvPr>
        </p:nvPicPr>
        <p:blipFill rotWithShape="1">
          <a:blip r:embed="rId3">
            <a:alphaModFix/>
          </a:blip>
          <a:srcRect b="0" l="0" r="0" t="0"/>
          <a:stretch/>
        </p:blipFill>
        <p:spPr>
          <a:xfrm>
            <a:off x="411982" y="1316335"/>
            <a:ext cx="11465170" cy="5335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8"/>
          <p:cNvPicPr preferRelativeResize="0"/>
          <p:nvPr>
            <p:ph idx="1" type="body"/>
          </p:nvPr>
        </p:nvPicPr>
        <p:blipFill rotWithShape="1">
          <a:blip r:embed="rId3">
            <a:alphaModFix/>
          </a:blip>
          <a:srcRect b="0" l="0" r="0" t="0"/>
          <a:stretch/>
        </p:blipFill>
        <p:spPr>
          <a:xfrm>
            <a:off x="602902" y="512466"/>
            <a:ext cx="10853414" cy="60491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9"/>
          <p:cNvPicPr preferRelativeResize="0"/>
          <p:nvPr>
            <p:ph idx="2" type="body"/>
          </p:nvPr>
        </p:nvPicPr>
        <p:blipFill rotWithShape="1">
          <a:blip r:embed="rId3">
            <a:alphaModFix/>
          </a:blip>
          <a:srcRect b="0" l="0" r="0" t="0"/>
          <a:stretch/>
        </p:blipFill>
        <p:spPr>
          <a:xfrm>
            <a:off x="481679" y="442128"/>
            <a:ext cx="11228641" cy="6079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2023-10-31T15:57:51Z</dcterms:created>
  <dc:creator>Janani Palanichamy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