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287-FFAF-4267-84D7-30937C9230C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B4C-83C0-4802-8D65-6DA378AFC5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3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287-FFAF-4267-84D7-30937C9230C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B4C-83C0-4802-8D65-6DA378AFC5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661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287-FFAF-4267-84D7-30937C9230C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B4C-83C0-4802-8D65-6DA378AFC5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70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287-FFAF-4267-84D7-30937C9230C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B4C-83C0-4802-8D65-6DA378AFC5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99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287-FFAF-4267-84D7-30937C9230C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B4C-83C0-4802-8D65-6DA378AFC5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335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287-FFAF-4267-84D7-30937C9230C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B4C-83C0-4802-8D65-6DA378AFC5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71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287-FFAF-4267-84D7-30937C9230C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B4C-83C0-4802-8D65-6DA378AFC5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826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287-FFAF-4267-84D7-30937C9230C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B4C-83C0-4802-8D65-6DA378AFC5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086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287-FFAF-4267-84D7-30937C9230C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B4C-83C0-4802-8D65-6DA378AFC5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804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287-FFAF-4267-84D7-30937C9230C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B4C-83C0-4802-8D65-6DA378AFC5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04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287-FFAF-4267-84D7-30937C9230C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9B4C-83C0-4802-8D65-6DA378AFC5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062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D5287-FFAF-4267-84D7-30937C9230C5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19B4C-83C0-4802-8D65-6DA378AFC5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684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3158114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นำเสนอทางหน้าจอ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IT1201-19</dc:creator>
  <cp:lastModifiedBy>IT1201-19</cp:lastModifiedBy>
  <cp:revision>1</cp:revision>
  <dcterms:created xsi:type="dcterms:W3CDTF">2018-06-07T07:52:41Z</dcterms:created>
  <dcterms:modified xsi:type="dcterms:W3CDTF">2018-06-07T07:53:20Z</dcterms:modified>
</cp:coreProperties>
</file>