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dirty="0" sz="2400" lang="en-US"/>
              <a:t>S</a:t>
            </a:r>
            <a:r>
              <a:rPr dirty="0" sz="2400" lang="en-US"/>
              <a:t>a</a:t>
            </a:r>
            <a:r>
              <a:rPr dirty="0" sz="2400" lang="en-US"/>
              <a:t>r</a:t>
            </a:r>
            <a:r>
              <a:rPr dirty="0" sz="2400" lang="en-US"/>
              <a:t>a</a:t>
            </a:r>
            <a:r>
              <a:rPr dirty="0" sz="2400" lang="en-US"/>
              <a:t>nya</a:t>
            </a:r>
            <a:r>
              <a:rPr dirty="0" sz="2400" lang="en-US"/>
              <a:t> </a:t>
            </a:r>
            <a:r>
              <a:rPr dirty="0" sz="2400" lang="en-US"/>
              <a:t>G</a:t>
            </a:r>
            <a:endParaRPr dirty="0" sz="2400" lang="en-US"/>
          </a:p>
          <a:p>
            <a:r>
              <a:rPr dirty="0" sz="2400" lang="en-US"/>
              <a:t>REGISTER NO: 3122</a:t>
            </a:r>
            <a:r>
              <a:rPr dirty="0" sz="2400" lang="en-US"/>
              <a:t>0</a:t>
            </a:r>
            <a:r>
              <a:rPr dirty="0" sz="2400" lang="en-US"/>
              <a:t>5</a:t>
            </a:r>
            <a:r>
              <a:rPr dirty="0" sz="2400" lang="en-US"/>
              <a:t>0</a:t>
            </a:r>
            <a:r>
              <a:rPr dirty="0" sz="2400" lang="en-US"/>
              <a:t>6</a:t>
            </a:r>
            <a:r>
              <a:rPr dirty="0" sz="2400" lang="en-US"/>
              <a:t>0</a:t>
            </a:r>
            <a:endParaRPr dirty="0" sz="2400" lang="en-US"/>
          </a:p>
          <a:p>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0</a:t>
            </a:r>
            <a:r>
              <a:rPr dirty="0" sz="2400" lang="en-US"/>
              <a:t>1</a:t>
            </a:r>
            <a:r>
              <a:rPr dirty="0" sz="2400" lang="en-US"/>
              <a:t>5</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2024-09-06T04:35:25Z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1d16d813a1674795a69aec4b1fafe133</vt:lpwstr>
  </property>
</Properties>
</file>