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docMetadata/LabelInfo.xml" ContentType="application/vnd.ms-office.classificationlabel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charts/style1.xml" ContentType="application/vnd.ms-office.chart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7" r:id="rId4"/>
  </p:sldMasterIdLst>
  <p:notesMasterIdLst>
    <p:notesMasterId r:id="rId18"/>
  </p:notesMasterIdLst>
  <p:handoutMasterIdLst>
    <p:handoutMasterId r:id="rId19"/>
  </p:handoutMasterIdLst>
  <p:sldIdLst>
    <p:sldId id="256" r:id="rId5"/>
    <p:sldId id="321" r:id="rId6"/>
    <p:sldId id="257" r:id="rId7"/>
    <p:sldId id="262" r:id="rId8"/>
    <p:sldId id="319" r:id="rId9"/>
    <p:sldId id="313" r:id="rId10"/>
    <p:sldId id="320" r:id="rId11"/>
    <p:sldId id="315" r:id="rId12"/>
    <p:sldId id="317" r:id="rId13"/>
    <p:sldId id="267" r:id="rId14"/>
    <p:sldId id="260" r:id="rId15"/>
    <p:sldId id="318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2D73F763-32F9-4204-8423-5F8F1E7913FA}">
          <p14:sldIdLst>
            <p14:sldId id="256"/>
            <p14:sldId id="321"/>
            <p14:sldId id="257"/>
            <p14:sldId id="262"/>
            <p14:sldId id="319"/>
            <p14:sldId id="313"/>
            <p14:sldId id="320"/>
            <p14:sldId id="315"/>
            <p14:sldId id="317"/>
            <p14:sldId id="267"/>
            <p14:sldId id="260"/>
            <p14:sldId id="318"/>
          </p14:sldIdLst>
        </p14:section>
        <p14:section name="Untitled Section" id="{4EA796A0-A9FC-45BF-8C81-FE82C0FE50AE}">
          <p14:sldIdLst>
            <p14:sldId id="268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5660" autoAdjust="0"/>
  </p:normalViewPr>
  <p:slideViewPr>
    <p:cSldViewPr snapToGrid="0">
      <p:cViewPr>
        <p:scale>
          <a:sx n="66" d="100"/>
          <a:sy n="66" d="100"/>
        </p:scale>
        <p:origin x="-2310" y="-11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-pcc\Downloads\Saranya%20G%20NM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4E2-43DC-96C7-2366130C46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4E2-43DC-96C7-2366130C46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4E2-43DC-96C7-2366130C466D}"/>
            </c:ext>
          </c:extLst>
        </c:ser>
        <c:gapWidth val="219"/>
        <c:overlap val="-27"/>
        <c:axId val="111416448"/>
        <c:axId val="111417984"/>
      </c:barChart>
      <c:catAx>
        <c:axId val="11141644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17984"/>
        <c:crosses val="autoZero"/>
        <c:auto val="1"/>
        <c:lblAlgn val="ctr"/>
        <c:lblOffset val="100"/>
      </c:catAx>
      <c:valAx>
        <c:axId val="11141798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1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[Saranya G NM Excel.xlsx]Sheet2!PivotTable1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Empioyee performance</a:t>
            </a:r>
            <a:r>
              <a:rPr lang="en-IN" baseline="0"/>
              <a:t> anaiysis</a:t>
            </a:r>
            <a:endParaRPr lang="en-IN"/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effectLst/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effectLst/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effectLst/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effectLst/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effectLst/>
        </c:spPr>
        <c:marker>
          <c:symbol val="none"/>
        </c:marker>
      </c:pivotFmt>
      <c:pivotFmt>
        <c:idx val="5"/>
        <c:spPr>
          <a:effectLst/>
        </c:spPr>
        <c:marker>
          <c:symbol val="none"/>
        </c:marker>
      </c:pivotFmt>
      <c:pivotFmt>
        <c:idx val="6"/>
        <c:spPr>
          <a:effectLst/>
        </c:spPr>
        <c:marker>
          <c:symbol val="none"/>
        </c:marker>
      </c:pivotFmt>
      <c:pivotFmt>
        <c:idx val="7"/>
        <c:spPr>
          <a:effectLst/>
        </c:spPr>
        <c:marker>
          <c:symbol val="none"/>
        </c:marker>
      </c:pivotFmt>
    </c:pivotFmts>
    <c:view3D>
      <c:rotX val="75"/>
      <c:perspective val="30"/>
    </c:view3D>
    <c:sideWall>
      <c:spPr>
        <a:noFill/>
        <a:ln>
          <a:noFill/>
        </a:ln>
        <a:effectLst/>
      </c:spPr>
    </c:sideWall>
    <c:backWall>
      <c:spPr>
        <a:noFill/>
        <a:ln>
          <a:noFill/>
        </a:ln>
        <a:effectLst/>
      </c:spPr>
    </c:backWall>
    <c:plotArea>
      <c:layout/>
      <c:pie3D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Exceeds</c:v>
                </c:pt>
              </c:strCache>
            </c:strRef>
          </c:tx>
          <c:spPr>
            <a:effectLst/>
          </c:spPr>
          <c:explosion val="25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E35-47FA-BD2D-50A7FEEAA8AD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effectLst/>
          </c:spPr>
          <c:explosion val="25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E35-47FA-BD2D-50A7FEEAA8AD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effectLst/>
          </c:spPr>
          <c:explosion val="25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E35-47FA-BD2D-50A7FEEAA8AD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PIP</c:v>
                </c:pt>
              </c:strCache>
            </c:strRef>
          </c:tx>
          <c:spPr>
            <a:effectLst/>
          </c:spPr>
          <c:explosion val="25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E35-47FA-BD2D-50A7FEEAA8AD}"/>
            </c:ext>
          </c:extLst>
        </c:ser>
      </c:pie3DChart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09B2FF-6A8B-4C8C-86D0-013250DB006C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DA50C94-68EC-4958-B1D9-4658044AE580}">
      <dgm:prSet/>
      <dgm:spPr/>
      <dgm:t>
        <a:bodyPr/>
        <a:lstStyle/>
        <a:p>
          <a:r>
            <a:rPr lang="en-US" dirty="0"/>
            <a:t>In the context of a company . Employees are the end users of products and services that the company purchases for them to use.   </a:t>
          </a:r>
        </a:p>
      </dgm:t>
    </dgm:pt>
    <dgm:pt modelId="{3D17E933-537C-4854-81F7-2F7477C00E26}" type="parTrans" cxnId="{B8EC0806-237E-41B7-898C-3284CA62FB61}">
      <dgm:prSet/>
      <dgm:spPr/>
      <dgm:t>
        <a:bodyPr/>
        <a:lstStyle/>
        <a:p>
          <a:endParaRPr lang="en-US"/>
        </a:p>
      </dgm:t>
    </dgm:pt>
    <dgm:pt modelId="{EDAC17D5-77EE-4E5F-AB8D-84339145D4E2}" type="sibTrans" cxnId="{B8EC0806-237E-41B7-898C-3284CA62FB61}">
      <dgm:prSet/>
      <dgm:spPr/>
      <dgm:t>
        <a:bodyPr/>
        <a:lstStyle/>
        <a:p>
          <a:endParaRPr lang="en-US"/>
        </a:p>
      </dgm:t>
    </dgm:pt>
    <dgm:pt modelId="{FB117134-BFEB-42F4-88F4-9E827689AC33}">
      <dgm:prSet/>
      <dgm:spPr/>
      <dgm:t>
        <a:bodyPr/>
        <a:lstStyle/>
        <a:p>
          <a:r>
            <a:rPr lang="en-US" dirty="0"/>
            <a:t>They are hands –on customers who work directly with product and tools to achieve their organization`s business goals.</a:t>
          </a:r>
        </a:p>
      </dgm:t>
    </dgm:pt>
    <dgm:pt modelId="{5C0B4749-BC57-4F11-970E-3746F705324F}" type="parTrans" cxnId="{447445AA-0963-4D06-AB68-42EF3C8CDAF4}">
      <dgm:prSet/>
      <dgm:spPr/>
      <dgm:t>
        <a:bodyPr/>
        <a:lstStyle/>
        <a:p>
          <a:endParaRPr lang="en-US"/>
        </a:p>
      </dgm:t>
    </dgm:pt>
    <dgm:pt modelId="{CCF99F00-C1E9-4FAA-85E5-22905F7D7E61}" type="sibTrans" cxnId="{447445AA-0963-4D06-AB68-42EF3C8CDAF4}">
      <dgm:prSet/>
      <dgm:spPr/>
      <dgm:t>
        <a:bodyPr/>
        <a:lstStyle/>
        <a:p>
          <a:endParaRPr lang="en-US"/>
        </a:p>
      </dgm:t>
    </dgm:pt>
    <dgm:pt modelId="{BAFCAAED-4385-4855-A1E5-F19699E354A0}" type="pres">
      <dgm:prSet presAssocID="{DC09B2FF-6A8B-4C8C-86D0-013250DB006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471B51B-6F65-4CF0-B0BE-31D907FA666A}" type="pres">
      <dgm:prSet presAssocID="{ADA50C94-68EC-4958-B1D9-4658044AE580}" presName="hierRoot1" presStyleCnt="0"/>
      <dgm:spPr/>
    </dgm:pt>
    <dgm:pt modelId="{A169413A-02F4-4398-8F9D-D4CF8E17A41F}" type="pres">
      <dgm:prSet presAssocID="{ADA50C94-68EC-4958-B1D9-4658044AE580}" presName="composite" presStyleCnt="0"/>
      <dgm:spPr/>
    </dgm:pt>
    <dgm:pt modelId="{CC588406-FBA7-49A0-A895-0B25AC5FCF03}" type="pres">
      <dgm:prSet presAssocID="{ADA50C94-68EC-4958-B1D9-4658044AE580}" presName="background" presStyleLbl="node0" presStyleIdx="0" presStyleCnt="2"/>
      <dgm:spPr/>
    </dgm:pt>
    <dgm:pt modelId="{0D719DF1-BBFA-45BF-AEED-C425355A1C97}" type="pres">
      <dgm:prSet presAssocID="{ADA50C94-68EC-4958-B1D9-4658044AE580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3E94CA-ABB5-414E-A367-4B00E62C192F}" type="pres">
      <dgm:prSet presAssocID="{ADA50C94-68EC-4958-B1D9-4658044AE580}" presName="hierChild2" presStyleCnt="0"/>
      <dgm:spPr/>
    </dgm:pt>
    <dgm:pt modelId="{C0DF333D-C941-4EAF-878D-E32BFD1A2410}" type="pres">
      <dgm:prSet presAssocID="{FB117134-BFEB-42F4-88F4-9E827689AC33}" presName="hierRoot1" presStyleCnt="0"/>
      <dgm:spPr/>
    </dgm:pt>
    <dgm:pt modelId="{4C40E9C0-E76A-4C19-9651-078809EB2F8B}" type="pres">
      <dgm:prSet presAssocID="{FB117134-BFEB-42F4-88F4-9E827689AC33}" presName="composite" presStyleCnt="0"/>
      <dgm:spPr/>
    </dgm:pt>
    <dgm:pt modelId="{B97D67E6-A2BD-490D-8148-267BB007A103}" type="pres">
      <dgm:prSet presAssocID="{FB117134-BFEB-42F4-88F4-9E827689AC33}" presName="background" presStyleLbl="node0" presStyleIdx="1" presStyleCnt="2"/>
      <dgm:spPr/>
    </dgm:pt>
    <dgm:pt modelId="{762CE159-6DBF-40EC-AD8B-16C45C80BDA0}" type="pres">
      <dgm:prSet presAssocID="{FB117134-BFEB-42F4-88F4-9E827689AC33}" presName="text" presStyleLbl="fgAcc0" presStyleIdx="1" presStyleCnt="2" custScaleX="99048" custScaleY="1009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2215FF-95B0-4F64-91EE-8C00B39B5B04}" type="pres">
      <dgm:prSet presAssocID="{FB117134-BFEB-42F4-88F4-9E827689AC33}" presName="hierChild2" presStyleCnt="0"/>
      <dgm:spPr/>
    </dgm:pt>
  </dgm:ptLst>
  <dgm:cxnLst>
    <dgm:cxn modelId="{DF721887-29AF-4E0A-BB80-4844BBAFF5E1}" type="presOf" srcId="{FB117134-BFEB-42F4-88F4-9E827689AC33}" destId="{762CE159-6DBF-40EC-AD8B-16C45C80BDA0}" srcOrd="0" destOrd="0" presId="urn:microsoft.com/office/officeart/2005/8/layout/hierarchy1"/>
    <dgm:cxn modelId="{53F63CFE-1754-4BF8-90C5-F650E642BACA}" type="presOf" srcId="{ADA50C94-68EC-4958-B1D9-4658044AE580}" destId="{0D719DF1-BBFA-45BF-AEED-C425355A1C97}" srcOrd="0" destOrd="0" presId="urn:microsoft.com/office/officeart/2005/8/layout/hierarchy1"/>
    <dgm:cxn modelId="{E7810957-2C89-4B18-9A64-ACE728F60071}" type="presOf" srcId="{DC09B2FF-6A8B-4C8C-86D0-013250DB006C}" destId="{BAFCAAED-4385-4855-A1E5-F19699E354A0}" srcOrd="0" destOrd="0" presId="urn:microsoft.com/office/officeart/2005/8/layout/hierarchy1"/>
    <dgm:cxn modelId="{447445AA-0963-4D06-AB68-42EF3C8CDAF4}" srcId="{DC09B2FF-6A8B-4C8C-86D0-013250DB006C}" destId="{FB117134-BFEB-42F4-88F4-9E827689AC33}" srcOrd="1" destOrd="0" parTransId="{5C0B4749-BC57-4F11-970E-3746F705324F}" sibTransId="{CCF99F00-C1E9-4FAA-85E5-22905F7D7E61}"/>
    <dgm:cxn modelId="{B8EC0806-237E-41B7-898C-3284CA62FB61}" srcId="{DC09B2FF-6A8B-4C8C-86D0-013250DB006C}" destId="{ADA50C94-68EC-4958-B1D9-4658044AE580}" srcOrd="0" destOrd="0" parTransId="{3D17E933-537C-4854-81F7-2F7477C00E26}" sibTransId="{EDAC17D5-77EE-4E5F-AB8D-84339145D4E2}"/>
    <dgm:cxn modelId="{122DD5CF-BA1C-4C1B-AC17-C67EF8FFE218}" type="presParOf" srcId="{BAFCAAED-4385-4855-A1E5-F19699E354A0}" destId="{2471B51B-6F65-4CF0-B0BE-31D907FA666A}" srcOrd="0" destOrd="0" presId="urn:microsoft.com/office/officeart/2005/8/layout/hierarchy1"/>
    <dgm:cxn modelId="{FDCC17F9-4CE7-49DC-A75C-699370E3A6BE}" type="presParOf" srcId="{2471B51B-6F65-4CF0-B0BE-31D907FA666A}" destId="{A169413A-02F4-4398-8F9D-D4CF8E17A41F}" srcOrd="0" destOrd="0" presId="urn:microsoft.com/office/officeart/2005/8/layout/hierarchy1"/>
    <dgm:cxn modelId="{8E3BF9F7-D8F2-4A5A-953C-984786A5F399}" type="presParOf" srcId="{A169413A-02F4-4398-8F9D-D4CF8E17A41F}" destId="{CC588406-FBA7-49A0-A895-0B25AC5FCF03}" srcOrd="0" destOrd="0" presId="urn:microsoft.com/office/officeart/2005/8/layout/hierarchy1"/>
    <dgm:cxn modelId="{653B1A6E-5418-49B8-998B-86441B3E6693}" type="presParOf" srcId="{A169413A-02F4-4398-8F9D-D4CF8E17A41F}" destId="{0D719DF1-BBFA-45BF-AEED-C425355A1C97}" srcOrd="1" destOrd="0" presId="urn:microsoft.com/office/officeart/2005/8/layout/hierarchy1"/>
    <dgm:cxn modelId="{4633CEE4-35E1-4241-B31A-41E655338980}" type="presParOf" srcId="{2471B51B-6F65-4CF0-B0BE-31D907FA666A}" destId="{E63E94CA-ABB5-414E-A367-4B00E62C192F}" srcOrd="1" destOrd="0" presId="urn:microsoft.com/office/officeart/2005/8/layout/hierarchy1"/>
    <dgm:cxn modelId="{C5FE574C-963D-4AEC-8E30-C06C8DA918BF}" type="presParOf" srcId="{BAFCAAED-4385-4855-A1E5-F19699E354A0}" destId="{C0DF333D-C941-4EAF-878D-E32BFD1A2410}" srcOrd="1" destOrd="0" presId="urn:microsoft.com/office/officeart/2005/8/layout/hierarchy1"/>
    <dgm:cxn modelId="{89165FE3-8788-48A2-9FE3-1F0BC8946EF9}" type="presParOf" srcId="{C0DF333D-C941-4EAF-878D-E32BFD1A2410}" destId="{4C40E9C0-E76A-4C19-9651-078809EB2F8B}" srcOrd="0" destOrd="0" presId="urn:microsoft.com/office/officeart/2005/8/layout/hierarchy1"/>
    <dgm:cxn modelId="{AA666ADE-5855-4695-9CCF-BFA7966F6956}" type="presParOf" srcId="{4C40E9C0-E76A-4C19-9651-078809EB2F8B}" destId="{B97D67E6-A2BD-490D-8148-267BB007A103}" srcOrd="0" destOrd="0" presId="urn:microsoft.com/office/officeart/2005/8/layout/hierarchy1"/>
    <dgm:cxn modelId="{D0A404B1-A3D6-4D3B-9DEE-76305E878192}" type="presParOf" srcId="{4C40E9C0-E76A-4C19-9651-078809EB2F8B}" destId="{762CE159-6DBF-40EC-AD8B-16C45C80BDA0}" srcOrd="1" destOrd="0" presId="urn:microsoft.com/office/officeart/2005/8/layout/hierarchy1"/>
    <dgm:cxn modelId="{DFF40E08-3FEB-49EF-8094-DDF2245F8954}" type="presParOf" srcId="{C0DF333D-C941-4EAF-878D-E32BFD1A2410}" destId="{E92215FF-95B0-4F64-91EE-8C00B39B5B04}" srcOrd="1" destOrd="0" presId="urn:microsoft.com/office/officeart/2005/8/layout/hierarchy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E6DDE7-17AF-41DC-928F-D75609FB35B7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48C004-0E79-4BC9-9A17-52813CAA6CF1}">
      <dgm:prSet/>
      <dgm:spPr/>
      <dgm:t>
        <a:bodyPr/>
        <a:lstStyle/>
        <a:p>
          <a:r>
            <a:rPr lang="en-US" dirty="0"/>
            <a:t>6.State: The state or region where the employee is located. </a:t>
          </a:r>
        </a:p>
      </dgm:t>
    </dgm:pt>
    <dgm:pt modelId="{208DD116-5432-40A4-A970-24D351944F33}" type="parTrans" cxnId="{32F2A23D-B845-410D-80D7-3ABD6A793294}">
      <dgm:prSet/>
      <dgm:spPr/>
      <dgm:t>
        <a:bodyPr/>
        <a:lstStyle/>
        <a:p>
          <a:endParaRPr lang="en-US"/>
        </a:p>
      </dgm:t>
    </dgm:pt>
    <dgm:pt modelId="{CEFECDB5-87CA-4AD4-9FFA-FC575126F97F}" type="sibTrans" cxnId="{32F2A23D-B845-410D-80D7-3ABD6A793294}">
      <dgm:prSet/>
      <dgm:spPr/>
      <dgm:t>
        <a:bodyPr/>
        <a:lstStyle/>
        <a:p>
          <a:endParaRPr lang="en-US"/>
        </a:p>
      </dgm:t>
    </dgm:pt>
    <dgm:pt modelId="{CB580D56-E798-48D2-A49D-C388EC38632C}">
      <dgm:prSet/>
      <dgm:spPr/>
      <dgm:t>
        <a:bodyPr/>
        <a:lstStyle/>
        <a:p>
          <a:r>
            <a:rPr lang="en-US" dirty="0"/>
            <a:t>7.Jobs Function : A brief description of the employee`s primary job function or role. </a:t>
          </a:r>
        </a:p>
      </dgm:t>
    </dgm:pt>
    <dgm:pt modelId="{03BF22CE-C6B1-4DAE-AB0E-8AFE05FC2701}" type="parTrans" cxnId="{04253841-1432-4FFE-84A9-A26F9F2FD03D}">
      <dgm:prSet/>
      <dgm:spPr/>
      <dgm:t>
        <a:bodyPr/>
        <a:lstStyle/>
        <a:p>
          <a:endParaRPr lang="en-US"/>
        </a:p>
      </dgm:t>
    </dgm:pt>
    <dgm:pt modelId="{D09FDD63-75EF-4D40-A172-87B0033B417C}" type="sibTrans" cxnId="{04253841-1432-4FFE-84A9-A26F9F2FD03D}">
      <dgm:prSet/>
      <dgm:spPr/>
      <dgm:t>
        <a:bodyPr/>
        <a:lstStyle/>
        <a:p>
          <a:endParaRPr lang="en-US"/>
        </a:p>
      </dgm:t>
    </dgm:pt>
    <dgm:pt modelId="{00681498-2DA2-402A-A42A-70224BA27379}">
      <dgm:prSet/>
      <dgm:spPr/>
      <dgm:t>
        <a:bodyPr/>
        <a:lstStyle/>
        <a:p>
          <a:r>
            <a:rPr lang="en-US" dirty="0"/>
            <a:t>8.Gender : A code representing the gender of the employee`s (e.g. M For male ,F for female ,N for non-binary). </a:t>
          </a:r>
        </a:p>
      </dgm:t>
    </dgm:pt>
    <dgm:pt modelId="{61F25558-63FF-4F5A-B6E1-6661CA67C04E}" type="parTrans" cxnId="{ADE7FE9A-C9AC-4E5B-BAE2-DB2C1334B5F8}">
      <dgm:prSet/>
      <dgm:spPr/>
      <dgm:t>
        <a:bodyPr/>
        <a:lstStyle/>
        <a:p>
          <a:endParaRPr lang="en-US"/>
        </a:p>
      </dgm:t>
    </dgm:pt>
    <dgm:pt modelId="{17D1212A-05D6-4341-AD67-1EF7F7E3EEF1}" type="sibTrans" cxnId="{ADE7FE9A-C9AC-4E5B-BAE2-DB2C1334B5F8}">
      <dgm:prSet/>
      <dgm:spPr/>
      <dgm:t>
        <a:bodyPr/>
        <a:lstStyle/>
        <a:p>
          <a:endParaRPr lang="en-US"/>
        </a:p>
      </dgm:t>
    </dgm:pt>
    <dgm:pt modelId="{EC0492B9-CE2C-4F29-A4D0-C45EE8166B46}">
      <dgm:prSet/>
      <dgm:spPr/>
      <dgm:t>
        <a:bodyPr/>
        <a:lstStyle/>
        <a:p>
          <a:r>
            <a:rPr lang="en-US" dirty="0"/>
            <a:t>9.Performance Score : A score indicating the employee`s performance level. </a:t>
          </a:r>
        </a:p>
      </dgm:t>
    </dgm:pt>
    <dgm:pt modelId="{0E6B8A61-319F-4CAA-9B29-A239EDA62460}" type="parTrans" cxnId="{C33A00CD-3E9D-4725-8179-DB32E2181C87}">
      <dgm:prSet/>
      <dgm:spPr/>
      <dgm:t>
        <a:bodyPr/>
        <a:lstStyle/>
        <a:p>
          <a:endParaRPr lang="en-US"/>
        </a:p>
      </dgm:t>
    </dgm:pt>
    <dgm:pt modelId="{15D97B97-3327-43D1-BF20-CFD819B316E9}" type="sibTrans" cxnId="{C33A00CD-3E9D-4725-8179-DB32E2181C87}">
      <dgm:prSet/>
      <dgm:spPr/>
      <dgm:t>
        <a:bodyPr/>
        <a:lstStyle/>
        <a:p>
          <a:endParaRPr lang="en-US"/>
        </a:p>
      </dgm:t>
    </dgm:pt>
    <dgm:pt modelId="{D59BAF7F-7478-4A7E-92E1-E33C871DFD3D}">
      <dgm:prSet/>
      <dgm:spPr/>
      <dgm:t>
        <a:bodyPr/>
        <a:lstStyle/>
        <a:p>
          <a:r>
            <a:rPr lang="en-US" dirty="0"/>
            <a:t>10.Current Employee Rating : The  current rating or evaluating of the employee`s overall performance. </a:t>
          </a:r>
        </a:p>
      </dgm:t>
    </dgm:pt>
    <dgm:pt modelId="{FF62EF97-EB32-4918-A6B6-9B00FE645EB8}" type="parTrans" cxnId="{C00C8EA2-F6D9-4CE3-BDDB-A09F28D1AFF2}">
      <dgm:prSet/>
      <dgm:spPr/>
      <dgm:t>
        <a:bodyPr/>
        <a:lstStyle/>
        <a:p>
          <a:endParaRPr lang="en-US"/>
        </a:p>
      </dgm:t>
    </dgm:pt>
    <dgm:pt modelId="{3D333A3E-6283-47B7-8AF8-1E0F7808867F}" type="sibTrans" cxnId="{C00C8EA2-F6D9-4CE3-BDDB-A09F28D1AFF2}">
      <dgm:prSet/>
      <dgm:spPr/>
      <dgm:t>
        <a:bodyPr/>
        <a:lstStyle/>
        <a:p>
          <a:endParaRPr lang="en-US"/>
        </a:p>
      </dgm:t>
    </dgm:pt>
    <dgm:pt modelId="{D476A4B6-9353-49BC-BB80-429E3AAF7FB5}" type="pres">
      <dgm:prSet presAssocID="{DDE6DDE7-17AF-41DC-928F-D75609FB35B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98E148-D5E8-443B-8A50-DCBB03540B60}" type="pres">
      <dgm:prSet presAssocID="{D548C004-0E79-4BC9-9A17-52813CAA6CF1}" presName="arrow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ADEDD-4548-42D5-9331-334691DEB07C}" type="pres">
      <dgm:prSet presAssocID="{CB580D56-E798-48D2-A49D-C388EC38632C}" presName="arrow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6B34A8-31A1-462E-AF60-17FA16BAD899}" type="pres">
      <dgm:prSet presAssocID="{00681498-2DA2-402A-A42A-70224BA27379}" presName="arrow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4D0FB3-64D4-4A77-9DC9-D82FF5AC8B90}" type="pres">
      <dgm:prSet presAssocID="{EC0492B9-CE2C-4F29-A4D0-C45EE8166B46}" presName="arrow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61B294-D8D4-43D2-B98E-A51AB4621A0A}" type="pres">
      <dgm:prSet presAssocID="{D59BAF7F-7478-4A7E-92E1-E33C871DFD3D}" presName="arrow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0FDB87-7F87-4CA6-9E67-EE65D4CC9407}" type="presOf" srcId="{00681498-2DA2-402A-A42A-70224BA27379}" destId="{BE6B34A8-31A1-462E-AF60-17FA16BAD899}" srcOrd="0" destOrd="0" presId="urn:microsoft.com/office/officeart/2005/8/layout/arrow5"/>
    <dgm:cxn modelId="{83C81326-43E3-4071-89AD-2C5252F40F37}" type="presOf" srcId="{CB580D56-E798-48D2-A49D-C388EC38632C}" destId="{894ADEDD-4548-42D5-9331-334691DEB07C}" srcOrd="0" destOrd="0" presId="urn:microsoft.com/office/officeart/2005/8/layout/arrow5"/>
    <dgm:cxn modelId="{32F2A23D-B845-410D-80D7-3ABD6A793294}" srcId="{DDE6DDE7-17AF-41DC-928F-D75609FB35B7}" destId="{D548C004-0E79-4BC9-9A17-52813CAA6CF1}" srcOrd="0" destOrd="0" parTransId="{208DD116-5432-40A4-A970-24D351944F33}" sibTransId="{CEFECDB5-87CA-4AD4-9FFA-FC575126F97F}"/>
    <dgm:cxn modelId="{DCB364F9-B194-4636-95AB-5CEFA6FB219A}" type="presOf" srcId="{DDE6DDE7-17AF-41DC-928F-D75609FB35B7}" destId="{D476A4B6-9353-49BC-BB80-429E3AAF7FB5}" srcOrd="0" destOrd="0" presId="urn:microsoft.com/office/officeart/2005/8/layout/arrow5"/>
    <dgm:cxn modelId="{04253841-1432-4FFE-84A9-A26F9F2FD03D}" srcId="{DDE6DDE7-17AF-41DC-928F-D75609FB35B7}" destId="{CB580D56-E798-48D2-A49D-C388EC38632C}" srcOrd="1" destOrd="0" parTransId="{03BF22CE-C6B1-4DAE-AB0E-8AFE05FC2701}" sibTransId="{D09FDD63-75EF-4D40-A172-87B0033B417C}"/>
    <dgm:cxn modelId="{ADE7FE9A-C9AC-4E5B-BAE2-DB2C1334B5F8}" srcId="{DDE6DDE7-17AF-41DC-928F-D75609FB35B7}" destId="{00681498-2DA2-402A-A42A-70224BA27379}" srcOrd="2" destOrd="0" parTransId="{61F25558-63FF-4F5A-B6E1-6661CA67C04E}" sibTransId="{17D1212A-05D6-4341-AD67-1EF7F7E3EEF1}"/>
    <dgm:cxn modelId="{0AABAA0C-C143-47FD-ACD9-22298DB49464}" type="presOf" srcId="{D548C004-0E79-4BC9-9A17-52813CAA6CF1}" destId="{0698E148-D5E8-443B-8A50-DCBB03540B60}" srcOrd="0" destOrd="0" presId="urn:microsoft.com/office/officeart/2005/8/layout/arrow5"/>
    <dgm:cxn modelId="{CFC66AE9-2E92-4392-8AD9-9C5A1C9BCA08}" type="presOf" srcId="{D59BAF7F-7478-4A7E-92E1-E33C871DFD3D}" destId="{FE61B294-D8D4-43D2-B98E-A51AB4621A0A}" srcOrd="0" destOrd="0" presId="urn:microsoft.com/office/officeart/2005/8/layout/arrow5"/>
    <dgm:cxn modelId="{C33A00CD-3E9D-4725-8179-DB32E2181C87}" srcId="{DDE6DDE7-17AF-41DC-928F-D75609FB35B7}" destId="{EC0492B9-CE2C-4F29-A4D0-C45EE8166B46}" srcOrd="3" destOrd="0" parTransId="{0E6B8A61-319F-4CAA-9B29-A239EDA62460}" sibTransId="{15D97B97-3327-43D1-BF20-CFD819B316E9}"/>
    <dgm:cxn modelId="{C00C8EA2-F6D9-4CE3-BDDB-A09F28D1AFF2}" srcId="{DDE6DDE7-17AF-41DC-928F-D75609FB35B7}" destId="{D59BAF7F-7478-4A7E-92E1-E33C871DFD3D}" srcOrd="4" destOrd="0" parTransId="{FF62EF97-EB32-4918-A6B6-9B00FE645EB8}" sibTransId="{3D333A3E-6283-47B7-8AF8-1E0F7808867F}"/>
    <dgm:cxn modelId="{D0FA3EDE-C377-44C8-830C-5C454DC18EEA}" type="presOf" srcId="{EC0492B9-CE2C-4F29-A4D0-C45EE8166B46}" destId="{5C4D0FB3-64D4-4A77-9DC9-D82FF5AC8B90}" srcOrd="0" destOrd="0" presId="urn:microsoft.com/office/officeart/2005/8/layout/arrow5"/>
    <dgm:cxn modelId="{7A3D144F-7E5C-417B-BB2D-93EB298E1F5E}" type="presParOf" srcId="{D476A4B6-9353-49BC-BB80-429E3AAF7FB5}" destId="{0698E148-D5E8-443B-8A50-DCBB03540B60}" srcOrd="0" destOrd="0" presId="urn:microsoft.com/office/officeart/2005/8/layout/arrow5"/>
    <dgm:cxn modelId="{244373F1-2C2E-4911-88CC-A201604DC3AF}" type="presParOf" srcId="{D476A4B6-9353-49BC-BB80-429E3AAF7FB5}" destId="{894ADEDD-4548-42D5-9331-334691DEB07C}" srcOrd="1" destOrd="0" presId="urn:microsoft.com/office/officeart/2005/8/layout/arrow5"/>
    <dgm:cxn modelId="{0891490C-3693-4303-AC41-A5C5F95A349C}" type="presParOf" srcId="{D476A4B6-9353-49BC-BB80-429E3AAF7FB5}" destId="{BE6B34A8-31A1-462E-AF60-17FA16BAD899}" srcOrd="2" destOrd="0" presId="urn:microsoft.com/office/officeart/2005/8/layout/arrow5"/>
    <dgm:cxn modelId="{44FF1DC3-E7DA-441F-B2D8-8605DAF74E1F}" type="presParOf" srcId="{D476A4B6-9353-49BC-BB80-429E3AAF7FB5}" destId="{5C4D0FB3-64D4-4A77-9DC9-D82FF5AC8B90}" srcOrd="3" destOrd="0" presId="urn:microsoft.com/office/officeart/2005/8/layout/arrow5"/>
    <dgm:cxn modelId="{4A727FF8-0BD6-42D1-BA14-9B38CC6E2E81}" type="presParOf" srcId="{D476A4B6-9353-49BC-BB80-429E3AAF7FB5}" destId="{FE61B294-D8D4-43D2-B98E-A51AB4621A0A}" srcOrd="4" destOrd="0" presId="urn:microsoft.com/office/officeart/2005/8/layout/arrow5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88406-FBA7-49A0-A895-0B25AC5FCF03}">
      <dsp:nvSpPr>
        <dsp:cNvPr id="0" name=""/>
        <dsp:cNvSpPr/>
      </dsp:nvSpPr>
      <dsp:spPr>
        <a:xfrm>
          <a:off x="750453" y="1427"/>
          <a:ext cx="3376598" cy="2144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719DF1-BBFA-45BF-AEED-C425355A1C97}">
      <dsp:nvSpPr>
        <dsp:cNvPr id="0" name=""/>
        <dsp:cNvSpPr/>
      </dsp:nvSpPr>
      <dsp:spPr>
        <a:xfrm>
          <a:off x="1125630" y="357845"/>
          <a:ext cx="3376598" cy="21441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 the context of a company . Employees are the end users of products and services that the company purchases for them to use.   </a:t>
          </a:r>
        </a:p>
      </dsp:txBody>
      <dsp:txXfrm>
        <a:off x="1188430" y="420645"/>
        <a:ext cx="3250998" cy="2018539"/>
      </dsp:txXfrm>
    </dsp:sp>
    <dsp:sp modelId="{B97D67E6-A2BD-490D-8148-267BB007A103}">
      <dsp:nvSpPr>
        <dsp:cNvPr id="0" name=""/>
        <dsp:cNvSpPr/>
      </dsp:nvSpPr>
      <dsp:spPr>
        <a:xfrm>
          <a:off x="4877406" y="1427"/>
          <a:ext cx="3344452" cy="2164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2CE159-6DBF-40EC-AD8B-16C45C80BDA0}">
      <dsp:nvSpPr>
        <dsp:cNvPr id="0" name=""/>
        <dsp:cNvSpPr/>
      </dsp:nvSpPr>
      <dsp:spPr>
        <a:xfrm>
          <a:off x="5252583" y="357845"/>
          <a:ext cx="3344452" cy="21648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They are hands –on customers who work directly with product and tools to achieve their organization`s business goals.</a:t>
          </a:r>
        </a:p>
      </dsp:txBody>
      <dsp:txXfrm>
        <a:off x="5315989" y="421251"/>
        <a:ext cx="3217640" cy="2038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8E148-D5E8-443B-8A50-DCBB03540B60}">
      <dsp:nvSpPr>
        <dsp:cNvPr id="0" name=""/>
        <dsp:cNvSpPr/>
      </dsp:nvSpPr>
      <dsp:spPr>
        <a:xfrm>
          <a:off x="1522790" y="24138"/>
          <a:ext cx="1812168" cy="181216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6.State: The state or region where the employee is located. </a:t>
          </a:r>
        </a:p>
      </dsp:txBody>
      <dsp:txXfrm>
        <a:off x="1975832" y="24138"/>
        <a:ext cx="906084" cy="1495039"/>
      </dsp:txXfrm>
    </dsp:sp>
    <dsp:sp modelId="{894ADEDD-4548-42D5-9331-334691DEB07C}">
      <dsp:nvSpPr>
        <dsp:cNvPr id="0" name=""/>
        <dsp:cNvSpPr/>
      </dsp:nvSpPr>
      <dsp:spPr>
        <a:xfrm rot="4320000">
          <a:off x="3044291" y="1129573"/>
          <a:ext cx="1812168" cy="181216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7.Jobs Function : A brief description of the employee`s primary job function or role. </a:t>
          </a:r>
        </a:p>
      </dsp:txBody>
      <dsp:txXfrm rot="-5400000">
        <a:off x="3353660" y="1533615"/>
        <a:ext cx="1495039" cy="906084"/>
      </dsp:txXfrm>
    </dsp:sp>
    <dsp:sp modelId="{BE6B34A8-31A1-462E-AF60-17FA16BAD899}">
      <dsp:nvSpPr>
        <dsp:cNvPr id="0" name=""/>
        <dsp:cNvSpPr/>
      </dsp:nvSpPr>
      <dsp:spPr>
        <a:xfrm rot="8640000">
          <a:off x="2463129" y="2918204"/>
          <a:ext cx="1812168" cy="181216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8.Gender : A code representing the gender of the employee`s (e.g. M For male ,F for female ,N for non-binary). </a:t>
          </a:r>
        </a:p>
      </dsp:txBody>
      <dsp:txXfrm rot="10800000">
        <a:off x="3009373" y="3205050"/>
        <a:ext cx="906084" cy="1495039"/>
      </dsp:txXfrm>
    </dsp:sp>
    <dsp:sp modelId="{5C4D0FB3-64D4-4A77-9DC9-D82FF5AC8B90}">
      <dsp:nvSpPr>
        <dsp:cNvPr id="0" name=""/>
        <dsp:cNvSpPr/>
      </dsp:nvSpPr>
      <dsp:spPr>
        <a:xfrm rot="12960000">
          <a:off x="582451" y="2918204"/>
          <a:ext cx="1812168" cy="181216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9.Performance Score : A score indicating the employee`s performance level. </a:t>
          </a:r>
        </a:p>
      </dsp:txBody>
      <dsp:txXfrm rot="10800000">
        <a:off x="942291" y="3205050"/>
        <a:ext cx="906084" cy="1495039"/>
      </dsp:txXfrm>
    </dsp:sp>
    <dsp:sp modelId="{FE61B294-D8D4-43D2-B98E-A51AB4621A0A}">
      <dsp:nvSpPr>
        <dsp:cNvPr id="0" name=""/>
        <dsp:cNvSpPr/>
      </dsp:nvSpPr>
      <dsp:spPr>
        <a:xfrm rot="17280000">
          <a:off x="1290" y="1129573"/>
          <a:ext cx="1812168" cy="181216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10.Current Employee Rating : The  current rating or evaluating of the employee`s overall performance. </a:t>
          </a:r>
        </a:p>
      </dsp:txBody>
      <dsp:txXfrm rot="5400000">
        <a:off x="9051" y="1533615"/>
        <a:ext cx="1495039" cy="906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3141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722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3940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7332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292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8775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99098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4442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2922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2879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091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6304"/>
            <a:ext cx="1175308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18979" y="381001"/>
            <a:ext cx="109728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44800" y="2819400"/>
            <a:ext cx="8746979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="" xmlns:a16="http://schemas.microsoft.com/office/drawing/2014/main" id="{F44A4473-D4D4-4E24-B542-C5D63C28DA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4" name="Group 6">
              <a:extLst>
                <a:ext uri="{FF2B5EF4-FFF2-40B4-BE49-F238E27FC236}">
                  <a16:creationId xmlns="" xmlns:a16="http://schemas.microsoft.com/office/drawing/2014/main" id="{14CA4A32-A016-460F-8B99-22A5D265B4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="" xmlns:a16="http://schemas.microsoft.com/office/drawing/2014/main" id="{84DB1BC2-B158-4DA5-9164-843E6B566CE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="" xmlns:a16="http://schemas.microsoft.com/office/drawing/2014/main" id="{751FDE2E-D749-401E-B3BA-66B2F523182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="" xmlns:a16="http://schemas.microsoft.com/office/drawing/2014/main" id="{49546377-E2EE-4854-AA84-5575789BAFD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" name="Group 7">
              <a:extLst>
                <a:ext uri="{FF2B5EF4-FFF2-40B4-BE49-F238E27FC236}">
                  <a16:creationId xmlns="" xmlns:a16="http://schemas.microsoft.com/office/drawing/2014/main" id="{04FCC465-42B8-456F-951F-8C51A42F97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="" xmlns:a16="http://schemas.microsoft.com/office/drawing/2014/main" id="{3D7F8A9A-8A53-4FD3-855C-C49B035CE87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" name="Group 48">
                <a:extLst>
                  <a:ext uri="{FF2B5EF4-FFF2-40B4-BE49-F238E27FC236}">
                    <a16:creationId xmlns="" xmlns:a16="http://schemas.microsoft.com/office/drawing/2014/main" id="{AC347F99-AC7C-4DB2-8AAF-9E2A7AE629C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="" xmlns:a16="http://schemas.microsoft.com/office/drawing/2014/main" id="{89B06C37-E219-479D-B324-0DC7D056517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="" xmlns:a16="http://schemas.microsoft.com/office/drawing/2014/main" id="{29A1D878-CEA2-41DC-8638-A8523167266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="" xmlns:a16="http://schemas.microsoft.com/office/drawing/2014/main" id="{99394209-57ED-4126-A8DC-0862D1FA11E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="" xmlns:a16="http://schemas.microsoft.com/office/drawing/2014/main" id="{A48B0004-4618-4D71-88D1-A2FEE4F0ADE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="" xmlns:a16="http://schemas.microsoft.com/office/drawing/2014/main" id="{4D1C172B-2446-428A-A518-FE1B5FCE0D3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="" xmlns:a16="http://schemas.microsoft.com/office/drawing/2014/main" id="{E359C795-FCC1-401F-B0B6-F722AE632AA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="" xmlns:a16="http://schemas.microsoft.com/office/drawing/2014/main" id="{8260D102-71BB-497E-A5CF-743FB59874D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="" xmlns:a16="http://schemas.microsoft.com/office/drawing/2014/main" id="{811E3D98-A5FB-4BDE-A07D-A03EB898C67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="" xmlns:a16="http://schemas.microsoft.com/office/drawing/2014/main" id="{9E48CE7F-B4EF-4629-8706-6838C171EF0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="" xmlns:a16="http://schemas.microsoft.com/office/drawing/2014/main" id="{C8EBC77A-0887-4128-A73B-2C0165C6F94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="" xmlns:a16="http://schemas.microsoft.com/office/drawing/2014/main" id="{7AF3D400-AAAA-47BD-922E-AA3A2AFA302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="" xmlns:a16="http://schemas.microsoft.com/office/drawing/2014/main" id="{B0A3E6A0-609D-427D-9D34-E7CF184B4531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="" xmlns:a16="http://schemas.microsoft.com/office/drawing/2014/main" id="{DDE08965-A3F4-426A-924B-102A6F6FE27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="" xmlns:a16="http://schemas.microsoft.com/office/drawing/2014/main" id="{13FA8E6E-7F53-47E9-9BF8-1CD3130F42B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" name="Group 77">
                  <a:extLst>
                    <a:ext uri="{FF2B5EF4-FFF2-40B4-BE49-F238E27FC236}">
                      <a16:creationId xmlns="" xmlns:a16="http://schemas.microsoft.com/office/drawing/2014/main" id="{7A8A9991-EF8F-4128-9DB7-A2FA8CF2F68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="" xmlns:a16="http://schemas.microsoft.com/office/drawing/2014/main" id="{41E966B6-186E-4D17-B570-969B6951AC0B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="" xmlns:a16="http://schemas.microsoft.com/office/drawing/2014/main" id="{918B08AD-5F3C-4FC5-8998-8524763C7504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="" xmlns:a16="http://schemas.microsoft.com/office/drawing/2014/main" id="{EDF72260-B0A1-47A1-9459-FDF4600ACA69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="" xmlns:a16="http://schemas.microsoft.com/office/drawing/2014/main" id="{C6A7FA58-53F7-4C2F-96D5-E97BB3CC6794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="" xmlns:a16="http://schemas.microsoft.com/office/drawing/2014/main" id="{1B986617-481E-450F-8FAD-CA3086A3E042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="" xmlns:a16="http://schemas.microsoft.com/office/drawing/2014/main" id="{4D24CAEB-B2FE-4796-8E6E-DB5148C380F9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="" xmlns:a16="http://schemas.microsoft.com/office/drawing/2014/main" id="{3D577B03-E6D9-4FFA-A799-E504CBF8D716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8" name="Group 49">
                <a:extLst>
                  <a:ext uri="{FF2B5EF4-FFF2-40B4-BE49-F238E27FC236}">
                    <a16:creationId xmlns="" xmlns:a16="http://schemas.microsoft.com/office/drawing/2014/main" id="{43509C13-FDEE-45B0-B954-D80D6F38F00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9" name="Group 55">
                  <a:extLst>
                    <a:ext uri="{FF2B5EF4-FFF2-40B4-BE49-F238E27FC236}">
                      <a16:creationId xmlns="" xmlns:a16="http://schemas.microsoft.com/office/drawing/2014/main" id="{21FF647D-8D8A-43E8-A2E2-46D1117839F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="" xmlns:a16="http://schemas.microsoft.com/office/drawing/2014/main" id="{87B8728B-0A45-4551-99F0-CF33B850DA57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="" xmlns:a16="http://schemas.microsoft.com/office/drawing/2014/main" id="{CCFAA15D-9EFC-4A70-AC98-CB3EF00C3A4C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="" xmlns:a16="http://schemas.microsoft.com/office/drawing/2014/main" id="{AD80CCBD-3F02-48A0-A24E-5971D2295175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="" xmlns:a16="http://schemas.microsoft.com/office/drawing/2014/main" id="{AB5B7D34-5A4E-48DE-8893-0F022E4CC959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" name="Group 56">
                  <a:extLst>
                    <a:ext uri="{FF2B5EF4-FFF2-40B4-BE49-F238E27FC236}">
                      <a16:creationId xmlns="" xmlns:a16="http://schemas.microsoft.com/office/drawing/2014/main" id="{2341ADC6-0CC2-46C0-BA6F-9D991366980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="" xmlns:a16="http://schemas.microsoft.com/office/drawing/2014/main" id="{A93316DB-546B-41BA-AD1B-94D5C467023D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="" xmlns:a16="http://schemas.microsoft.com/office/drawing/2014/main" id="{35105C82-44C4-41C2-96AE-ADE6DD1D7125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2" name="Group 50">
                <a:extLst>
                  <a:ext uri="{FF2B5EF4-FFF2-40B4-BE49-F238E27FC236}">
                    <a16:creationId xmlns="" xmlns:a16="http://schemas.microsoft.com/office/drawing/2014/main" id="{A7A634F2-054C-4614-9ECB-96BE809893D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3" name="Group 51">
                  <a:extLst>
                    <a:ext uri="{FF2B5EF4-FFF2-40B4-BE49-F238E27FC236}">
                      <a16:creationId xmlns="" xmlns:a16="http://schemas.microsoft.com/office/drawing/2014/main" id="{1764AB7F-1912-4909-A04A-C8D125467E1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="" xmlns:a16="http://schemas.microsoft.com/office/drawing/2014/main" id="{6B93639B-DE1C-4A46-A4B5-B88FD6FC2016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="" xmlns:a16="http://schemas.microsoft.com/office/drawing/2014/main" id="{A6C5D17F-13E7-4861-A839-3C56ABD56C49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="" xmlns:a16="http://schemas.microsoft.com/office/drawing/2014/main" id="{1C343C91-0F9E-4530-939D-2D9F15DF4A7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4" name="Group 8">
              <a:extLst>
                <a:ext uri="{FF2B5EF4-FFF2-40B4-BE49-F238E27FC236}">
                  <a16:creationId xmlns="" xmlns:a16="http://schemas.microsoft.com/office/drawing/2014/main" id="{92109E9F-E572-4202-B7A6-630155DD5BB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B4FF54B2-44F5-42F7-8353-111D80A8D22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" name="Group 10">
                <a:extLst>
                  <a:ext uri="{FF2B5EF4-FFF2-40B4-BE49-F238E27FC236}">
                    <a16:creationId xmlns="" xmlns:a16="http://schemas.microsoft.com/office/drawing/2014/main" id="{19A2BBF4-4F54-4179-B672-AD4C8D58A30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="" xmlns:a16="http://schemas.microsoft.com/office/drawing/2014/main" id="{2F2D95CF-DAE2-4601-B9A6-233F4F2F307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="" xmlns:a16="http://schemas.microsoft.com/office/drawing/2014/main" id="{3CD52B72-C30B-4570-A8AB-78CB884F8D0E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="" xmlns:a16="http://schemas.microsoft.com/office/drawing/2014/main" id="{696A9FBF-C89D-4CF9-A1DC-C0275A3B326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="" xmlns:a16="http://schemas.microsoft.com/office/drawing/2014/main" id="{C50B0ACE-17B4-4F11-BA43-0159796B839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="" xmlns:a16="http://schemas.microsoft.com/office/drawing/2014/main" id="{F0346B01-7019-48B2-9BE7-3E90F590FD6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="" xmlns:a16="http://schemas.microsoft.com/office/drawing/2014/main" id="{5C186E4B-7559-4E95-9BDD-7DA75E0873B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="" xmlns:a16="http://schemas.microsoft.com/office/drawing/2014/main" id="{4FFE117A-211E-4BD5-AB76-05026DEC6B5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="" xmlns:a16="http://schemas.microsoft.com/office/drawing/2014/main" id="{5CC0C412-2859-4E97-924F-291318E6ADF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="" xmlns:a16="http://schemas.microsoft.com/office/drawing/2014/main" id="{AECE441C-0FBF-4F02-9781-35F2487E3C0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="" xmlns:a16="http://schemas.microsoft.com/office/drawing/2014/main" id="{951A4317-3E34-41B4-BCD9-E6E0627C188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="" xmlns:a16="http://schemas.microsoft.com/office/drawing/2014/main" id="{CE2D40E4-274B-4D43-801B-7B3BAF03E45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="" xmlns:a16="http://schemas.microsoft.com/office/drawing/2014/main" id="{2D939FC8-6395-4DCB-B28C-2342BFB72F2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="" xmlns:a16="http://schemas.microsoft.com/office/drawing/2014/main" id="{620FEEF2-AE91-48CA-8FE7-B50F83E1CF29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="" xmlns:a16="http://schemas.microsoft.com/office/drawing/2014/main" id="{27050D75-D26B-4BD3-A4A5-68DF13E9C13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9" name="Group 39">
                  <a:extLst>
                    <a:ext uri="{FF2B5EF4-FFF2-40B4-BE49-F238E27FC236}">
                      <a16:creationId xmlns="" xmlns:a16="http://schemas.microsoft.com/office/drawing/2014/main" id="{37668160-F5BE-4756-B84F-C68992BC7A5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="" xmlns:a16="http://schemas.microsoft.com/office/drawing/2014/main" id="{E7F90261-4A5A-4C39-B4B3-FEBED04E345F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="" xmlns:a16="http://schemas.microsoft.com/office/drawing/2014/main" id="{71681E7C-A7E8-4F01-9001-3FD1105E1B46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="" xmlns:a16="http://schemas.microsoft.com/office/drawing/2014/main" id="{901B0597-C838-4481-A49D-E8D85B631C7B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="" xmlns:a16="http://schemas.microsoft.com/office/drawing/2014/main" id="{23C2B0BF-A329-4A97-B3D5-545BC6813E2F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="" xmlns:a16="http://schemas.microsoft.com/office/drawing/2014/main" id="{DBCCCA80-4FEE-4C79-8AF3-66B97054C84B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="" xmlns:a16="http://schemas.microsoft.com/office/drawing/2014/main" id="{4B9AD13F-808D-4464-989B-F40B3E77B746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="" xmlns:a16="http://schemas.microsoft.com/office/drawing/2014/main" id="{076473B5-E30F-4635-8789-51368A971BDF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40" name="Group 11">
                <a:extLst>
                  <a:ext uri="{FF2B5EF4-FFF2-40B4-BE49-F238E27FC236}">
                    <a16:creationId xmlns="" xmlns:a16="http://schemas.microsoft.com/office/drawing/2014/main" id="{EF568995-35CF-4C80-A63C-82B47F1BA1D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49" name="Group 17">
                  <a:extLst>
                    <a:ext uri="{FF2B5EF4-FFF2-40B4-BE49-F238E27FC236}">
                      <a16:creationId xmlns="" xmlns:a16="http://schemas.microsoft.com/office/drawing/2014/main" id="{99432608-19E2-4A3E-A68B-45C8E5DD471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="" xmlns:a16="http://schemas.microsoft.com/office/drawing/2014/main" id="{127A2810-84DE-450A-986B-DE8AF8AE6F14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="" xmlns:a16="http://schemas.microsoft.com/office/drawing/2014/main" id="{1A56ED6A-BBD4-4005-A99D-65BCF8047CCA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="" xmlns:a16="http://schemas.microsoft.com/office/drawing/2014/main" id="{CFC0629C-AFCE-4D39-87D5-36EF1FE5CF8F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="" xmlns:a16="http://schemas.microsoft.com/office/drawing/2014/main" id="{81F3517A-93AD-4DF3-BEC7-E607A73E5E28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0" name="Group 18">
                  <a:extLst>
                    <a:ext uri="{FF2B5EF4-FFF2-40B4-BE49-F238E27FC236}">
                      <a16:creationId xmlns="" xmlns:a16="http://schemas.microsoft.com/office/drawing/2014/main" id="{4CBBC251-E8DD-438C-8733-7D65F461A449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="" xmlns:a16="http://schemas.microsoft.com/office/drawing/2014/main" id="{6A94A4D4-EFFA-4AE2-B533-75F01F0F006D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="" xmlns:a16="http://schemas.microsoft.com/office/drawing/2014/main" id="{1F4B0E1D-2F9C-444A-ADBA-BDE9F01D8DD3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12">
                <a:extLst>
                  <a:ext uri="{FF2B5EF4-FFF2-40B4-BE49-F238E27FC236}">
                    <a16:creationId xmlns="" xmlns:a16="http://schemas.microsoft.com/office/drawing/2014/main" id="{5F5ACA0E-A5DF-4015-8FD4-FA7A53E9D1A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13">
                  <a:extLst>
                    <a:ext uri="{FF2B5EF4-FFF2-40B4-BE49-F238E27FC236}">
                      <a16:creationId xmlns="" xmlns:a16="http://schemas.microsoft.com/office/drawing/2014/main" id="{5A4DCFFD-FD3C-42EA-862E-5B792D9020A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="" xmlns:a16="http://schemas.microsoft.com/office/drawing/2014/main" id="{0089A8F3-7530-4C17-848C-580015C3EDCE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="" xmlns:a16="http://schemas.microsoft.com/office/drawing/2014/main" id="{61D8EA0C-1521-4C6D-8C09-DD6D8F1F2219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="" xmlns:a16="http://schemas.microsoft.com/office/drawing/2014/main" id="{517033B6-6B8A-4BD6-9A52-BF9E9EFBD48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="" xmlns:p14="http://schemas.microsoft.com/office/powerpoint/2010/main" val="4176374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F9E50B4-1616-9029-9FC0-901DDF9BF6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="" xmlns:a16="http://schemas.microsoft.com/office/drawing/2014/main" id="{A3805DED-0C97-4EF7-B1E1-0E016E0537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="" xmlns:p14="http://schemas.microsoft.com/office/powerpoint/2010/main" val="2575154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7C0FA93-7C0D-4CC0-BB42-DF569688ED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0"/>
            <a:ext cx="5170860" cy="4869882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="" xmlns:a16="http://schemas.microsoft.com/office/drawing/2014/main" id="{36D3DA45-FD99-405B-8BF9-260DD97C0D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C5C2A03C-F372-4C6D-929D-FD97AD4396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7">
              <a:extLst>
                <a:ext uri="{FF2B5EF4-FFF2-40B4-BE49-F238E27FC236}">
                  <a16:creationId xmlns="" xmlns:a16="http://schemas.microsoft.com/office/drawing/2014/main" id="{E8FEDBB3-0BD6-41BC-BB57-9FEC2E96C0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5" name="Group 8">
                <a:extLst>
                  <a:ext uri="{FF2B5EF4-FFF2-40B4-BE49-F238E27FC236}">
                    <a16:creationId xmlns="" xmlns:a16="http://schemas.microsoft.com/office/drawing/2014/main" id="{7D12B81D-3F14-4DA1-BECA-669824832A0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="" xmlns:a16="http://schemas.microsoft.com/office/drawing/2014/main" id="{EA11E57D-88DD-4899-907A-2A5772002FEA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="" xmlns:a16="http://schemas.microsoft.com/office/drawing/2014/main" id="{7A5AEE18-30A4-4777-975F-02D107A171B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="" xmlns:a16="http://schemas.microsoft.com/office/drawing/2014/main" id="{39EA21FB-AE36-478E-9770-CB842814390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" name="Group 9">
                <a:extLst>
                  <a:ext uri="{FF2B5EF4-FFF2-40B4-BE49-F238E27FC236}">
                    <a16:creationId xmlns="" xmlns:a16="http://schemas.microsoft.com/office/drawing/2014/main" id="{BC45D5C4-2D3A-4F84-BED1-D9B75234B07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="" xmlns:a16="http://schemas.microsoft.com/office/drawing/2014/main" id="{259762E8-7432-4501-9FE5-92B04D37C76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="" xmlns:a16="http://schemas.microsoft.com/office/drawing/2014/main" id="{FF91FD3E-0148-4B50-8906-7D9CD382A35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="" xmlns:a16="http://schemas.microsoft.com/office/drawing/2014/main" id="{506FA1AD-488A-4FD4-A79F-4343698EA73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8" name="Group 16">
            <a:extLst>
              <a:ext uri="{FF2B5EF4-FFF2-40B4-BE49-F238E27FC236}">
                <a16:creationId xmlns="" xmlns:a16="http://schemas.microsoft.com/office/drawing/2014/main" id="{FE79776F-EEB5-464D-19DD-92EC7B3B32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309A16CC-7006-C92A-F15C-618A3235AF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20">
              <a:extLst>
                <a:ext uri="{FF2B5EF4-FFF2-40B4-BE49-F238E27FC236}">
                  <a16:creationId xmlns="" xmlns:a16="http://schemas.microsoft.com/office/drawing/2014/main" id="{035D8D8D-001E-352F-FE03-CC3EE1D7CF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0" name="Group 21">
                <a:extLst>
                  <a:ext uri="{FF2B5EF4-FFF2-40B4-BE49-F238E27FC236}">
                    <a16:creationId xmlns="" xmlns:a16="http://schemas.microsoft.com/office/drawing/2014/main" id="{51CE1C6F-D1A5-FD45-5120-8F87F05DCFD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="" xmlns:a16="http://schemas.microsoft.com/office/drawing/2014/main" id="{FE946A41-95B9-A9F4-17ED-A0113124469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="" xmlns:a16="http://schemas.microsoft.com/office/drawing/2014/main" id="{FDFB515A-8805-F10C-2933-35BDDF1DD3E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="" xmlns:a16="http://schemas.microsoft.com/office/drawing/2014/main" id="{F63B17C2-189B-28FA-8876-976CC481C76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7" name="Group 22">
                <a:extLst>
                  <a:ext uri="{FF2B5EF4-FFF2-40B4-BE49-F238E27FC236}">
                    <a16:creationId xmlns="" xmlns:a16="http://schemas.microsoft.com/office/drawing/2014/main" id="{613E90FB-54AC-A2FC-9D01-C95ACC91FC8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="" xmlns:a16="http://schemas.microsoft.com/office/drawing/2014/main" id="{58A6A556-AB2C-1636-63D4-9E2806E36719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="" xmlns:a16="http://schemas.microsoft.com/office/drawing/2014/main" id="{A43047F1-413F-99DB-01CC-293FC1813A5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="" xmlns:a16="http://schemas.microsoft.com/office/drawing/2014/main" id="{47C2B72F-C97F-770D-5F99-50DD97EB279A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="" xmlns:p14="http://schemas.microsoft.com/office/powerpoint/2010/main" val="559068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7C0FA93-7C0D-4CC0-BB42-DF569688ED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1"/>
            <a:ext cx="5160757" cy="297299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7">
            <a:extLst>
              <a:ext uri="{FF2B5EF4-FFF2-40B4-BE49-F238E27FC236}">
                <a16:creationId xmlns=""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643" y="4081727"/>
            <a:ext cx="5160757" cy="1780513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800" kern="1200" cap="all" spc="3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cs typeface="Calibri"/>
              </a:rPr>
              <a:t>Click to add subtitle</a:t>
            </a:r>
            <a:endParaRPr lang="en-US" dirty="0"/>
          </a:p>
        </p:txBody>
      </p:sp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741D5DFE-8F3F-B784-41B0-31F1C534B8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C78FF8C9-13C5-56E2-15F0-726312FF5E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16">
              <a:extLst>
                <a:ext uri="{FF2B5EF4-FFF2-40B4-BE49-F238E27FC236}">
                  <a16:creationId xmlns="" xmlns:a16="http://schemas.microsoft.com/office/drawing/2014/main" id="{14867E99-B662-B6E9-E6E5-C3407AF419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6" name="Group 18">
                <a:extLst>
                  <a:ext uri="{FF2B5EF4-FFF2-40B4-BE49-F238E27FC236}">
                    <a16:creationId xmlns="" xmlns:a16="http://schemas.microsoft.com/office/drawing/2014/main" id="{17278895-DA26-C127-87C0-697FD9488C9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="" xmlns:a16="http://schemas.microsoft.com/office/drawing/2014/main" id="{830A98F7-AE8F-57AF-4A98-D9FDD5E348E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="" xmlns:a16="http://schemas.microsoft.com/office/drawing/2014/main" id="{04E85AAB-DBFC-9EFB-0839-BD3BF907CB4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="" xmlns:a16="http://schemas.microsoft.com/office/drawing/2014/main" id="{FB82D752-7675-919F-1F4E-A662D638CA2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" name="Group 20">
                <a:extLst>
                  <a:ext uri="{FF2B5EF4-FFF2-40B4-BE49-F238E27FC236}">
                    <a16:creationId xmlns="" xmlns:a16="http://schemas.microsoft.com/office/drawing/2014/main" id="{2315DAC7-8F1F-7516-6093-EF240456E26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="" xmlns:a16="http://schemas.microsoft.com/office/drawing/2014/main" id="{8784DA3A-66FB-8A56-0830-9C7BAE1BDF8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="" xmlns:a16="http://schemas.microsoft.com/office/drawing/2014/main" id="{17465245-FA5B-23A6-733F-92E4C7D22BDA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="" xmlns:a16="http://schemas.microsoft.com/office/drawing/2014/main" id="{E5934380-F9D4-5C01-360B-793C27BC6B1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8" name="Group 29">
            <a:extLst>
              <a:ext uri="{FF2B5EF4-FFF2-40B4-BE49-F238E27FC236}">
                <a16:creationId xmlns="" xmlns:a16="http://schemas.microsoft.com/office/drawing/2014/main" id="{DCD2A0D6-CCC5-0E52-3DEA-FC7EDC9C49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5952F4BA-7236-1B1C-5216-B9BE515C7C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31">
              <a:extLst>
                <a:ext uri="{FF2B5EF4-FFF2-40B4-BE49-F238E27FC236}">
                  <a16:creationId xmlns="" xmlns:a16="http://schemas.microsoft.com/office/drawing/2014/main" id="{4555DC04-CCBE-6784-2184-F53E6BB5E1D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0" name="Group 32">
                <a:extLst>
                  <a:ext uri="{FF2B5EF4-FFF2-40B4-BE49-F238E27FC236}">
                    <a16:creationId xmlns="" xmlns:a16="http://schemas.microsoft.com/office/drawing/2014/main" id="{0B9A340D-1663-7DA9-73AE-9B675EF5022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>
                  <a:extLst>
                    <a:ext uri="{FF2B5EF4-FFF2-40B4-BE49-F238E27FC236}">
                      <a16:creationId xmlns="" xmlns:a16="http://schemas.microsoft.com/office/drawing/2014/main" id="{79252168-D1D9-C3CD-EFC8-41C970A0585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="" xmlns:a16="http://schemas.microsoft.com/office/drawing/2014/main" id="{BD3D9A06-E42E-5D13-8785-3C0D11DE16C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Line 70">
                  <a:extLst>
                    <a:ext uri="{FF2B5EF4-FFF2-40B4-BE49-F238E27FC236}">
                      <a16:creationId xmlns="" xmlns:a16="http://schemas.microsoft.com/office/drawing/2014/main" id="{21834AF8-71F0-5841-4EC6-634FD9FE380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1" name="Group 33">
                <a:extLst>
                  <a:ext uri="{FF2B5EF4-FFF2-40B4-BE49-F238E27FC236}">
                    <a16:creationId xmlns="" xmlns:a16="http://schemas.microsoft.com/office/drawing/2014/main" id="{2D1C1DDF-35C6-613D-DA7C-81FC3E0E96A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5" name="Freeform 68">
                  <a:extLst>
                    <a:ext uri="{FF2B5EF4-FFF2-40B4-BE49-F238E27FC236}">
                      <a16:creationId xmlns="" xmlns:a16="http://schemas.microsoft.com/office/drawing/2014/main" id="{F63E067E-30E2-CF93-0F3E-7766C716D43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="" xmlns:a16="http://schemas.microsoft.com/office/drawing/2014/main" id="{E1121437-B5EB-87F8-77CC-3B282445213E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Line 70">
                  <a:extLst>
                    <a:ext uri="{FF2B5EF4-FFF2-40B4-BE49-F238E27FC236}">
                      <a16:creationId xmlns="" xmlns:a16="http://schemas.microsoft.com/office/drawing/2014/main" id="{0FC3E6C1-F30C-BEBC-7EBD-1D93DCD05B8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="" xmlns:p14="http://schemas.microsoft.com/office/powerpoint/2010/main" val="2308216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="" xmlns:a16="http://schemas.microsoft.com/office/drawing/2014/main" id="{CBBE6897-C551-2BCB-F552-C4B761D2C7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3" name="Group 49">
              <a:extLst>
                <a:ext uri="{FF2B5EF4-FFF2-40B4-BE49-F238E27FC236}">
                  <a16:creationId xmlns="" xmlns:a16="http://schemas.microsoft.com/office/drawing/2014/main" id="{C8215B7C-A98D-6F6C-9039-6F2AAEEFDDD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4" name="Group 55">
                <a:extLst>
                  <a:ext uri="{FF2B5EF4-FFF2-40B4-BE49-F238E27FC236}">
                    <a16:creationId xmlns="" xmlns:a16="http://schemas.microsoft.com/office/drawing/2014/main" id="{184D4E7B-7775-1603-2C3F-5C265357728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="" xmlns:a16="http://schemas.microsoft.com/office/drawing/2014/main" id="{6F97B093-B348-8A25-789A-743A43E9038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="" xmlns:a16="http://schemas.microsoft.com/office/drawing/2014/main" id="{0732DEA9-6233-9CDE-64C6-744FC6CD6E4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="" xmlns:a16="http://schemas.microsoft.com/office/drawing/2014/main" id="{9274C521-E533-D3E5-CE64-E3A3AEC0FE7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="" xmlns:a16="http://schemas.microsoft.com/office/drawing/2014/main" id="{2C69CF99-91AA-9E24-24AE-5A89748B46EA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" name="Group 56">
                <a:extLst>
                  <a:ext uri="{FF2B5EF4-FFF2-40B4-BE49-F238E27FC236}">
                    <a16:creationId xmlns="" xmlns:a16="http://schemas.microsoft.com/office/drawing/2014/main" id="{A35D6C12-B227-D277-0499-FA2765DB20A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="" xmlns:a16="http://schemas.microsoft.com/office/drawing/2014/main" id="{01FCD87F-4621-47F3-CC5C-A1A8F6733249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="" xmlns:a16="http://schemas.microsoft.com/office/drawing/2014/main" id="{CA7C3364-8305-C08F-4132-18DA2D39BFA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50">
              <a:extLst>
                <a:ext uri="{FF2B5EF4-FFF2-40B4-BE49-F238E27FC236}">
                  <a16:creationId xmlns="" xmlns:a16="http://schemas.microsoft.com/office/drawing/2014/main" id="{18093390-6F0E-5ED5-5DAF-40FF115489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2" name="Group 51">
                <a:extLst>
                  <a:ext uri="{FF2B5EF4-FFF2-40B4-BE49-F238E27FC236}">
                    <a16:creationId xmlns="" xmlns:a16="http://schemas.microsoft.com/office/drawing/2014/main" id="{CEAA9FA7-0165-F161-72DC-F2E001FCF3A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="" xmlns:a16="http://schemas.microsoft.com/office/drawing/2014/main" id="{9F185D91-004D-5474-3DD0-9153A2AEA29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="" xmlns:a16="http://schemas.microsoft.com/office/drawing/2014/main" id="{D995CD54-9374-D2B3-957D-6925B750A69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="" xmlns:a16="http://schemas.microsoft.com/office/drawing/2014/main" id="{EDCD4830-6A47-A59E-6569-B352E6D6617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="" xmlns:a16="http://schemas.microsoft.com/office/drawing/2014/main" id="{000E8D63-E827-790A-519A-B36BFBDEB4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32">
            <a:extLst>
              <a:ext uri="{FF2B5EF4-FFF2-40B4-BE49-F238E27FC236}">
                <a16:creationId xmlns="" xmlns:a16="http://schemas.microsoft.com/office/drawing/2014/main" id="{A908D1ED-4589-9577-8D42-858F2E005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4" name="Group 133">
              <a:extLst>
                <a:ext uri="{FF2B5EF4-FFF2-40B4-BE49-F238E27FC236}">
                  <a16:creationId xmlns="" xmlns:a16="http://schemas.microsoft.com/office/drawing/2014/main" id="{2657C24A-988F-290D-0D82-858C3E574A3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5" name="Group 139">
                <a:extLst>
                  <a:ext uri="{FF2B5EF4-FFF2-40B4-BE49-F238E27FC236}">
                    <a16:creationId xmlns="" xmlns:a16="http://schemas.microsoft.com/office/drawing/2014/main" id="{3AB3F4C6-5635-3075-CCEA-4675932DD47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="" xmlns:a16="http://schemas.microsoft.com/office/drawing/2014/main" id="{02F5D12D-62A1-0F12-12B0-572BA5657EFA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="" xmlns:a16="http://schemas.microsoft.com/office/drawing/2014/main" id="{E47EADA3-585F-FC49-7481-AF5B4DA0939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="" xmlns:a16="http://schemas.microsoft.com/office/drawing/2014/main" id="{DFB52899-BBD4-527C-5990-88BF84565D5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="" xmlns:a16="http://schemas.microsoft.com/office/drawing/2014/main" id="{653A3527-A6E3-89A6-71ED-9A7D8EBA4C3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6" name="Group 140">
                <a:extLst>
                  <a:ext uri="{FF2B5EF4-FFF2-40B4-BE49-F238E27FC236}">
                    <a16:creationId xmlns="" xmlns:a16="http://schemas.microsoft.com/office/drawing/2014/main" id="{CD03B7A9-CD70-40B9-650E-43C78D4F16F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="" xmlns:a16="http://schemas.microsoft.com/office/drawing/2014/main" id="{451CBB11-40F3-F130-BA91-6311C58CB1B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="" xmlns:a16="http://schemas.microsoft.com/office/drawing/2014/main" id="{2CCB9535-280C-59F1-2408-AFAD8D1BE2E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34">
              <a:extLst>
                <a:ext uri="{FF2B5EF4-FFF2-40B4-BE49-F238E27FC236}">
                  <a16:creationId xmlns="" xmlns:a16="http://schemas.microsoft.com/office/drawing/2014/main" id="{44493786-0B0A-24D5-26A9-8E820E6AB8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8" name="Group 135">
                <a:extLst>
                  <a:ext uri="{FF2B5EF4-FFF2-40B4-BE49-F238E27FC236}">
                    <a16:creationId xmlns="" xmlns:a16="http://schemas.microsoft.com/office/drawing/2014/main" id="{F66FA07F-4726-2875-B812-6BCC5ABCC25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="" xmlns:a16="http://schemas.microsoft.com/office/drawing/2014/main" id="{A3457F2F-D92C-2F19-7ECB-5110F6A2BB3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="" xmlns:a16="http://schemas.microsoft.com/office/drawing/2014/main" id="{6ABA0333-6EC3-6BEF-E476-C0072364AAE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="" xmlns:a16="http://schemas.microsoft.com/office/drawing/2014/main" id="{D9E689F1-3CC0-2CE6-27B1-34AA1949B9C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=""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226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99F4A9DA-0E0F-BB15-37FE-7C47230AF4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A6D7EE9A-A325-1078-BB60-9FC75CAEB6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="" xmlns:a16="http://schemas.microsoft.com/office/drawing/2014/main" id="{E3B36E34-9750-EC15-036F-4B675C295AB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="" xmlns:a16="http://schemas.microsoft.com/office/drawing/2014/main" id="{06586384-27A4-246C-E62A-33558F884F5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="" xmlns:a16="http://schemas.microsoft.com/office/drawing/2014/main" id="{5AA0A056-987B-0766-D8E8-C8D89A7EC71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="" xmlns:a16="http://schemas.microsoft.com/office/drawing/2014/main" id="{B8359D64-1AAE-C3D6-1AEB-701A9026861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="" xmlns:a16="http://schemas.microsoft.com/office/drawing/2014/main" id="{40C577F2-9B8C-9987-0FDA-0B46E995AE8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="" xmlns:a16="http://schemas.microsoft.com/office/drawing/2014/main" id="{E4A8A441-14F2-1181-7C03-9AF4D75DE01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="" xmlns:a16="http://schemas.microsoft.com/office/drawing/2014/main" id="{3A0F5B06-DAD1-414A-4045-AC177880096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="" xmlns:a16="http://schemas.microsoft.com/office/drawing/2014/main" id="{6EAB1EB7-4688-82CC-051F-DB66DE38B8B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="" xmlns:a16="http://schemas.microsoft.com/office/drawing/2014/main" id="{A9AB2401-8BD6-D082-7D34-198A6545D12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="" xmlns:a16="http://schemas.microsoft.com/office/drawing/2014/main" id="{3A90FDBC-4B7A-EDE5-0D04-338D0D44656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="" xmlns:a16="http://schemas.microsoft.com/office/drawing/2014/main" id="{A8D3C6B9-6FD6-25DA-E318-38517D17292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="" xmlns:a16="http://schemas.microsoft.com/office/drawing/2014/main" id="{7B45605F-50DD-B936-79D0-4D5D3DCCF60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="" xmlns:a16="http://schemas.microsoft.com/office/drawing/2014/main" id="{AA2CCC3A-D444-734A-6925-5778565003F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="" xmlns:a16="http://schemas.microsoft.com/office/drawing/2014/main" id="{A2BD9A0D-1346-B3F5-7383-79EB805ABD5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" name="Group 51">
                <a:extLst>
                  <a:ext uri="{FF2B5EF4-FFF2-40B4-BE49-F238E27FC236}">
                    <a16:creationId xmlns="" xmlns:a16="http://schemas.microsoft.com/office/drawing/2014/main" id="{16EB22E5-C3DE-A015-B732-9C99977BB77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="" xmlns:a16="http://schemas.microsoft.com/office/drawing/2014/main" id="{93CF15FE-A466-3FBE-1E87-307BF004FC3E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="" xmlns:a16="http://schemas.microsoft.com/office/drawing/2014/main" id="{3C84471E-53D8-C7CA-359C-EA3D084335B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="" xmlns:a16="http://schemas.microsoft.com/office/drawing/2014/main" id="{BC3DC9EB-7ADF-8A40-A0B1-806A49FDD161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="" xmlns:a16="http://schemas.microsoft.com/office/drawing/2014/main" id="{A9814A17-E78A-F4E9-E11C-91D474D977B1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="" xmlns:a16="http://schemas.microsoft.com/office/drawing/2014/main" id="{317CBEE3-C973-721D-F6E1-B01AB38460A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="" xmlns:a16="http://schemas.microsoft.com/office/drawing/2014/main" id="{B94FEC87-B417-D6A3-C64B-28FBFF77E6B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="" xmlns:a16="http://schemas.microsoft.com/office/drawing/2014/main" id="{E06EF271-57E5-EEF4-D040-2024C9C5E22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" name="Group 4">
              <a:extLst>
                <a:ext uri="{FF2B5EF4-FFF2-40B4-BE49-F238E27FC236}">
                  <a16:creationId xmlns="" xmlns:a16="http://schemas.microsoft.com/office/drawing/2014/main" id="{8B6F3B2D-71C3-22D2-3FE7-AEB56473B0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" name="Group 29">
                <a:extLst>
                  <a:ext uri="{FF2B5EF4-FFF2-40B4-BE49-F238E27FC236}">
                    <a16:creationId xmlns="" xmlns:a16="http://schemas.microsoft.com/office/drawing/2014/main" id="{97575CCE-8AB7-7F62-6647-54A79E708F6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="" xmlns:a16="http://schemas.microsoft.com/office/drawing/2014/main" id="{B17ABC5D-B6B9-F1AF-A5E6-4E86BF397359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="" xmlns:a16="http://schemas.microsoft.com/office/drawing/2014/main" id="{9D90BB42-FD51-C2C9-345D-87DED4AC79F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="" xmlns:a16="http://schemas.microsoft.com/office/drawing/2014/main" id="{385D3C2A-6509-6882-27B6-96C8742214B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="" xmlns:a16="http://schemas.microsoft.com/office/drawing/2014/main" id="{4BF0830E-092E-8582-FD37-25EBB95D93E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" name="Group 30">
                <a:extLst>
                  <a:ext uri="{FF2B5EF4-FFF2-40B4-BE49-F238E27FC236}">
                    <a16:creationId xmlns="" xmlns:a16="http://schemas.microsoft.com/office/drawing/2014/main" id="{C380A303-EA12-90C6-733E-C85628E6E95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="" xmlns:a16="http://schemas.microsoft.com/office/drawing/2014/main" id="{641257D7-35B4-17E4-164F-621D979A03D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="" xmlns:a16="http://schemas.microsoft.com/office/drawing/2014/main" id="{6F3910AB-8CA8-F456-4738-9F48854BD06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0" name="Group 16">
              <a:extLst>
                <a:ext uri="{FF2B5EF4-FFF2-40B4-BE49-F238E27FC236}">
                  <a16:creationId xmlns="" xmlns:a16="http://schemas.microsoft.com/office/drawing/2014/main" id="{B586CB42-F5B6-83EC-94BC-143860A116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1" name="Group 18">
                <a:extLst>
                  <a:ext uri="{FF2B5EF4-FFF2-40B4-BE49-F238E27FC236}">
                    <a16:creationId xmlns="" xmlns:a16="http://schemas.microsoft.com/office/drawing/2014/main" id="{635060AB-ED2F-208F-81B5-BEB45F802FA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="" xmlns:a16="http://schemas.microsoft.com/office/drawing/2014/main" id="{6E687AEB-A199-BAD0-2E9A-3ACBFE28411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="" xmlns:a16="http://schemas.microsoft.com/office/drawing/2014/main" id="{DAFE85D5-581E-A320-6774-95E0233C56C1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="" xmlns:a16="http://schemas.microsoft.com/office/drawing/2014/main" id="{7270347A-DB8B-CFEA-D5B1-DBC3659BBEA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2" name="Group 20">
                <a:extLst>
                  <a:ext uri="{FF2B5EF4-FFF2-40B4-BE49-F238E27FC236}">
                    <a16:creationId xmlns="" xmlns:a16="http://schemas.microsoft.com/office/drawing/2014/main" id="{21965131-3F3E-E213-B710-81D71722A97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="" xmlns:a16="http://schemas.microsoft.com/office/drawing/2014/main" id="{A3D07104-0A30-F679-34AF-C21FD6FACE8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="" xmlns:a16="http://schemas.microsoft.com/office/drawing/2014/main" id="{B13E5798-2DCB-9131-C54F-6F0D08D86F5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="" xmlns:a16="http://schemas.microsoft.com/office/drawing/2014/main" id="{2F125324-9871-5BDF-13D3-6E4113AFD05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3" name="Group 59">
            <a:extLst>
              <a:ext uri="{FF2B5EF4-FFF2-40B4-BE49-F238E27FC236}">
                <a16:creationId xmlns="" xmlns:a16="http://schemas.microsoft.com/office/drawing/2014/main" id="{BE0CCD1F-2B54-D361-E053-5FF87DD59B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14" name="Group 60">
              <a:extLst>
                <a:ext uri="{FF2B5EF4-FFF2-40B4-BE49-F238E27FC236}">
                  <a16:creationId xmlns="" xmlns:a16="http://schemas.microsoft.com/office/drawing/2014/main" id="{B3F3EEBC-EBC4-0038-38A9-A494FED7A6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="" xmlns:a16="http://schemas.microsoft.com/office/drawing/2014/main" id="{581DA3CF-C0A0-8E1A-B2CA-B465ACA6C8A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="" xmlns:a16="http://schemas.microsoft.com/office/drawing/2014/main" id="{DB32943F-D66E-F068-1ECE-FF375616F2A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="" xmlns:a16="http://schemas.microsoft.com/office/drawing/2014/main" id="{3B13BE8F-A9CD-C462-43E9-D182FCF05E2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="" xmlns:a16="http://schemas.microsoft.com/office/drawing/2014/main" id="{F75852E9-400B-CA0A-4A1A-0B754AE008F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="" xmlns:a16="http://schemas.microsoft.com/office/drawing/2014/main" id="{1D8ECB49-B6E6-DA8C-61EE-CB6BB20FF4A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="" xmlns:a16="http://schemas.microsoft.com/office/drawing/2014/main" id="{53A3DB70-240A-ADEB-E7B2-84B3837F44D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="" xmlns:a16="http://schemas.microsoft.com/office/drawing/2014/main" id="{9B713D37-E240-145B-9C3E-F8D262CF7B9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="" xmlns:a16="http://schemas.microsoft.com/office/drawing/2014/main" id="{17B81BF5-2C3A-46BE-E721-022FD3C1F46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="" xmlns:a16="http://schemas.microsoft.com/office/drawing/2014/main" id="{2885C111-E5DD-8443-FE17-0569B46EC84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="" xmlns:a16="http://schemas.microsoft.com/office/drawing/2014/main" id="{029DD684-1B88-2889-DA3A-5870D676148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="" xmlns:a16="http://schemas.microsoft.com/office/drawing/2014/main" id="{3C566D20-0174-75CC-D855-AB274699D83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="" xmlns:a16="http://schemas.microsoft.com/office/drawing/2014/main" id="{36A8E32A-151B-A3D3-49DE-6008D6C45F3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="" xmlns:a16="http://schemas.microsoft.com/office/drawing/2014/main" id="{76E7A491-283C-6A17-EB8C-B02383E9A2C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="" xmlns:a16="http://schemas.microsoft.com/office/drawing/2014/main" id="{E91E0A05-94DE-D7F7-3A60-DEA330713B3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5" name="Group 93">
                <a:extLst>
                  <a:ext uri="{FF2B5EF4-FFF2-40B4-BE49-F238E27FC236}">
                    <a16:creationId xmlns="" xmlns:a16="http://schemas.microsoft.com/office/drawing/2014/main" id="{FF3DE174-682A-6361-8639-CDA2D81AA07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="" xmlns:a16="http://schemas.microsoft.com/office/drawing/2014/main" id="{2234DE9F-CB30-6186-5B72-493836DF141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="" xmlns:a16="http://schemas.microsoft.com/office/drawing/2014/main" id="{DAF283E5-22FA-93DD-FB58-AA9A0424C93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="" xmlns:a16="http://schemas.microsoft.com/office/drawing/2014/main" id="{CE496269-4163-B3BB-A9E1-56F00C65A09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="" xmlns:a16="http://schemas.microsoft.com/office/drawing/2014/main" id="{90179A3F-210B-6566-A4A2-F50DAB4E89D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="" xmlns:a16="http://schemas.microsoft.com/office/drawing/2014/main" id="{772AEF66-4E36-6C46-BEE9-2E18CDC2AE9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="" xmlns:a16="http://schemas.microsoft.com/office/drawing/2014/main" id="{258703F6-E13A-5C69-B4D3-DE791D24F11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="" xmlns:a16="http://schemas.microsoft.com/office/drawing/2014/main" id="{EEC221A3-F3A0-F165-B37C-BF65A34237A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6" name="Group 61">
              <a:extLst>
                <a:ext uri="{FF2B5EF4-FFF2-40B4-BE49-F238E27FC236}">
                  <a16:creationId xmlns="" xmlns:a16="http://schemas.microsoft.com/office/drawing/2014/main" id="{E1BE042E-E49B-4A5F-357E-8DB2C56DDB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7" name="Group 71">
                <a:extLst>
                  <a:ext uri="{FF2B5EF4-FFF2-40B4-BE49-F238E27FC236}">
                    <a16:creationId xmlns="" xmlns:a16="http://schemas.microsoft.com/office/drawing/2014/main" id="{C166BC29-F4E6-A651-BD21-70A8B85B4D3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="" xmlns:a16="http://schemas.microsoft.com/office/drawing/2014/main" id="{6002A7A7-B4BB-9C4C-3948-E72F7F44D1F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="" xmlns:a16="http://schemas.microsoft.com/office/drawing/2014/main" id="{CF73A36C-4216-A151-D845-77BCCDC9E71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="" xmlns:a16="http://schemas.microsoft.com/office/drawing/2014/main" id="{5BBF4110-E046-056F-4D58-88966101088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="" xmlns:a16="http://schemas.microsoft.com/office/drawing/2014/main" id="{809EE42A-5648-154F-432A-D9F3570862D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" name="Group 72">
                <a:extLst>
                  <a:ext uri="{FF2B5EF4-FFF2-40B4-BE49-F238E27FC236}">
                    <a16:creationId xmlns="" xmlns:a16="http://schemas.microsoft.com/office/drawing/2014/main" id="{A783DC31-F0EF-CF42-ED90-75B1ABD16C4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="" xmlns:a16="http://schemas.microsoft.com/office/drawing/2014/main" id="{798C938D-4846-6187-1846-8DF73B4DD1D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="" xmlns:a16="http://schemas.microsoft.com/office/drawing/2014/main" id="{E52F3A13-6583-B19D-8326-EDCA4E9994D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9" name="Group 62">
              <a:extLst>
                <a:ext uri="{FF2B5EF4-FFF2-40B4-BE49-F238E27FC236}">
                  <a16:creationId xmlns="" xmlns:a16="http://schemas.microsoft.com/office/drawing/2014/main" id="{0AC02D64-2157-DCA3-9D5E-57703AAB78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20" name="Group 63">
                <a:extLst>
                  <a:ext uri="{FF2B5EF4-FFF2-40B4-BE49-F238E27FC236}">
                    <a16:creationId xmlns="" xmlns:a16="http://schemas.microsoft.com/office/drawing/2014/main" id="{7EDD009B-AFCE-7C90-EDC0-4823F23EA1A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="" xmlns:a16="http://schemas.microsoft.com/office/drawing/2014/main" id="{8DCD1D20-6F7B-2005-233C-448F7276964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="" xmlns:a16="http://schemas.microsoft.com/office/drawing/2014/main" id="{C701A3C9-3B53-4238-2638-1B8BA0EC5F5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="" xmlns:a16="http://schemas.microsoft.com/office/drawing/2014/main" id="{36AC7693-785F-3C83-9A64-E6039FA0E049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64">
                <a:extLst>
                  <a:ext uri="{FF2B5EF4-FFF2-40B4-BE49-F238E27FC236}">
                    <a16:creationId xmlns="" xmlns:a16="http://schemas.microsoft.com/office/drawing/2014/main" id="{CF359D63-C81D-206A-44F3-F1273C0708F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="" xmlns:a16="http://schemas.microsoft.com/office/drawing/2014/main" id="{220AC73E-818C-B36C-CBD0-B0B58029810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="" xmlns:a16="http://schemas.microsoft.com/office/drawing/2014/main" id="{E5255418-4DCC-DA3A-8A94-1E4253DD4C9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="" xmlns:a16="http://schemas.microsoft.com/office/drawing/2014/main" id="{81D8F951-4C97-BFA4-4434-DCEC72D59EA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="" xmlns:a16="http://schemas.microsoft.com/office/drawing/2014/main" id="{3784D93E-84DF-A671-0102-F4445B9DB2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80719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=""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=""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51B8ED33-4EE7-7B50-3C8D-2D43FCEE2B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" name="Footer Placeholder 6">
            <a:extLst>
              <a:ext uri="{FF2B5EF4-FFF2-40B4-BE49-F238E27FC236}">
                <a16:creationId xmlns=""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8755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507" y="395289"/>
            <a:ext cx="7733329" cy="1189806"/>
          </a:xfrm>
        </p:spPr>
        <p:txBody>
          <a:bodyPr lIns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90507" y="1997132"/>
            <a:ext cx="2765356" cy="4465579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="" xmlns:a16="http://schemas.microsoft.com/office/drawing/2014/main" id="{C8C1FBAB-005F-F0AD-1BEA-D659045F89F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815634" y="1997132"/>
            <a:ext cx="4808202" cy="4232218"/>
          </a:xfrm>
        </p:spPr>
        <p:txBody>
          <a:bodyPr lIns="9144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40CF0BDF-4C70-3A21-D896-DAC13562A2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890509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74">
            <a:extLst>
              <a:ext uri="{FF2B5EF4-FFF2-40B4-BE49-F238E27FC236}">
                <a16:creationId xmlns="" xmlns:a16="http://schemas.microsoft.com/office/drawing/2014/main" id="{A735428F-DCEA-E8DB-1A53-7A9E8B6BD1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76" name="Freeform 64">
              <a:extLst>
                <a:ext uri="{FF2B5EF4-FFF2-40B4-BE49-F238E27FC236}">
                  <a16:creationId xmlns="" xmlns:a16="http://schemas.microsoft.com/office/drawing/2014/main" id="{B08950FF-1512-B7DF-BED3-12DAB240C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="" xmlns:a16="http://schemas.microsoft.com/office/drawing/2014/main" id="{FED46019-50FE-56DC-07AE-3140B62D99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1">
              <a:extLst>
                <a:ext uri="{FF2B5EF4-FFF2-40B4-BE49-F238E27FC236}">
                  <a16:creationId xmlns="" xmlns:a16="http://schemas.microsoft.com/office/drawing/2014/main" id="{F8344F6F-7BFF-A0C1-6A5C-7C26859CEF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="" xmlns:a16="http://schemas.microsoft.com/office/drawing/2014/main" id="{B351AD35-F328-430C-AC8C-9C2FCC751B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4">
              <a:extLst>
                <a:ext uri="{FF2B5EF4-FFF2-40B4-BE49-F238E27FC236}">
                  <a16:creationId xmlns="" xmlns:a16="http://schemas.microsoft.com/office/drawing/2014/main" id="{26C9E2DF-5528-DC17-0E3E-5CAB023139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7">
              <a:extLst>
                <a:ext uri="{FF2B5EF4-FFF2-40B4-BE49-F238E27FC236}">
                  <a16:creationId xmlns="" xmlns:a16="http://schemas.microsoft.com/office/drawing/2014/main" id="{C6D0E3D9-FDBB-F24B-58B3-5D64BA3AD9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0">
              <a:extLst>
                <a:ext uri="{FF2B5EF4-FFF2-40B4-BE49-F238E27FC236}">
                  <a16:creationId xmlns="" xmlns:a16="http://schemas.microsoft.com/office/drawing/2014/main" id="{7CEB91EF-B50A-86E9-6E90-5306CC452C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9">
              <a:extLst>
                <a:ext uri="{FF2B5EF4-FFF2-40B4-BE49-F238E27FC236}">
                  <a16:creationId xmlns="" xmlns:a16="http://schemas.microsoft.com/office/drawing/2014/main" id="{9F658E30-2295-292A-732D-35D6A2A3AB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2">
              <a:extLst>
                <a:ext uri="{FF2B5EF4-FFF2-40B4-BE49-F238E27FC236}">
                  <a16:creationId xmlns="" xmlns:a16="http://schemas.microsoft.com/office/drawing/2014/main" id="{46653527-5E94-B1BE-2530-38683A6E58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5">
              <a:extLst>
                <a:ext uri="{FF2B5EF4-FFF2-40B4-BE49-F238E27FC236}">
                  <a16:creationId xmlns="" xmlns:a16="http://schemas.microsoft.com/office/drawing/2014/main" id="{746ECD9D-C4C1-ABBF-B385-62CE709171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="" xmlns:a16="http://schemas.microsoft.com/office/drawing/2014/main" id="{F12FD0B4-D775-8778-B4AB-2812881251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2">
              <a:extLst>
                <a:ext uri="{FF2B5EF4-FFF2-40B4-BE49-F238E27FC236}">
                  <a16:creationId xmlns="" xmlns:a16="http://schemas.microsoft.com/office/drawing/2014/main" id="{9060E759-708B-81DA-7D61-A5E4FD15AF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="" xmlns:a16="http://schemas.microsoft.com/office/drawing/2014/main" id="{C1BC18FF-D435-8372-8D36-F0A2E2FF12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="" xmlns:a16="http://schemas.microsoft.com/office/drawing/2014/main" id="{D7BE903D-C298-1952-7991-8E31C2AF26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0" name="Group 89">
              <a:extLst>
                <a:ext uri="{FF2B5EF4-FFF2-40B4-BE49-F238E27FC236}">
                  <a16:creationId xmlns="" xmlns:a16="http://schemas.microsoft.com/office/drawing/2014/main" id="{B607DCA6-6024-D362-9330-8AFFBBB8A7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91" name="Line 63">
                <a:extLst>
                  <a:ext uri="{FF2B5EF4-FFF2-40B4-BE49-F238E27FC236}">
                    <a16:creationId xmlns="" xmlns:a16="http://schemas.microsoft.com/office/drawing/2014/main" id="{3B80B578-9153-AA37-CCF4-1C530CE74F3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66">
                <a:extLst>
                  <a:ext uri="{FF2B5EF4-FFF2-40B4-BE49-F238E27FC236}">
                    <a16:creationId xmlns="" xmlns:a16="http://schemas.microsoft.com/office/drawing/2014/main" id="{70FF2BF6-5E2B-13B9-B292-51297D0F078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67">
                <a:extLst>
                  <a:ext uri="{FF2B5EF4-FFF2-40B4-BE49-F238E27FC236}">
                    <a16:creationId xmlns="" xmlns:a16="http://schemas.microsoft.com/office/drawing/2014/main" id="{10EEC0DE-2FA0-2991-F09B-FDB7F90BCF9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80">
                <a:extLst>
                  <a:ext uri="{FF2B5EF4-FFF2-40B4-BE49-F238E27FC236}">
                    <a16:creationId xmlns="" xmlns:a16="http://schemas.microsoft.com/office/drawing/2014/main" id="{FD5727E7-2D7B-1745-2AFE-EE92B123D05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Line 83">
                <a:extLst>
                  <a:ext uri="{FF2B5EF4-FFF2-40B4-BE49-F238E27FC236}">
                    <a16:creationId xmlns="" xmlns:a16="http://schemas.microsoft.com/office/drawing/2014/main" id="{7E599577-4F0E-E46B-8F38-5DE84B9EB3E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86">
                <a:extLst>
                  <a:ext uri="{FF2B5EF4-FFF2-40B4-BE49-F238E27FC236}">
                    <a16:creationId xmlns="" xmlns:a16="http://schemas.microsoft.com/office/drawing/2014/main" id="{EBC3501F-ACA9-9716-54B2-308F761A355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Line 89">
                <a:extLst>
                  <a:ext uri="{FF2B5EF4-FFF2-40B4-BE49-F238E27FC236}">
                    <a16:creationId xmlns="" xmlns:a16="http://schemas.microsoft.com/office/drawing/2014/main" id="{8F837063-D92B-EA3A-1299-475B6632C00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1" name="Group 97">
            <a:extLst>
              <a:ext uri="{FF2B5EF4-FFF2-40B4-BE49-F238E27FC236}">
                <a16:creationId xmlns="" xmlns:a16="http://schemas.microsoft.com/office/drawing/2014/main" id="{D1A340BC-A6D3-539D-CB1E-965CF9C5DE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8900000" flipV="1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99" name="Freeform 64">
              <a:extLst>
                <a:ext uri="{FF2B5EF4-FFF2-40B4-BE49-F238E27FC236}">
                  <a16:creationId xmlns="" xmlns:a16="http://schemas.microsoft.com/office/drawing/2014/main" id="{7AC7CD44-8A4B-F8A7-C900-0DD35E0EB8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="" xmlns:a16="http://schemas.microsoft.com/office/drawing/2014/main" id="{11D7F6C7-DB52-EF70-52AC-898829F0AB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="" xmlns:a16="http://schemas.microsoft.com/office/drawing/2014/main" id="{198FB818-8D72-83A8-92A1-DBF9598518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8">
              <a:extLst>
                <a:ext uri="{FF2B5EF4-FFF2-40B4-BE49-F238E27FC236}">
                  <a16:creationId xmlns="" xmlns:a16="http://schemas.microsoft.com/office/drawing/2014/main" id="{3D0C3C81-7CE0-2D78-D02F-F9DCF05011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="" xmlns:a16="http://schemas.microsoft.com/office/drawing/2014/main" id="{0C7ED120-F30B-14AB-5B2F-B022C86689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="" xmlns:a16="http://schemas.microsoft.com/office/drawing/2014/main" id="{60788874-2352-19A7-D664-0106854D901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="" xmlns:a16="http://schemas.microsoft.com/office/drawing/2014/main" id="{88B03378-17C4-9F0A-14DE-B0D14C3A58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59">
              <a:extLst>
                <a:ext uri="{FF2B5EF4-FFF2-40B4-BE49-F238E27FC236}">
                  <a16:creationId xmlns="" xmlns:a16="http://schemas.microsoft.com/office/drawing/2014/main" id="{AF0D137B-1827-9F4C-03BB-6D7F26FF51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="" xmlns:a16="http://schemas.microsoft.com/office/drawing/2014/main" id="{F0D58801-920F-64E9-DD6A-9E41DB9CE1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="" xmlns:a16="http://schemas.microsoft.com/office/drawing/2014/main" id="{1196BF7F-0B7D-24CC-1BF8-28DE94B282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79">
              <a:extLst>
                <a:ext uri="{FF2B5EF4-FFF2-40B4-BE49-F238E27FC236}">
                  <a16:creationId xmlns="" xmlns:a16="http://schemas.microsoft.com/office/drawing/2014/main" id="{0055D8F4-D194-4E40-FA91-94F7A1AEC8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="" xmlns:a16="http://schemas.microsoft.com/office/drawing/2014/main" id="{CBF5427B-8B0F-8276-A243-4B27DA41C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="" xmlns:a16="http://schemas.microsoft.com/office/drawing/2014/main" id="{200EE055-2A12-AA92-46E4-2FA8D7BA3C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="" xmlns:a16="http://schemas.microsoft.com/office/drawing/2014/main" id="{3C38B1EC-E4D2-BF06-976B-C14979A121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2" name="Group 112">
              <a:extLst>
                <a:ext uri="{FF2B5EF4-FFF2-40B4-BE49-F238E27FC236}">
                  <a16:creationId xmlns="" xmlns:a16="http://schemas.microsoft.com/office/drawing/2014/main" id="{5BCF6A29-31B0-2441-356B-86247D86DC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114" name="Line 63">
                <a:extLst>
                  <a:ext uri="{FF2B5EF4-FFF2-40B4-BE49-F238E27FC236}">
                    <a16:creationId xmlns="" xmlns:a16="http://schemas.microsoft.com/office/drawing/2014/main" id="{6EB6905C-ACF6-9AF1-664F-5C0FED8A667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66">
                <a:extLst>
                  <a:ext uri="{FF2B5EF4-FFF2-40B4-BE49-F238E27FC236}">
                    <a16:creationId xmlns="" xmlns:a16="http://schemas.microsoft.com/office/drawing/2014/main" id="{0E262CE0-BAF1-8146-35BB-AC059F72929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67">
                <a:extLst>
                  <a:ext uri="{FF2B5EF4-FFF2-40B4-BE49-F238E27FC236}">
                    <a16:creationId xmlns="" xmlns:a16="http://schemas.microsoft.com/office/drawing/2014/main" id="{191EBC3F-760E-86C1-8B21-A117912C6C2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="" xmlns:a16="http://schemas.microsoft.com/office/drawing/2014/main" id="{53EAD6B4-1599-2782-D593-2D6148973A1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Line 83">
                <a:extLst>
                  <a:ext uri="{FF2B5EF4-FFF2-40B4-BE49-F238E27FC236}">
                    <a16:creationId xmlns="" xmlns:a16="http://schemas.microsoft.com/office/drawing/2014/main" id="{809484DC-53A9-6DF0-B3E7-61C4BBC6D22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="" xmlns:a16="http://schemas.microsoft.com/office/drawing/2014/main" id="{631B2D90-841F-130E-48D8-D77FD39A800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="" xmlns:a16="http://schemas.microsoft.com/office/drawing/2014/main" id="{54CE9CB3-DC61-CF9B-41AF-A855A9A7FE2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51B2F52A-503B-3D02-DD9B-CD13E119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="" xmlns:a16="http://schemas.microsoft.com/office/drawing/2014/main" id="{EA1EAF5E-FFB3-BD50-2D80-15B1A519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686D9679-CDB7-1A17-8236-8B08D90E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800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4910FDC-FCA3-4F39-AC3F-821172639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="" xmlns:a16="http://schemas.microsoft.com/office/drawing/2014/main" id="{4C136262-2D92-08CC-8364-8E00D9FE6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3685" y="400049"/>
            <a:ext cx="731015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0810" y="430212"/>
            <a:ext cx="2989063" cy="59975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DF82769-951B-3DA0-5C05-D7354E00A37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313685" y="1997132"/>
            <a:ext cx="7314440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9BE138E9-0025-C4F7-43CB-C242E93B3C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31368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F3412D6E-AE2E-B8C7-3247-1E771842C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1368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FDA960C8-4CEC-FD5C-58B1-0A33E801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1392" y="6356350"/>
            <a:ext cx="3614737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46500073-CE8C-BD5A-D965-BBB31877F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46118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="" xmlns:a16="http://schemas.microsoft.com/office/drawing/2014/main" id="{08188DE9-5A5D-940E-A9B9-5CFB3A7C1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134A48A-4B33-4D5B-B419-07841EB5890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4" y="1997132"/>
            <a:ext cx="410543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84167E6-4D04-7A2D-23CD-96BBAF8BB0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BC648438-1E2A-193E-BB18-7CBA2B49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704BF0ED-9E99-363F-C319-90444F339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A5F4DA9D-3116-000E-0A7B-D7B93F324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able Placeholder 9">
            <a:extLst>
              <a:ext uri="{FF2B5EF4-FFF2-40B4-BE49-F238E27FC236}">
                <a16:creationId xmlns="" xmlns:a16="http://schemas.microsoft.com/office/drawing/2014/main" id="{98CFB27C-609E-49B0-CA37-A6CCB5E9DC5C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833938" y="1997075"/>
            <a:ext cx="6781268" cy="423221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="" xmlns:p14="http://schemas.microsoft.com/office/powerpoint/2010/main" val="954224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="" xmlns:a16="http://schemas.microsoft.com/office/drawing/2014/main" id="{120C2CE9-09D7-C315-9A26-E750905F8D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7636" y="400049"/>
            <a:ext cx="8467760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BB5F0A77-8ECB-36B0-0483-E734AB12FD7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157636" y="1997132"/>
            <a:ext cx="5597686" cy="4356056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="" xmlns:a16="http://schemas.microsoft.com/office/drawing/2014/main" id="{CB4063C8-82E1-0B52-0D41-B642726AD1E6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945821" y="1997134"/>
            <a:ext cx="2679575" cy="435605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6" name="Group 92">
            <a:extLst>
              <a:ext uri="{FF2B5EF4-FFF2-40B4-BE49-F238E27FC236}">
                <a16:creationId xmlns="" xmlns:a16="http://schemas.microsoft.com/office/drawing/2014/main" id="{0374DF95-81A4-1CFF-D87E-1DBCA565C7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285095" y="457964"/>
            <a:ext cx="2211229" cy="2707415"/>
            <a:chOff x="9728105" y="457964"/>
            <a:chExt cx="2211229" cy="2707415"/>
          </a:xfrm>
        </p:grpSpPr>
        <p:grpSp>
          <p:nvGrpSpPr>
            <p:cNvPr id="9" name="Group 93">
              <a:extLst>
                <a:ext uri="{FF2B5EF4-FFF2-40B4-BE49-F238E27FC236}">
                  <a16:creationId xmlns="" xmlns:a16="http://schemas.microsoft.com/office/drawing/2014/main" id="{C15172FB-4F23-B7CE-4A45-A96A16F64C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0" name="Group 99">
                <a:extLst>
                  <a:ext uri="{FF2B5EF4-FFF2-40B4-BE49-F238E27FC236}">
                    <a16:creationId xmlns="" xmlns:a16="http://schemas.microsoft.com/office/drawing/2014/main" id="{78A1988F-4EE5-01C8-E1E2-EE21A6AF800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="" xmlns:a16="http://schemas.microsoft.com/office/drawing/2014/main" id="{59707535-B3AB-7212-B069-A366ABAFE26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="" xmlns:a16="http://schemas.microsoft.com/office/drawing/2014/main" id="{E14A54E3-A9EA-3476-B996-946D455F356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30">
                  <a:extLst>
                    <a:ext uri="{FF2B5EF4-FFF2-40B4-BE49-F238E27FC236}">
                      <a16:creationId xmlns="" xmlns:a16="http://schemas.microsoft.com/office/drawing/2014/main" id="{8096AB25-3A2B-B9B7-A68E-1974E3ED87A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30">
                  <a:extLst>
                    <a:ext uri="{FF2B5EF4-FFF2-40B4-BE49-F238E27FC236}">
                      <a16:creationId xmlns="" xmlns:a16="http://schemas.microsoft.com/office/drawing/2014/main" id="{2085403A-97EF-4203-C58B-E41070E516F1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" name="Group 100">
                <a:extLst>
                  <a:ext uri="{FF2B5EF4-FFF2-40B4-BE49-F238E27FC236}">
                    <a16:creationId xmlns="" xmlns:a16="http://schemas.microsoft.com/office/drawing/2014/main" id="{B2F8BD77-64E1-4FBD-81A4-E43A307C934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02" name="Freeform: Shape 101">
                  <a:extLst>
                    <a:ext uri="{FF2B5EF4-FFF2-40B4-BE49-F238E27FC236}">
                      <a16:creationId xmlns="" xmlns:a16="http://schemas.microsoft.com/office/drawing/2014/main" id="{323A0F3A-5730-3AFC-409F-6A67460C5A79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="" xmlns:a16="http://schemas.microsoft.com/office/drawing/2014/main" id="{70681FEE-64CB-7074-366C-42CED63713A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" name="Group 94">
              <a:extLst>
                <a:ext uri="{FF2B5EF4-FFF2-40B4-BE49-F238E27FC236}">
                  <a16:creationId xmlns="" xmlns:a16="http://schemas.microsoft.com/office/drawing/2014/main" id="{08813273-0B3B-17D4-89E5-22B5D64078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" name="Group 95">
                <a:extLst>
                  <a:ext uri="{FF2B5EF4-FFF2-40B4-BE49-F238E27FC236}">
                    <a16:creationId xmlns="" xmlns:a16="http://schemas.microsoft.com/office/drawing/2014/main" id="{8DEE50A8-DEB8-82E4-6939-22346B41BF8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98" name="Freeform 68">
                  <a:extLst>
                    <a:ext uri="{FF2B5EF4-FFF2-40B4-BE49-F238E27FC236}">
                      <a16:creationId xmlns="" xmlns:a16="http://schemas.microsoft.com/office/drawing/2014/main" id="{7C268328-6EF0-F968-28D1-9F0E5B01777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Freeform 69">
                  <a:extLst>
                    <a:ext uri="{FF2B5EF4-FFF2-40B4-BE49-F238E27FC236}">
                      <a16:creationId xmlns="" xmlns:a16="http://schemas.microsoft.com/office/drawing/2014/main" id="{37BFDF79-1029-8C4B-621E-4A6C9DFB6D8E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97" name="Line 70">
                <a:extLst>
                  <a:ext uri="{FF2B5EF4-FFF2-40B4-BE49-F238E27FC236}">
                    <a16:creationId xmlns="" xmlns:a16="http://schemas.microsoft.com/office/drawing/2014/main" id="{20958208-D7CF-3479-7930-E3FB39DAA4D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4" name="Group 107">
            <a:extLst>
              <a:ext uri="{FF2B5EF4-FFF2-40B4-BE49-F238E27FC236}">
                <a16:creationId xmlns="" xmlns:a16="http://schemas.microsoft.com/office/drawing/2014/main" id="{A5445BB5-50E8-C707-7C74-32796AC986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 flipV="1">
            <a:off x="268449" y="3721100"/>
            <a:ext cx="2211229" cy="2707415"/>
            <a:chOff x="9728105" y="457964"/>
            <a:chExt cx="2211229" cy="2707415"/>
          </a:xfrm>
        </p:grpSpPr>
        <p:grpSp>
          <p:nvGrpSpPr>
            <p:cNvPr id="15" name="Group 108">
              <a:extLst>
                <a:ext uri="{FF2B5EF4-FFF2-40B4-BE49-F238E27FC236}">
                  <a16:creationId xmlns="" xmlns:a16="http://schemas.microsoft.com/office/drawing/2014/main" id="{60348311-F256-5764-CF61-E4D36CE7B8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6" name="Group 114">
                <a:extLst>
                  <a:ext uri="{FF2B5EF4-FFF2-40B4-BE49-F238E27FC236}">
                    <a16:creationId xmlns="" xmlns:a16="http://schemas.microsoft.com/office/drawing/2014/main" id="{965C0C66-56A0-6241-4611-3A2493CC25B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="" xmlns:a16="http://schemas.microsoft.com/office/drawing/2014/main" id="{EACD9C93-31AC-1752-5BBC-966E9B2DBF9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="" xmlns:a16="http://schemas.microsoft.com/office/drawing/2014/main" id="{AD9C47F5-E53F-7F26-B78D-C86305CF012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30">
                  <a:extLst>
                    <a:ext uri="{FF2B5EF4-FFF2-40B4-BE49-F238E27FC236}">
                      <a16:creationId xmlns="" xmlns:a16="http://schemas.microsoft.com/office/drawing/2014/main" id="{83DE65FD-926B-50A2-C5CD-C1ED2C6BFDB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Rectangle 30">
                  <a:extLst>
                    <a:ext uri="{FF2B5EF4-FFF2-40B4-BE49-F238E27FC236}">
                      <a16:creationId xmlns="" xmlns:a16="http://schemas.microsoft.com/office/drawing/2014/main" id="{B2D4F39F-E241-2969-4965-6940516FC55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7" name="Group 115">
                <a:extLst>
                  <a:ext uri="{FF2B5EF4-FFF2-40B4-BE49-F238E27FC236}">
                    <a16:creationId xmlns="" xmlns:a16="http://schemas.microsoft.com/office/drawing/2014/main" id="{38E667E2-23D6-06EC-B435-059EACC0489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="" xmlns:a16="http://schemas.microsoft.com/office/drawing/2014/main" id="{76B00091-7194-5945-8734-F08C954FA761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="" xmlns:a16="http://schemas.microsoft.com/office/drawing/2014/main" id="{BBC29BA4-16A3-1452-4146-20264C0146C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8" name="Group 109">
              <a:extLst>
                <a:ext uri="{FF2B5EF4-FFF2-40B4-BE49-F238E27FC236}">
                  <a16:creationId xmlns="" xmlns:a16="http://schemas.microsoft.com/office/drawing/2014/main" id="{6DEF5151-E1C8-79DA-AA94-F406CE561B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9" name="Group 110">
                <a:extLst>
                  <a:ext uri="{FF2B5EF4-FFF2-40B4-BE49-F238E27FC236}">
                    <a16:creationId xmlns="" xmlns:a16="http://schemas.microsoft.com/office/drawing/2014/main" id="{A63FFA48-1F7E-5963-4AAD-A6E2C1D4B1A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13" name="Freeform 68">
                  <a:extLst>
                    <a:ext uri="{FF2B5EF4-FFF2-40B4-BE49-F238E27FC236}">
                      <a16:creationId xmlns="" xmlns:a16="http://schemas.microsoft.com/office/drawing/2014/main" id="{9B0AC0F7-48CE-DBC4-877B-C36BD9A0E25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4" name="Freeform 69">
                  <a:extLst>
                    <a:ext uri="{FF2B5EF4-FFF2-40B4-BE49-F238E27FC236}">
                      <a16:creationId xmlns="" xmlns:a16="http://schemas.microsoft.com/office/drawing/2014/main" id="{9CE55AA7-08FE-768A-DFEA-13EE468895E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12" name="Line 70">
                <a:extLst>
                  <a:ext uri="{FF2B5EF4-FFF2-40B4-BE49-F238E27FC236}">
                    <a16:creationId xmlns="" xmlns:a16="http://schemas.microsoft.com/office/drawing/2014/main" id="{EE9CD552-7569-2A39-A082-9790C85B6AA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6F9AEDFC-F371-37C8-E0DA-7AAFA49CB8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157636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0FD4A2EC-3D37-5ED6-3C9F-0CE19E6E5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="" xmlns:a16="http://schemas.microsoft.com/office/drawing/2014/main" id="{F4A13167-ABFC-A428-5DDD-7F6BAA8E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CEF8E96-D06F-D077-7044-401B18EE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6480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="" xmlns:a16="http://schemas.microsoft.com/office/drawing/2014/main" id="{A3805DED-0C97-4EF7-B1E1-0E016E0537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91">
            <a:extLst>
              <a:ext uri="{FF2B5EF4-FFF2-40B4-BE49-F238E27FC236}">
                <a16:creationId xmlns="" xmlns:a16="http://schemas.microsoft.com/office/drawing/2014/main" id="{6CA9855B-4072-4D45-821E-549FDF5481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5" name="Group 93">
              <a:extLst>
                <a:ext uri="{FF2B5EF4-FFF2-40B4-BE49-F238E27FC236}">
                  <a16:creationId xmlns="" xmlns:a16="http://schemas.microsoft.com/office/drawing/2014/main" id="{CD707C0C-4086-4F35-A8FC-A45D727AA6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="" xmlns:a16="http://schemas.microsoft.com/office/drawing/2014/main" id="{3D21528F-9013-4CD7-9F7C-D3F36248816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="" xmlns:a16="http://schemas.microsoft.com/office/drawing/2014/main" id="{06A8F5A2-62EC-4CDC-945A-E6C50C86CA2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6" name="Group 196">
                <a:extLst>
                  <a:ext uri="{FF2B5EF4-FFF2-40B4-BE49-F238E27FC236}">
                    <a16:creationId xmlns="" xmlns:a16="http://schemas.microsoft.com/office/drawing/2014/main" id="{9625C8AA-1597-4CED-8301-18D382EF0DF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="" xmlns:a16="http://schemas.microsoft.com/office/drawing/2014/main" id="{5DF95B35-23E9-4724-A4F8-8ED718B5DE7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="" xmlns:a16="http://schemas.microsoft.com/office/drawing/2014/main" id="{26C6754B-5776-451D-95ED-62AA4D0BAEF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="" xmlns:a16="http://schemas.microsoft.com/office/drawing/2014/main" id="{A345A289-8D6C-4886-B54C-3E0D26D176E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="" xmlns:a16="http://schemas.microsoft.com/office/drawing/2014/main" id="{5690D981-545B-4A73-A22E-6E701024ACF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7" name="Group 94">
              <a:extLst>
                <a:ext uri="{FF2B5EF4-FFF2-40B4-BE49-F238E27FC236}">
                  <a16:creationId xmlns="" xmlns:a16="http://schemas.microsoft.com/office/drawing/2014/main" id="{FCB89D53-605D-4497-A82E-C5CB7B9AB10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8" name="Group 145">
                <a:extLst>
                  <a:ext uri="{FF2B5EF4-FFF2-40B4-BE49-F238E27FC236}">
                    <a16:creationId xmlns="" xmlns:a16="http://schemas.microsoft.com/office/drawing/2014/main" id="{4200751B-2483-40F5-8C14-EF64034D453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="" xmlns:a16="http://schemas.microsoft.com/office/drawing/2014/main" id="{A9677C6B-C435-43E3-BF18-DC35709C972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="" xmlns:a16="http://schemas.microsoft.com/office/drawing/2014/main" id="{56E374F1-3376-4D82-B66C-A0588A30F02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="" xmlns:a16="http://schemas.microsoft.com/office/drawing/2014/main" id="{979B4E97-34CE-4034-8523-F1584A03448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="" xmlns:a16="http://schemas.microsoft.com/office/drawing/2014/main" id="{F4C4EFFF-E30B-4F0B-9ED4-FF63047DCBD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="" xmlns:a16="http://schemas.microsoft.com/office/drawing/2014/main" id="{173FDB7E-F5CA-497D-95CF-7A00D6789CF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="" xmlns:a16="http://schemas.microsoft.com/office/drawing/2014/main" id="{42266BB1-5605-4F64-B071-80A97BAD9C3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="" xmlns:a16="http://schemas.microsoft.com/office/drawing/2014/main" id="{90D15A2A-0F2D-4AB8-8252-303BA5DB3B0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="" xmlns:a16="http://schemas.microsoft.com/office/drawing/2014/main" id="{E676282C-5FCF-4E29-AE15-2545F1A685E9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="" xmlns:a16="http://schemas.microsoft.com/office/drawing/2014/main" id="{AF7EC2A1-EAFC-4851-A4E3-47811C4456B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="" xmlns:a16="http://schemas.microsoft.com/office/drawing/2014/main" id="{6F9BD94B-F299-45D3-B66E-F20FBC9246D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="" xmlns:a16="http://schemas.microsoft.com/office/drawing/2014/main" id="{50E616C9-EAB1-4990-B569-17C6CB08891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="" xmlns:a16="http://schemas.microsoft.com/office/drawing/2014/main" id="{2F983FB0-2CC2-4D5F-A331-4130F138E91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="" xmlns:a16="http://schemas.microsoft.com/office/drawing/2014/main" id="{B1ABC269-0802-4C4A-9E57-6F876F122C8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="" xmlns:a16="http://schemas.microsoft.com/office/drawing/2014/main" id="{233153AF-C5CF-40DD-9E5E-9B84272F467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9" name="Group 186">
                  <a:extLst>
                    <a:ext uri="{FF2B5EF4-FFF2-40B4-BE49-F238E27FC236}">
                      <a16:creationId xmlns="" xmlns:a16="http://schemas.microsoft.com/office/drawing/2014/main" id="{95E220B7-17F2-4748-A337-3B8D5886038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="" xmlns:a16="http://schemas.microsoft.com/office/drawing/2014/main" id="{63DC02CB-E162-45FD-AF68-0A1DB537F408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="" xmlns:a16="http://schemas.microsoft.com/office/drawing/2014/main" id="{4D9CBADA-7016-4987-B723-F7AE8E2E5742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="" xmlns:a16="http://schemas.microsoft.com/office/drawing/2014/main" id="{1DCEDCA0-F979-4B3C-A0CA-F98F2DEE8920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="" xmlns:a16="http://schemas.microsoft.com/office/drawing/2014/main" id="{1B701ADB-B6EB-4BED-8D15-F358A67EC9FC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="" xmlns:a16="http://schemas.microsoft.com/office/drawing/2014/main" id="{239EB39D-EF7A-4284-83B8-904957045D81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="" xmlns:a16="http://schemas.microsoft.com/office/drawing/2014/main" id="{59413AC3-6F9D-431E-8136-F15C0FCA62A4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="" xmlns:a16="http://schemas.microsoft.com/office/drawing/2014/main" id="{987DF8D6-E53D-4C41-B339-1E5094638FAC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0" name="Group 146">
                <a:extLst>
                  <a:ext uri="{FF2B5EF4-FFF2-40B4-BE49-F238E27FC236}">
                    <a16:creationId xmlns="" xmlns:a16="http://schemas.microsoft.com/office/drawing/2014/main" id="{66036562-1199-405F-B95A-C3A543B5DB4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" name="Group 164">
                  <a:extLst>
                    <a:ext uri="{FF2B5EF4-FFF2-40B4-BE49-F238E27FC236}">
                      <a16:creationId xmlns="" xmlns:a16="http://schemas.microsoft.com/office/drawing/2014/main" id="{C4C4997E-6944-4940-8B33-92DB90BCE3A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="" xmlns:a16="http://schemas.microsoft.com/office/drawing/2014/main" id="{0A44DA53-5DA1-44E2-8EB4-F53CC84C9F2A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="" xmlns:a16="http://schemas.microsoft.com/office/drawing/2014/main" id="{F072B3FF-FEA5-46BC-8627-9B46C5F3967D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="" xmlns:a16="http://schemas.microsoft.com/office/drawing/2014/main" id="{FB18587D-1BDA-4D28-9B48-3C37C764B661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="" xmlns:a16="http://schemas.microsoft.com/office/drawing/2014/main" id="{8CFE033B-F34F-4836-B6F3-93E6C7D9C5C1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2" name="Group 165">
                  <a:extLst>
                    <a:ext uri="{FF2B5EF4-FFF2-40B4-BE49-F238E27FC236}">
                      <a16:creationId xmlns="" xmlns:a16="http://schemas.microsoft.com/office/drawing/2014/main" id="{07F79761-CFAA-4330-8067-31EC1DC3E16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="" xmlns:a16="http://schemas.microsoft.com/office/drawing/2014/main" id="{8A0BC496-427B-4836-B989-97B0673D8F5B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="" xmlns:a16="http://schemas.microsoft.com/office/drawing/2014/main" id="{A0D554E1-33ED-415C-BF15-FC38D2E33C77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47">
                <a:extLst>
                  <a:ext uri="{FF2B5EF4-FFF2-40B4-BE49-F238E27FC236}">
                    <a16:creationId xmlns="" xmlns:a16="http://schemas.microsoft.com/office/drawing/2014/main" id="{D1F1EE7D-C5FF-46EA-AB9C-94E1F2D9B73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60">
                  <a:extLst>
                    <a:ext uri="{FF2B5EF4-FFF2-40B4-BE49-F238E27FC236}">
                      <a16:creationId xmlns="" xmlns:a16="http://schemas.microsoft.com/office/drawing/2014/main" id="{2AC2FE37-AED7-4C81-A52E-FD105C1BDA8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="" xmlns:a16="http://schemas.microsoft.com/office/drawing/2014/main" id="{AB34FC05-3259-4BE2-8DA9-91435FAFCE7C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="" xmlns:a16="http://schemas.microsoft.com/office/drawing/2014/main" id="{AC11598E-3FD2-47F3-8E57-D5D6130DBC3D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="" xmlns:a16="http://schemas.microsoft.com/office/drawing/2014/main" id="{37D098FA-73CF-44E6-B612-7DE664E5DE0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" name="Group 148">
                <a:extLst>
                  <a:ext uri="{FF2B5EF4-FFF2-40B4-BE49-F238E27FC236}">
                    <a16:creationId xmlns="" xmlns:a16="http://schemas.microsoft.com/office/drawing/2014/main" id="{66672930-1A30-4508-A9D2-FA4271C6B1E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="" xmlns:a16="http://schemas.microsoft.com/office/drawing/2014/main" id="{174F3D5B-9943-4A8B-8699-ABB2B7991B8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="" xmlns:a16="http://schemas.microsoft.com/office/drawing/2014/main" id="{6834DCA2-951C-4A9B-8490-5C7BD0FFBB9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="" xmlns:a16="http://schemas.microsoft.com/office/drawing/2014/main" id="{316B6CF4-BCF3-4765-B744-A1EB5A76D33A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6" name="Group 149">
                <a:extLst>
                  <a:ext uri="{FF2B5EF4-FFF2-40B4-BE49-F238E27FC236}">
                    <a16:creationId xmlns="" xmlns:a16="http://schemas.microsoft.com/office/drawing/2014/main" id="{BAD99054-FC47-4391-9369-B309A0AA258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7" name="Group 150">
                  <a:extLst>
                    <a:ext uri="{FF2B5EF4-FFF2-40B4-BE49-F238E27FC236}">
                      <a16:creationId xmlns="" xmlns:a16="http://schemas.microsoft.com/office/drawing/2014/main" id="{1A1CDB94-FE6F-4AAC-94D9-DDCEC703B12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="" xmlns:a16="http://schemas.microsoft.com/office/drawing/2014/main" id="{99B22DCB-54E6-4769-9DD7-3736B4041B2B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="" xmlns:a16="http://schemas.microsoft.com/office/drawing/2014/main" id="{67DA3C33-5733-4571-AD7C-F9D7447D1848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" name="Group 151">
                  <a:extLst>
                    <a:ext uri="{FF2B5EF4-FFF2-40B4-BE49-F238E27FC236}">
                      <a16:creationId xmlns="" xmlns:a16="http://schemas.microsoft.com/office/drawing/2014/main" id="{DEACDE3F-3571-479B-8545-A0EB157DFB7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="" xmlns:a16="http://schemas.microsoft.com/office/drawing/2014/main" id="{0EBC688C-242B-4AF8-9A28-74C5D3A7DD76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="" xmlns:a16="http://schemas.microsoft.com/office/drawing/2014/main" id="{C4C8C45C-CEB8-4DEA-A7C9-8028747D4C2A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="" xmlns:a16="http://schemas.microsoft.com/office/drawing/2014/main" id="{7FC624AF-D992-41C1-A403-A0A4731BE068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19" name="Group 95">
              <a:extLst>
                <a:ext uri="{FF2B5EF4-FFF2-40B4-BE49-F238E27FC236}">
                  <a16:creationId xmlns="" xmlns:a16="http://schemas.microsoft.com/office/drawing/2014/main" id="{F63171A4-E846-4A64-8292-3ED3583B6D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20" name="Group 96">
                <a:extLst>
                  <a:ext uri="{FF2B5EF4-FFF2-40B4-BE49-F238E27FC236}">
                    <a16:creationId xmlns="" xmlns:a16="http://schemas.microsoft.com/office/drawing/2014/main" id="{E59C66F3-BAB8-46AB-849B-0BC14A74B8A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="" xmlns:a16="http://schemas.microsoft.com/office/drawing/2014/main" id="{68CD087B-52FF-4F11-A251-6F6A6B9093A1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="" xmlns:a16="http://schemas.microsoft.com/office/drawing/2014/main" id="{7FD7CD23-A1FC-41E8-A563-0B0A87A8FC8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="" xmlns:a16="http://schemas.microsoft.com/office/drawing/2014/main" id="{A3A34481-695D-470B-9A01-A047EAA615BA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="" xmlns:a16="http://schemas.microsoft.com/office/drawing/2014/main" id="{5B26EEFA-6CAA-4BF6-B4BD-7C083D59BF3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="" xmlns:a16="http://schemas.microsoft.com/office/drawing/2014/main" id="{61976329-310A-4F70-B22C-F032D4BF7E3E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="" xmlns:a16="http://schemas.microsoft.com/office/drawing/2014/main" id="{0A0DA1ED-70C5-4D8F-B61F-F6E9E07D595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="" xmlns:a16="http://schemas.microsoft.com/office/drawing/2014/main" id="{EDF58541-8ECC-487F-96C7-3267D0F9C8C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="" xmlns:a16="http://schemas.microsoft.com/office/drawing/2014/main" id="{D1DAAA62-5552-4436-97D9-353F629E8AB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="" xmlns:a16="http://schemas.microsoft.com/office/drawing/2014/main" id="{EBA1BB6B-72EF-4525-89A1-FC5BE70D71B1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="" xmlns:a16="http://schemas.microsoft.com/office/drawing/2014/main" id="{D3BD4012-93F7-424A-9146-8E7E831D9E7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="" xmlns:a16="http://schemas.microsoft.com/office/drawing/2014/main" id="{A2E36983-6A8E-4C78-AA27-363C0D676C8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="" xmlns:a16="http://schemas.microsoft.com/office/drawing/2014/main" id="{AB2380FC-F201-44F0-A531-1402201E4EB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="" xmlns:a16="http://schemas.microsoft.com/office/drawing/2014/main" id="{737C3A27-BD47-4E93-A1E3-33B902DD068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="" xmlns:a16="http://schemas.microsoft.com/office/drawing/2014/main" id="{C257BCC6-B88D-4C3B-BEFD-25D320F39CF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21" name="Group 137">
                  <a:extLst>
                    <a:ext uri="{FF2B5EF4-FFF2-40B4-BE49-F238E27FC236}">
                      <a16:creationId xmlns="" xmlns:a16="http://schemas.microsoft.com/office/drawing/2014/main" id="{0519964D-597A-4E0C-B66C-89D30B8582B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="" xmlns:a16="http://schemas.microsoft.com/office/drawing/2014/main" id="{A31BADE6-3732-4787-8841-96E8F05C0A9C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="" xmlns:a16="http://schemas.microsoft.com/office/drawing/2014/main" id="{447ED593-61E3-4BD7-8984-7FE5621549D7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="" xmlns:a16="http://schemas.microsoft.com/office/drawing/2014/main" id="{6AD98272-0FC0-49AC-9877-8D2BAA5148BA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="" xmlns:a16="http://schemas.microsoft.com/office/drawing/2014/main" id="{D54770D9-48C7-4C76-9F40-65C9B9C05CE4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="" xmlns:a16="http://schemas.microsoft.com/office/drawing/2014/main" id="{4B9C1A3A-3DED-4CC1-820C-16B358DF9EC2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="" xmlns:a16="http://schemas.microsoft.com/office/drawing/2014/main" id="{2404A56E-8A81-48CB-9AC4-2CB6EA55DD7A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="" xmlns:a16="http://schemas.microsoft.com/office/drawing/2014/main" id="{6D6A743B-85A5-41A8-9664-D654620D25D3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22" name="Group 97">
                <a:extLst>
                  <a:ext uri="{FF2B5EF4-FFF2-40B4-BE49-F238E27FC236}">
                    <a16:creationId xmlns="" xmlns:a16="http://schemas.microsoft.com/office/drawing/2014/main" id="{23DAD9FD-AF99-4D89-9BC8-E6739BD17AC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23" name="Group 115">
                  <a:extLst>
                    <a:ext uri="{FF2B5EF4-FFF2-40B4-BE49-F238E27FC236}">
                      <a16:creationId xmlns="" xmlns:a16="http://schemas.microsoft.com/office/drawing/2014/main" id="{D7170781-0173-4FAB-8358-42C469FC51A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="" xmlns:a16="http://schemas.microsoft.com/office/drawing/2014/main" id="{03C55E22-B879-4AE0-BC46-BA8A4E950C50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="" xmlns:a16="http://schemas.microsoft.com/office/drawing/2014/main" id="{AA07E073-1978-4DCC-9E5C-FF89EF524BFA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="" xmlns:a16="http://schemas.microsoft.com/office/drawing/2014/main" id="{5691F80E-D2E0-4E78-AA76-8D827AE4101B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="" xmlns:a16="http://schemas.microsoft.com/office/drawing/2014/main" id="{E34C55D1-5C55-44D3-9C26-E1951DA39371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4" name="Group 116">
                  <a:extLst>
                    <a:ext uri="{FF2B5EF4-FFF2-40B4-BE49-F238E27FC236}">
                      <a16:creationId xmlns="" xmlns:a16="http://schemas.microsoft.com/office/drawing/2014/main" id="{4C9CB0E6-07EF-4140-926D-D380C1A88EB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="" xmlns:a16="http://schemas.microsoft.com/office/drawing/2014/main" id="{263BBD78-504D-435B-8933-2C460DC38E75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="" xmlns:a16="http://schemas.microsoft.com/office/drawing/2014/main" id="{1AD78D29-1FCF-4E88-A958-924F701D5E4C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5" name="Group 98">
                <a:extLst>
                  <a:ext uri="{FF2B5EF4-FFF2-40B4-BE49-F238E27FC236}">
                    <a16:creationId xmlns="" xmlns:a16="http://schemas.microsoft.com/office/drawing/2014/main" id="{EA551A3F-69EF-45CC-87F7-867808A3FAD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26" name="Group 111">
                  <a:extLst>
                    <a:ext uri="{FF2B5EF4-FFF2-40B4-BE49-F238E27FC236}">
                      <a16:creationId xmlns="" xmlns:a16="http://schemas.microsoft.com/office/drawing/2014/main" id="{12724B09-E74E-49FA-BB5D-583BB89B798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="" xmlns:a16="http://schemas.microsoft.com/office/drawing/2014/main" id="{DA2788BF-64AD-4328-8CB9-8C2C98CF54EC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="" xmlns:a16="http://schemas.microsoft.com/office/drawing/2014/main" id="{D9591CB5-16C9-44FC-B125-529D33F91BF0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="" xmlns:a16="http://schemas.microsoft.com/office/drawing/2014/main" id="{4F82A945-38F0-45AF-A28A-C6A0E6A2E7F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7" name="Group 99">
                <a:extLst>
                  <a:ext uri="{FF2B5EF4-FFF2-40B4-BE49-F238E27FC236}">
                    <a16:creationId xmlns="" xmlns:a16="http://schemas.microsoft.com/office/drawing/2014/main" id="{80FA6744-F48F-4652-86E5-BA3ABEF3227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="" xmlns:a16="http://schemas.microsoft.com/office/drawing/2014/main" id="{FAC3DEAD-5797-4CA1-A8F2-3F487AAC6B1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="" xmlns:a16="http://schemas.microsoft.com/office/drawing/2014/main" id="{F9AF9D64-C9FB-4D32-993D-3423A2E55EE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="" xmlns:a16="http://schemas.microsoft.com/office/drawing/2014/main" id="{9097AC72-422F-4CE0-A772-A63E2294ACD1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8" name="Group 100">
                <a:extLst>
                  <a:ext uri="{FF2B5EF4-FFF2-40B4-BE49-F238E27FC236}">
                    <a16:creationId xmlns="" xmlns:a16="http://schemas.microsoft.com/office/drawing/2014/main" id="{1A6B3F4D-48A0-4FC2-8720-2606D6AA04C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29" name="Group 101">
                  <a:extLst>
                    <a:ext uri="{FF2B5EF4-FFF2-40B4-BE49-F238E27FC236}">
                      <a16:creationId xmlns="" xmlns:a16="http://schemas.microsoft.com/office/drawing/2014/main" id="{67E4FA26-563D-4D19-BAEB-A370818E51A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="" xmlns:a16="http://schemas.microsoft.com/office/drawing/2014/main" id="{03B51AAC-6B1D-43D1-8885-402653BA90F8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="" xmlns:a16="http://schemas.microsoft.com/office/drawing/2014/main" id="{CF4180FB-7FBD-421F-A284-4C2CC61B3845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" name="Group 102">
                  <a:extLst>
                    <a:ext uri="{FF2B5EF4-FFF2-40B4-BE49-F238E27FC236}">
                      <a16:creationId xmlns="" xmlns:a16="http://schemas.microsoft.com/office/drawing/2014/main" id="{28E615C5-6A2E-4BF3-A3A8-9061C5B1B84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="" xmlns:a16="http://schemas.microsoft.com/office/drawing/2014/main" id="{B15A4CEB-6B8D-48C3-8484-3EC282A34A1F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="" xmlns:a16="http://schemas.microsoft.com/office/drawing/2014/main" id="{38F7FD7D-E582-4214-B1B3-D289130553F7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="" xmlns:a16="http://schemas.microsoft.com/office/drawing/2014/main" id="{B74D1DAC-C0D4-447E-8665-EAFF34F4E325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="" xmlns:p14="http://schemas.microsoft.com/office/powerpoint/2010/main" val="158547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3504" y="3267456"/>
            <a:ext cx="98755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498230"/>
            <a:ext cx="103632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287713"/>
            <a:ext cx="103632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2325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400800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948"/>
            <a:ext cx="109728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3218"/>
            <a:ext cx="109728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C743F4-8769-40B4-85DF-6CB8DE9F66AA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8166737-B692-8B19-30D2-0058AB9D6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09D5A6BB-0159-FA9C-20AE-0710E231F7D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8" name="Freeform 68">
                <a:extLst>
                  <a:ext uri="{FF2B5EF4-FFF2-40B4-BE49-F238E27FC236}">
                    <a16:creationId xmlns="" xmlns:a16="http://schemas.microsoft.com/office/drawing/2014/main" id="{F485B4BC-624B-8F31-DEEE-A02DA0FD766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9">
                <a:extLst>
                  <a:ext uri="{FF2B5EF4-FFF2-40B4-BE49-F238E27FC236}">
                    <a16:creationId xmlns="" xmlns:a16="http://schemas.microsoft.com/office/drawing/2014/main" id="{64A3D457-E539-400D-F167-74B5D6EF610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Line 70">
                <a:extLst>
                  <a:ext uri="{FF2B5EF4-FFF2-40B4-BE49-F238E27FC236}">
                    <a16:creationId xmlns="" xmlns:a16="http://schemas.microsoft.com/office/drawing/2014/main" id="{4A9FD8E5-4AC4-6115-BBB5-AC8D4A04FF9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408A0944-1037-059B-ECFA-7178BBE4E2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8324455" y="457964"/>
              <a:ext cx="3838576" cy="5838297"/>
              <a:chOff x="8324455" y="457964"/>
              <a:chExt cx="3838576" cy="5838297"/>
            </a:xfrm>
          </p:grpSpPr>
          <p:sp>
            <p:nvSpPr>
              <p:cNvPr id="50" name="Oval 49">
                <a:extLst>
                  <a:ext uri="{FF2B5EF4-FFF2-40B4-BE49-F238E27FC236}">
                    <a16:creationId xmlns="" xmlns:a16="http://schemas.microsoft.com/office/drawing/2014/main" id="{AA1E3D4F-AF95-F302-EDCB-54202DE42D4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="" xmlns:a16="http://schemas.microsoft.com/office/drawing/2014/main" id="{F057F2B7-9D71-DC2A-8108-1B7E6D92B92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015017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6" name="Freeform 64">
                  <a:extLst>
                    <a:ext uri="{FF2B5EF4-FFF2-40B4-BE49-F238E27FC236}">
                      <a16:creationId xmlns="" xmlns:a16="http://schemas.microsoft.com/office/drawing/2014/main" id="{224CFD28-62E0-722C-6973-018E4096033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81">
                  <a:extLst>
                    <a:ext uri="{FF2B5EF4-FFF2-40B4-BE49-F238E27FC236}">
                      <a16:creationId xmlns="" xmlns:a16="http://schemas.microsoft.com/office/drawing/2014/main" id="{F23233DD-C819-4216-191B-F333F36961C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61">
                  <a:extLst>
                    <a:ext uri="{FF2B5EF4-FFF2-40B4-BE49-F238E27FC236}">
                      <a16:creationId xmlns="" xmlns:a16="http://schemas.microsoft.com/office/drawing/2014/main" id="{50F1C15C-FE10-A95B-80C5-1C888061284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78">
                  <a:extLst>
                    <a:ext uri="{FF2B5EF4-FFF2-40B4-BE49-F238E27FC236}">
                      <a16:creationId xmlns="" xmlns:a16="http://schemas.microsoft.com/office/drawing/2014/main" id="{EB1C9ACB-A7A2-6AEE-C416-3BE7AC6D514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84">
                  <a:extLst>
                    <a:ext uri="{FF2B5EF4-FFF2-40B4-BE49-F238E27FC236}">
                      <a16:creationId xmlns="" xmlns:a16="http://schemas.microsoft.com/office/drawing/2014/main" id="{D91284D8-D58C-C7A7-F5BB-FC54597A284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87">
                  <a:extLst>
                    <a:ext uri="{FF2B5EF4-FFF2-40B4-BE49-F238E27FC236}">
                      <a16:creationId xmlns="" xmlns:a16="http://schemas.microsoft.com/office/drawing/2014/main" id="{2DA3D7C2-AF29-7207-12E1-C9B72AC1BBE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0">
                  <a:extLst>
                    <a:ext uri="{FF2B5EF4-FFF2-40B4-BE49-F238E27FC236}">
                      <a16:creationId xmlns="" xmlns:a16="http://schemas.microsoft.com/office/drawing/2014/main" id="{EF21BC5D-DA4C-5FF1-5A99-D5D9A3B336E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59">
                  <a:extLst>
                    <a:ext uri="{FF2B5EF4-FFF2-40B4-BE49-F238E27FC236}">
                      <a16:creationId xmlns="" xmlns:a16="http://schemas.microsoft.com/office/drawing/2014/main" id="{B0665A65-2288-49EE-7FFA-798EC3D25EA1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62">
                  <a:extLst>
                    <a:ext uri="{FF2B5EF4-FFF2-40B4-BE49-F238E27FC236}">
                      <a16:creationId xmlns="" xmlns:a16="http://schemas.microsoft.com/office/drawing/2014/main" id="{30890871-8B5F-4396-C73C-730918240FA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65">
                  <a:extLst>
                    <a:ext uri="{FF2B5EF4-FFF2-40B4-BE49-F238E27FC236}">
                      <a16:creationId xmlns="" xmlns:a16="http://schemas.microsoft.com/office/drawing/2014/main" id="{B31E46EB-A017-D664-9557-85156263A21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79">
                  <a:extLst>
                    <a:ext uri="{FF2B5EF4-FFF2-40B4-BE49-F238E27FC236}">
                      <a16:creationId xmlns="" xmlns:a16="http://schemas.microsoft.com/office/drawing/2014/main" id="{D2DD8599-5432-DDCD-BB67-DDFE68957B1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2">
                  <a:extLst>
                    <a:ext uri="{FF2B5EF4-FFF2-40B4-BE49-F238E27FC236}">
                      <a16:creationId xmlns="" xmlns:a16="http://schemas.microsoft.com/office/drawing/2014/main" id="{312DFA26-F640-1786-78BD-A33046CF08B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8" name="Freeform 85">
                  <a:extLst>
                    <a:ext uri="{FF2B5EF4-FFF2-40B4-BE49-F238E27FC236}">
                      <a16:creationId xmlns="" xmlns:a16="http://schemas.microsoft.com/office/drawing/2014/main" id="{7E6C6022-58C7-8CE2-EEB6-F788ED5B80B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9" name="Freeform 88">
                  <a:extLst>
                    <a:ext uri="{FF2B5EF4-FFF2-40B4-BE49-F238E27FC236}">
                      <a16:creationId xmlns="" xmlns:a16="http://schemas.microsoft.com/office/drawing/2014/main" id="{C7D3A267-7BE4-A056-5E58-29A2B3397EF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80" name="Group 79">
                  <a:extLst>
                    <a:ext uri="{FF2B5EF4-FFF2-40B4-BE49-F238E27FC236}">
                      <a16:creationId xmlns="" xmlns:a16="http://schemas.microsoft.com/office/drawing/2014/main" id="{6CEDEC02-4A8F-B93A-72BC-FB1AB4754B0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81" name="Line 63">
                    <a:extLst>
                      <a:ext uri="{FF2B5EF4-FFF2-40B4-BE49-F238E27FC236}">
                        <a16:creationId xmlns="" xmlns:a16="http://schemas.microsoft.com/office/drawing/2014/main" id="{9F92A841-4599-9B62-EBF6-A34BB77E472F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66">
                    <a:extLst>
                      <a:ext uri="{FF2B5EF4-FFF2-40B4-BE49-F238E27FC236}">
                        <a16:creationId xmlns="" xmlns:a16="http://schemas.microsoft.com/office/drawing/2014/main" id="{046FDEF1-7ACC-A0A1-E7C8-B2FFDB587BDD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67">
                    <a:extLst>
                      <a:ext uri="{FF2B5EF4-FFF2-40B4-BE49-F238E27FC236}">
                        <a16:creationId xmlns="" xmlns:a16="http://schemas.microsoft.com/office/drawing/2014/main" id="{5D753DA0-C809-57F8-59A6-540A92270D35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0">
                    <a:extLst>
                      <a:ext uri="{FF2B5EF4-FFF2-40B4-BE49-F238E27FC236}">
                        <a16:creationId xmlns="" xmlns:a16="http://schemas.microsoft.com/office/drawing/2014/main" id="{27B7DAEF-5A95-94A3-0C34-390EA0BE7544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3">
                    <a:extLst>
                      <a:ext uri="{FF2B5EF4-FFF2-40B4-BE49-F238E27FC236}">
                        <a16:creationId xmlns="" xmlns:a16="http://schemas.microsoft.com/office/drawing/2014/main" id="{460FE52D-D99F-734A-EC98-FB026502CEC8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6" name="Line 86">
                    <a:extLst>
                      <a:ext uri="{FF2B5EF4-FFF2-40B4-BE49-F238E27FC236}">
                        <a16:creationId xmlns="" xmlns:a16="http://schemas.microsoft.com/office/drawing/2014/main" id="{D12B0B39-EE64-DCEC-22FC-53FDE7F74945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7" name="Line 89">
                    <a:extLst>
                      <a:ext uri="{FF2B5EF4-FFF2-40B4-BE49-F238E27FC236}">
                        <a16:creationId xmlns="" xmlns:a16="http://schemas.microsoft.com/office/drawing/2014/main" id="{F6351B98-65B8-8A70-1B1C-3D1547983CF4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2" name="Group 51">
                <a:extLst>
                  <a:ext uri="{FF2B5EF4-FFF2-40B4-BE49-F238E27FC236}">
                    <a16:creationId xmlns="" xmlns:a16="http://schemas.microsoft.com/office/drawing/2014/main" id="{97B7C62B-A5B6-47A1-9AF1-23F32491E31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="" xmlns:a16="http://schemas.microsoft.com/office/drawing/2014/main" id="{3CA686E0-9B15-0BB6-D73E-3E0D4A989D6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2" name="Straight Connector 61">
                    <a:extLst>
                      <a:ext uri="{FF2B5EF4-FFF2-40B4-BE49-F238E27FC236}">
                        <a16:creationId xmlns="" xmlns:a16="http://schemas.microsoft.com/office/drawing/2014/main" id="{7E495000-C63C-2244-9BEB-BD7AB9F83BB5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="" xmlns:a16="http://schemas.microsoft.com/office/drawing/2014/main" id="{B4BA15BE-4F66-7FA8-4B6C-07CF1DA909D8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Rectangle 30">
                    <a:extLst>
                      <a:ext uri="{FF2B5EF4-FFF2-40B4-BE49-F238E27FC236}">
                        <a16:creationId xmlns="" xmlns:a16="http://schemas.microsoft.com/office/drawing/2014/main" id="{EBEFCFFB-135E-863D-54B4-864B7A2F1D1B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5" name="Rectangle 30">
                    <a:extLst>
                      <a:ext uri="{FF2B5EF4-FFF2-40B4-BE49-F238E27FC236}">
                        <a16:creationId xmlns="" xmlns:a16="http://schemas.microsoft.com/office/drawing/2014/main" id="{2A4A9D00-657B-40C2-58E9-F831E956BAD5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9" name="Group 58">
                  <a:extLst>
                    <a:ext uri="{FF2B5EF4-FFF2-40B4-BE49-F238E27FC236}">
                      <a16:creationId xmlns="" xmlns:a16="http://schemas.microsoft.com/office/drawing/2014/main" id="{0D9F437F-C34D-478E-4871-EA86D47CB00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60" name="Freeform: Shape 57">
                    <a:extLst>
                      <a:ext uri="{FF2B5EF4-FFF2-40B4-BE49-F238E27FC236}">
                        <a16:creationId xmlns="" xmlns:a16="http://schemas.microsoft.com/office/drawing/2014/main" id="{D4A64767-5459-E444-1015-F45D525B64B0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Freeform: Shape 58">
                    <a:extLst>
                      <a:ext uri="{FF2B5EF4-FFF2-40B4-BE49-F238E27FC236}">
                        <a16:creationId xmlns="" xmlns:a16="http://schemas.microsoft.com/office/drawing/2014/main" id="{BE21AFF6-B563-5720-6D8D-8796CCFFC43B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3" name="Group 52">
                <a:extLst>
                  <a:ext uri="{FF2B5EF4-FFF2-40B4-BE49-F238E27FC236}">
                    <a16:creationId xmlns="" xmlns:a16="http://schemas.microsoft.com/office/drawing/2014/main" id="{570ED99E-EF9D-79F6-A54A-C5A5A58C81B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5400000">
                <a:off x="10400279" y="1917613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="" xmlns:a16="http://schemas.microsoft.com/office/drawing/2014/main" id="{FAFB9EDF-656C-276C-701E-8B67961E4EB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6" name="Freeform 68">
                    <a:extLst>
                      <a:ext uri="{FF2B5EF4-FFF2-40B4-BE49-F238E27FC236}">
                        <a16:creationId xmlns="" xmlns:a16="http://schemas.microsoft.com/office/drawing/2014/main" id="{D237BB3F-C5A8-CC82-8002-35F8AAA7616B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Freeform 69">
                    <a:extLst>
                      <a:ext uri="{FF2B5EF4-FFF2-40B4-BE49-F238E27FC236}">
                        <a16:creationId xmlns="" xmlns:a16="http://schemas.microsoft.com/office/drawing/2014/main" id="{654EDB0B-782E-09B3-44C6-E8D47EEA956E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5" name="Line 70">
                  <a:extLst>
                    <a:ext uri="{FF2B5EF4-FFF2-40B4-BE49-F238E27FC236}">
                      <a16:creationId xmlns="" xmlns:a16="http://schemas.microsoft.com/office/drawing/2014/main" id="{8CFC3FE9-27F7-B44F-4BEF-371C2ECC5BF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C59EFA15-C607-4506-0751-15B4AF0381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10800000">
              <a:off x="6153987" y="534249"/>
              <a:ext cx="3838576" cy="5838297"/>
              <a:chOff x="8324455" y="457964"/>
              <a:chExt cx="3838576" cy="5838297"/>
            </a:xfrm>
          </p:grpSpPr>
          <p:sp>
            <p:nvSpPr>
              <p:cNvPr id="12" name="Oval 11">
                <a:extLst>
                  <a:ext uri="{FF2B5EF4-FFF2-40B4-BE49-F238E27FC236}">
                    <a16:creationId xmlns="" xmlns:a16="http://schemas.microsoft.com/office/drawing/2014/main" id="{E914E111-7F7A-200A-9CF1-B18CAE603C6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="" xmlns:a16="http://schemas.microsoft.com/office/drawing/2014/main" id="{106F9BA9-9765-3841-D99B-043A0AF2A4A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015017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8" name="Freeform 64">
                  <a:extLst>
                    <a:ext uri="{FF2B5EF4-FFF2-40B4-BE49-F238E27FC236}">
                      <a16:creationId xmlns="" xmlns:a16="http://schemas.microsoft.com/office/drawing/2014/main" id="{298C86AA-5278-1BC4-A753-AB73EE99936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81">
                  <a:extLst>
                    <a:ext uri="{FF2B5EF4-FFF2-40B4-BE49-F238E27FC236}">
                      <a16:creationId xmlns="" xmlns:a16="http://schemas.microsoft.com/office/drawing/2014/main" id="{6688C3F8-1629-8A18-6A13-BB8D1EFA52E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61">
                  <a:extLst>
                    <a:ext uri="{FF2B5EF4-FFF2-40B4-BE49-F238E27FC236}">
                      <a16:creationId xmlns="" xmlns:a16="http://schemas.microsoft.com/office/drawing/2014/main" id="{3E434C76-B666-7485-3400-FD19608D0EF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78">
                  <a:extLst>
                    <a:ext uri="{FF2B5EF4-FFF2-40B4-BE49-F238E27FC236}">
                      <a16:creationId xmlns="" xmlns:a16="http://schemas.microsoft.com/office/drawing/2014/main" id="{0D771FF3-C8CF-3B9C-B388-81BB47159A0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84">
                  <a:extLst>
                    <a:ext uri="{FF2B5EF4-FFF2-40B4-BE49-F238E27FC236}">
                      <a16:creationId xmlns="" xmlns:a16="http://schemas.microsoft.com/office/drawing/2014/main" id="{636E602A-A92F-BE61-8A3E-DF39A730D50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87">
                  <a:extLst>
                    <a:ext uri="{FF2B5EF4-FFF2-40B4-BE49-F238E27FC236}">
                      <a16:creationId xmlns="" xmlns:a16="http://schemas.microsoft.com/office/drawing/2014/main" id="{1724EC33-F2B3-941E-0280-73BC40F3B9D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0">
                  <a:extLst>
                    <a:ext uri="{FF2B5EF4-FFF2-40B4-BE49-F238E27FC236}">
                      <a16:creationId xmlns="" xmlns:a16="http://schemas.microsoft.com/office/drawing/2014/main" id="{FDDDA454-309A-8704-AA17-B8054735384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59">
                  <a:extLst>
                    <a:ext uri="{FF2B5EF4-FFF2-40B4-BE49-F238E27FC236}">
                      <a16:creationId xmlns="" xmlns:a16="http://schemas.microsoft.com/office/drawing/2014/main" id="{7E06EAC0-1DF8-C642-936C-781A0A7F2F7E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62">
                  <a:extLst>
                    <a:ext uri="{FF2B5EF4-FFF2-40B4-BE49-F238E27FC236}">
                      <a16:creationId xmlns="" xmlns:a16="http://schemas.microsoft.com/office/drawing/2014/main" id="{F0FF6AC1-E311-6276-1F07-72646579391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65">
                  <a:extLst>
                    <a:ext uri="{FF2B5EF4-FFF2-40B4-BE49-F238E27FC236}">
                      <a16:creationId xmlns="" xmlns:a16="http://schemas.microsoft.com/office/drawing/2014/main" id="{506DC701-EF50-8D51-EB85-660097D4286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79">
                  <a:extLst>
                    <a:ext uri="{FF2B5EF4-FFF2-40B4-BE49-F238E27FC236}">
                      <a16:creationId xmlns="" xmlns:a16="http://schemas.microsoft.com/office/drawing/2014/main" id="{C71A87A1-D589-1068-B65E-2717204775E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2">
                  <a:extLst>
                    <a:ext uri="{FF2B5EF4-FFF2-40B4-BE49-F238E27FC236}">
                      <a16:creationId xmlns="" xmlns:a16="http://schemas.microsoft.com/office/drawing/2014/main" id="{7A32FEC4-C2B8-B7E9-F812-FF58A90A7B9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Freeform 85">
                  <a:extLst>
                    <a:ext uri="{FF2B5EF4-FFF2-40B4-BE49-F238E27FC236}">
                      <a16:creationId xmlns="" xmlns:a16="http://schemas.microsoft.com/office/drawing/2014/main" id="{5624391F-54CA-B64A-118B-B3450DCF26A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" name="Freeform 88">
                  <a:extLst>
                    <a:ext uri="{FF2B5EF4-FFF2-40B4-BE49-F238E27FC236}">
                      <a16:creationId xmlns="" xmlns:a16="http://schemas.microsoft.com/office/drawing/2014/main" id="{29F2A102-72F5-6FF0-C4B4-370CFA4778E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2" name="Group 41">
                  <a:extLst>
                    <a:ext uri="{FF2B5EF4-FFF2-40B4-BE49-F238E27FC236}">
                      <a16:creationId xmlns="" xmlns:a16="http://schemas.microsoft.com/office/drawing/2014/main" id="{B98FBD64-B267-F37A-2E1F-0F5B09012A7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3" name="Line 63">
                    <a:extLst>
                      <a:ext uri="{FF2B5EF4-FFF2-40B4-BE49-F238E27FC236}">
                        <a16:creationId xmlns="" xmlns:a16="http://schemas.microsoft.com/office/drawing/2014/main" id="{8D7AFFE6-7A2F-B218-413B-2D403F335A45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66">
                    <a:extLst>
                      <a:ext uri="{FF2B5EF4-FFF2-40B4-BE49-F238E27FC236}">
                        <a16:creationId xmlns="" xmlns:a16="http://schemas.microsoft.com/office/drawing/2014/main" id="{A2201DEE-590F-912C-C4BD-B8A1DF511A40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67">
                    <a:extLst>
                      <a:ext uri="{FF2B5EF4-FFF2-40B4-BE49-F238E27FC236}">
                        <a16:creationId xmlns="" xmlns:a16="http://schemas.microsoft.com/office/drawing/2014/main" id="{D5D53CE2-3155-5901-B463-C200A57C3FBD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0">
                    <a:extLst>
                      <a:ext uri="{FF2B5EF4-FFF2-40B4-BE49-F238E27FC236}">
                        <a16:creationId xmlns="" xmlns:a16="http://schemas.microsoft.com/office/drawing/2014/main" id="{6C3CC0A7-EBCC-CD07-6EFB-3D789CCC20A3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3">
                    <a:extLst>
                      <a:ext uri="{FF2B5EF4-FFF2-40B4-BE49-F238E27FC236}">
                        <a16:creationId xmlns="" xmlns:a16="http://schemas.microsoft.com/office/drawing/2014/main" id="{E7440D5E-D14D-6E82-01DB-DD3C45937079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8" name="Line 86">
                    <a:extLst>
                      <a:ext uri="{FF2B5EF4-FFF2-40B4-BE49-F238E27FC236}">
                        <a16:creationId xmlns="" xmlns:a16="http://schemas.microsoft.com/office/drawing/2014/main" id="{FD4E8E39-D922-DE4A-5F0C-8EFC3045C891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9" name="Line 89">
                    <a:extLst>
                      <a:ext uri="{FF2B5EF4-FFF2-40B4-BE49-F238E27FC236}">
                        <a16:creationId xmlns="" xmlns:a16="http://schemas.microsoft.com/office/drawing/2014/main" id="{C18AE1C9-12C8-403A-BF73-EB223B483994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" name="Group 13">
                <a:extLst>
                  <a:ext uri="{FF2B5EF4-FFF2-40B4-BE49-F238E27FC236}">
                    <a16:creationId xmlns="" xmlns:a16="http://schemas.microsoft.com/office/drawing/2014/main" id="{65F71D7A-5DFE-4F7D-E1D1-53A515BCCD2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="" xmlns:a16="http://schemas.microsoft.com/office/drawing/2014/main" id="{E353AC49-E44F-B1C8-E0E7-4400EA3B3F1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4" name="Straight Connector 23">
                    <a:extLst>
                      <a:ext uri="{FF2B5EF4-FFF2-40B4-BE49-F238E27FC236}">
                        <a16:creationId xmlns="" xmlns:a16="http://schemas.microsoft.com/office/drawing/2014/main" id="{D907D15F-33CB-E9FC-0A3C-CDAF83AB0F3D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="" xmlns:a16="http://schemas.microsoft.com/office/drawing/2014/main" id="{D61F1802-31B5-A433-EB90-6657454CB7AF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Rectangle 30">
                    <a:extLst>
                      <a:ext uri="{FF2B5EF4-FFF2-40B4-BE49-F238E27FC236}">
                        <a16:creationId xmlns="" xmlns:a16="http://schemas.microsoft.com/office/drawing/2014/main" id="{23108842-269F-F150-CDBC-5E15421DE4C4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" name="Rectangle 30">
                    <a:extLst>
                      <a:ext uri="{FF2B5EF4-FFF2-40B4-BE49-F238E27FC236}">
                        <a16:creationId xmlns="" xmlns:a16="http://schemas.microsoft.com/office/drawing/2014/main" id="{4F65E189-D72D-80A8-7CBD-0E144C656904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="" xmlns:a16="http://schemas.microsoft.com/office/drawing/2014/main" id="{C8AC4C81-7BE1-AC80-BAF2-6A131DABCAD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2" name="Freeform: Shape 19">
                    <a:extLst>
                      <a:ext uri="{FF2B5EF4-FFF2-40B4-BE49-F238E27FC236}">
                        <a16:creationId xmlns="" xmlns:a16="http://schemas.microsoft.com/office/drawing/2014/main" id="{3F786BC2-B1CA-D5CC-A145-AF6013524001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Freeform: Shape 20">
                    <a:extLst>
                      <a:ext uri="{FF2B5EF4-FFF2-40B4-BE49-F238E27FC236}">
                        <a16:creationId xmlns="" xmlns:a16="http://schemas.microsoft.com/office/drawing/2014/main" id="{3D277107-422F-EAC2-26A8-83DA9BC87FA3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="" xmlns:a16="http://schemas.microsoft.com/office/drawing/2014/main" id="{F6373C7B-3424-58A6-F8E1-11C2740338F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5400000">
                <a:off x="10400279" y="1917613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="" xmlns:a16="http://schemas.microsoft.com/office/drawing/2014/main" id="{1FD4A315-CA19-FE22-636E-A5A51B18E08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8" name="Freeform 68">
                    <a:extLst>
                      <a:ext uri="{FF2B5EF4-FFF2-40B4-BE49-F238E27FC236}">
                        <a16:creationId xmlns="" xmlns:a16="http://schemas.microsoft.com/office/drawing/2014/main" id="{CDE750F5-2E1D-53C7-0455-3B696748A99F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" name="Freeform 69">
                    <a:extLst>
                      <a:ext uri="{FF2B5EF4-FFF2-40B4-BE49-F238E27FC236}">
                        <a16:creationId xmlns="" xmlns:a16="http://schemas.microsoft.com/office/drawing/2014/main" id="{1313A394-DFDD-05A6-06A4-A8372CFF0887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7" name="Line 70">
                  <a:extLst>
                    <a:ext uri="{FF2B5EF4-FFF2-40B4-BE49-F238E27FC236}">
                      <a16:creationId xmlns="" xmlns:a16="http://schemas.microsoft.com/office/drawing/2014/main" id="{0DA24799-4A23-9AB2-4988-E92E351B945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43403" y="105765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515" y="304800"/>
            <a:ext cx="524256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17515" y="1107560"/>
            <a:ext cx="524256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2209800"/>
            <a:ext cx="11555275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24" y="4724400"/>
            <a:ext cx="73152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53924" y="5388937"/>
            <a:ext cx="73152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06400" y="249864"/>
            <a:ext cx="113792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7085"/>
            <a:ext cx="11747795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18603" y="6514568"/>
            <a:ext cx="619051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46237"/>
            <a:ext cx="109728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28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  <p:sldLayoutId id="2147484239" r:id="rId12"/>
    <p:sldLayoutId id="2147484240" r:id="rId13"/>
    <p:sldLayoutId id="2147484241" r:id="rId14"/>
    <p:sldLayoutId id="2147484242" r:id="rId15"/>
    <p:sldLayoutId id="2147484243" r:id="rId16"/>
    <p:sldLayoutId id="2147484244" r:id="rId17"/>
    <p:sldLayoutId id="2147484245" r:id="rId18"/>
    <p:sldLayoutId id="2147484246" r:id="rId19"/>
    <p:sldLayoutId id="2147484247" r:id="rId20"/>
    <p:sldLayoutId id="2147484248" r:id="rId21"/>
    <p:sldLayoutId id="2147484249" r:id="rId22"/>
    <p:sldLayoutId id="2147484250" r:id="rId23"/>
  </p:sldLayoutIdLst>
  <p:hf sldNum="0"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diagramData" Target="../diagrams/data1.xml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7F6E002-7B32-DCE0-F58C-4E83D58A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1800" b="1" dirty="0"/>
              <a:t>Employee Data </a:t>
            </a:r>
            <a:r>
              <a:rPr lang="en-US" sz="1800" b="1" dirty="0" smtClean="0"/>
              <a:t>Using </a:t>
            </a:r>
            <a:r>
              <a:rPr lang="en-US" sz="1800" b="1" dirty="0" smtClean="0"/>
              <a:t>Excel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Name: Saranya G</a:t>
            </a:r>
            <a:r>
              <a:rPr lang="en-US" sz="1800" b="1" i="1" dirty="0"/>
              <a:t/>
            </a:r>
            <a:br>
              <a:rPr lang="en-US" sz="1800" b="1" i="1" dirty="0"/>
            </a:br>
            <a:r>
              <a:rPr lang="en-US" sz="1800" b="1" i="1" dirty="0"/>
              <a:t>REGISTER NO: </a:t>
            </a:r>
            <a:r>
              <a:rPr lang="en-US" sz="1800" b="1" i="1" dirty="0" smtClean="0"/>
              <a:t>312220891</a:t>
            </a:r>
            <a:r>
              <a:rPr lang="en-US" sz="1800" b="1" i="1" dirty="0"/>
              <a:t/>
            </a:r>
            <a:br>
              <a:rPr lang="en-US" sz="1800" b="1" i="1" dirty="0"/>
            </a:br>
            <a:r>
              <a:rPr lang="en-US" sz="1800" b="1" i="1" dirty="0"/>
              <a:t>DEPARTMENT :III-B.COM(ACCOUNTING AND FINANCE) </a:t>
            </a:r>
            <a:br>
              <a:rPr lang="en-US" sz="1800" b="1" i="1" dirty="0"/>
            </a:br>
            <a:r>
              <a:rPr lang="en-US" sz="1800" b="1" i="1" dirty="0"/>
              <a:t>COLLEGE: THIRUMURUGAN ARTS AND SCINCE COLLEGE FOR WOMEN`s</a:t>
            </a:r>
            <a:br>
              <a:rPr lang="en-US" sz="1800" b="1" i="1" dirty="0"/>
            </a:br>
            <a:endParaRPr lang="en-US" sz="1800" b="1" i="1" dirty="0"/>
          </a:p>
        </p:txBody>
      </p:sp>
    </p:spTree>
    <p:extLst>
      <p:ext uri="{BB962C8B-B14F-4D97-AF65-F5344CB8AC3E}">
        <p14:creationId xmlns="" xmlns:p14="http://schemas.microsoft.com/office/powerpoint/2010/main" val="2259308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FAEF28A3-012D-4640-B8B8-1EF6EAF723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F3B2F1C2-14D3-4A53-B329-323795BCFD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194E879E-1515-4211-8F1B-B68A92B2C2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F7137E7D-1F4E-498A-97D1-0E1FE6FC6F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91375183-B6E5-43E0-B28F-39EC908385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267F36BD-A8AF-4304-A662-1007CC1748D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15D9095F-2809-4A90-A032-250AC21C35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="" xmlns:a16="http://schemas.microsoft.com/office/drawing/2014/main" id="{9027D7BF-C282-4477-A406-245C3F2652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="" xmlns:a16="http://schemas.microsoft.com/office/drawing/2014/main" id="{AC3C43D8-426E-472E-A8E8-C41BF7A876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="" xmlns:a16="http://schemas.microsoft.com/office/drawing/2014/main" id="{52DCAE0E-B8DE-4C42-A48F-FA0C8345AC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59647F54-801D-44AB-8284-EDDFF77631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89EA2611-DCBA-4E97-A2B2-9A466E76BD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reeform 5">
            <a:extLst>
              <a:ext uri="{FF2B5EF4-FFF2-40B4-BE49-F238E27FC236}">
                <a16:creationId xmlns="" xmlns:a16="http://schemas.microsoft.com/office/drawing/2014/main" id="{BBC615D1-6E12-40EF-915B-316CFDB550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="" xmlns:a16="http://schemas.microsoft.com/office/drawing/2014/main" id="{B9797D36-DE1E-47CD-881A-6C1F582826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47C019E6-F60E-25FA-4083-91B0E6BC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“WOW” IN OUR SOLUTION </a:t>
            </a:r>
          </a:p>
        </p:txBody>
      </p:sp>
      <p:pic>
        <p:nvPicPr>
          <p:cNvPr id="10" name="Picture Placeholder 9" descr="Close-up of a snow covered road">
            <a:extLst>
              <a:ext uri="{FF2B5EF4-FFF2-40B4-BE49-F238E27FC236}">
                <a16:creationId xmlns="" xmlns:a16="http://schemas.microsoft.com/office/drawing/2014/main" id="{1A068317-699A-4C96-BD22-58E7B50ADDE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33364" r="33364"/>
          <a:stretch/>
        </p:blipFill>
        <p:spPr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9098" y="2418735"/>
            <a:ext cx="6072776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*PREDICITIVE ANALYSIS : Integrating predictive models to forecast future performance trends based on historical data . 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*AUTOMATED ALERTS: The tools can be set up to send automated alerts for critical performance issues, ensuring that managers are immediately notified .</a:t>
            </a:r>
          </a:p>
          <a:p>
            <a:pPr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4A2FAF1F-F462-46AF-A9E6-CC93C4E2C3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35">
            <a:extLst>
              <a:ext uri="{FF2B5EF4-FFF2-40B4-BE49-F238E27FC236}">
                <a16:creationId xmlns="" xmlns:a16="http://schemas.microsoft.com/office/drawing/2014/main" id="{7146BED8-BAE9-42C5-A3DD-7B946445DB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37">
            <a:extLst>
              <a:ext uri="{FF2B5EF4-FFF2-40B4-BE49-F238E27FC236}">
                <a16:creationId xmlns="" xmlns:a16="http://schemas.microsoft.com/office/drawing/2014/main" id="{15765FE8-B62F-41E4-A73C-74C91A8FD9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445070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87" y="117947"/>
            <a:ext cx="11047042" cy="1185045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151823" y="1724758"/>
            <a:ext cx="4105436" cy="4232218"/>
          </a:xfrm>
        </p:spPr>
        <p:txBody>
          <a:bodyPr/>
          <a:lstStyle/>
          <a:p>
            <a:r>
              <a:rPr lang="en-US" dirty="0" smtClean="0"/>
              <a:t>DATA ANALYSIS IS THE MOST CRUCIAL PART OF THE ANY RESEARCH .DATA ANALYSIS SUMMARIZES COLLECTED DATA . </a:t>
            </a:r>
          </a:p>
          <a:p>
            <a:r>
              <a:rPr lang="en-US" dirty="0" smtClean="0"/>
              <a:t>    IT INVOLVES THE INTERPRETATION OF DATA GATHERED THROUGH THE USE OF ANALYTICAL AND LOGICAL REASONING TO DETERMINE PATTERNS,RELATIONSHIPS OR TRENDS.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291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07900A-321E-9B5B-1413-B314F2F3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98F3115F-0AA5-BF7A-A37D-D3699A7D0DC8}"/>
              </a:ext>
            </a:extLst>
          </p:cNvPr>
          <p:cNvGraphicFramePr>
            <a:graphicFrameLocks noGrp="1"/>
          </p:cNvGraphicFramePr>
          <p:nvPr>
            <p:ph sz="half" idx="10"/>
          </p:nvPr>
        </p:nvGraphicFramePr>
        <p:xfrm>
          <a:off x="3178629" y="1219200"/>
          <a:ext cx="8446634" cy="5133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240967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084313B-C03D-4981-9786-879159A603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A99190B9-52DD-45DC-BE21-AACE88FEC7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D1EE260A-12FB-4D71-A318-71BED7FF31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B52EC39A-8D44-4CEF-820F-A442CFA42D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2D010773-529F-4A3D-A0AB-E7CE12DC61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D7582733-2D5B-4103-A63C-0D0D817804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6D073C2A-0E86-458E-88D4-27124FDADC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01A64F04-7AF7-48B9-A1B0-956BBCEEFE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="" xmlns:a16="http://schemas.microsoft.com/office/drawing/2014/main" id="{989ABE99-7694-4211-A627-459BE5422B6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="" xmlns:a16="http://schemas.microsoft.com/office/drawing/2014/main" id="{254B4214-6F53-497C-8322-9CE8158AA3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0E145FF-1D18-4246-A2BA-9F6B4D5336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="" xmlns:a16="http://schemas.microsoft.com/office/drawing/2014/main" id="{C314C310-850D-4491-AA52-C75BEA68B6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D4EC3799-3F52-48CE-85CC-83AED368EB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F3FC2939-BF10-4CBC-904B-74A17D4B9C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="" xmlns:a16="http://schemas.microsoft.com/office/drawing/2014/main" id="{266B6D5D-11B6-40A6-9CEF-F0B0D104C5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CONCLUSION</a:t>
            </a: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1399" y="1085549"/>
            <a:ext cx="557970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  <a:cs typeface="+mn-cs"/>
              </a:rPr>
              <a:t>THE “EMPLOYEE PERFORMANCE ANALYSIS SOLUTION FOR EVALUATING AND MANAGING ENMPLOYEE PERFORMANCE. </a:t>
            </a:r>
          </a:p>
          <a:p>
            <a:pPr algn="l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  <a:cs typeface="+mn-cs"/>
              </a:rPr>
              <a:t>BY LEVERAGE EXCEL`S POWERFUL TOOLS----SUCH AS FILTERING ,PIVOT TABLES ,CHART AND CONDITIONAL FORMATTING THE PROJECT TRANSFORMS RAW PERFORMANCE DATA INTO ACTIONABLE INSIGHTS.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789E20C7-BB50-4317-93C7-90C8ED80B2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03683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8EF210-5789-9134-6730-5DCFC54C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6498"/>
            <a:ext cx="4650901" cy="6472940"/>
          </a:xfrm>
        </p:spPr>
        <p:txBody>
          <a:bodyPr/>
          <a:lstStyle/>
          <a:p>
            <a:r>
              <a:rPr lang="en-US" dirty="0"/>
              <a:t>EMPLOYEE DATA ANALYSIS USING EXCEL</a:t>
            </a:r>
          </a:p>
        </p:txBody>
      </p:sp>
    </p:spTree>
    <p:extLst>
      <p:ext uri="{BB962C8B-B14F-4D97-AF65-F5344CB8AC3E}">
        <p14:creationId xmlns="" xmlns:p14="http://schemas.microsoft.com/office/powerpoint/2010/main" val="57944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1.Problem statement</a:t>
            </a:r>
          </a:p>
          <a:p>
            <a:r>
              <a:rPr lang="en-US" b="1" i="1" dirty="0"/>
              <a:t>2.Project Overview</a:t>
            </a:r>
          </a:p>
          <a:p>
            <a:r>
              <a:rPr lang="en-US" b="1" i="1" dirty="0"/>
              <a:t>3.End Users</a:t>
            </a:r>
          </a:p>
          <a:p>
            <a:r>
              <a:rPr lang="en-US" b="1" i="1" dirty="0"/>
              <a:t>4.Our Solution and Proposition</a:t>
            </a:r>
          </a:p>
          <a:p>
            <a:r>
              <a:rPr lang="en-US" b="1" i="1" dirty="0"/>
              <a:t>5.Data Description</a:t>
            </a:r>
          </a:p>
          <a:p>
            <a:r>
              <a:rPr lang="en-US" b="1" i="1" dirty="0"/>
              <a:t>6.Modelling Approach</a:t>
            </a:r>
          </a:p>
          <a:p>
            <a:r>
              <a:rPr lang="en-US" b="1" i="1" dirty="0"/>
              <a:t>7.Results and Discussion</a:t>
            </a:r>
          </a:p>
          <a:p>
            <a:r>
              <a:rPr lang="en-US" b="1" i="1" dirty="0"/>
              <a:t>8.Conclusion</a:t>
            </a:r>
          </a:p>
        </p:txBody>
      </p:sp>
      <p:pic>
        <p:nvPicPr>
          <p:cNvPr id="18" name="Picture Placeholder 17" descr="A ski lift with mountains in the background">
            <a:extLst>
              <a:ext uri="{FF2B5EF4-FFF2-40B4-BE49-F238E27FC236}">
                <a16:creationId xmlns="" xmlns:a16="http://schemas.microsoft.com/office/drawing/2014/main" id="{EA3B7AFC-AAF1-6309-E87A-F630716B8D8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5" b="15"/>
          <a:stretch/>
        </p:blipFill>
        <p:spPr/>
      </p:pic>
    </p:spTree>
    <p:extLst>
      <p:ext uri="{BB962C8B-B14F-4D97-AF65-F5344CB8AC3E}">
        <p14:creationId xmlns=""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6" y="267036"/>
            <a:ext cx="5826000" cy="374540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 b="1" u="sng" dirty="0"/>
              <a:t>PROJECT TITLE</a:t>
            </a:r>
            <a:r>
              <a:rPr lang="en-US" sz="3700" dirty="0"/>
              <a:t/>
            </a:r>
            <a:br>
              <a:rPr lang="en-US" sz="3700" dirty="0"/>
            </a:br>
            <a:r>
              <a:rPr lang="en-US" sz="3700" b="1" i="1" dirty="0"/>
              <a:t>Employee Performance Analysis Using Excel</a:t>
            </a:r>
          </a:p>
        </p:txBody>
      </p:sp>
      <p:pic>
        <p:nvPicPr>
          <p:cNvPr id="11" name="Picture Placeholder 10" descr="A diagram of a diagram of people working&#10;&#10;Description automatically generated with medium confidence">
            <a:extLst>
              <a:ext uri="{FF2B5EF4-FFF2-40B4-BE49-F238E27FC236}">
                <a16:creationId xmlns="" xmlns:a16="http://schemas.microsoft.com/office/drawing/2014/main" id="{2ABBDD07-88EC-ADFA-BA19-77ED710A36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7750" r="8170" b="2"/>
          <a:stretch/>
        </p:blipFill>
        <p:spPr>
          <a:xfrm>
            <a:off x="6147518" y="540000"/>
            <a:ext cx="5778000" cy="5778000"/>
          </a:xfrm>
          <a:custGeom>
            <a:avLst/>
            <a:gdLst/>
            <a:ahLst/>
            <a:cxnLst/>
            <a:rect l="l" t="t" r="r" b="b"/>
            <a:pathLst>
              <a:path w="5778000" h="5778000">
                <a:moveTo>
                  <a:pt x="2889000" y="0"/>
                </a:moveTo>
                <a:cubicBezTo>
                  <a:pt x="4484551" y="0"/>
                  <a:pt x="5778000" y="1293449"/>
                  <a:pt x="5778000" y="2889000"/>
                </a:cubicBezTo>
                <a:cubicBezTo>
                  <a:pt x="5778000" y="4484551"/>
                  <a:pt x="4484551" y="5778000"/>
                  <a:pt x="2889000" y="5778000"/>
                </a:cubicBezTo>
                <a:cubicBezTo>
                  <a:pt x="1293449" y="5778000"/>
                  <a:pt x="0" y="4484551"/>
                  <a:pt x="0" y="2889000"/>
                </a:cubicBezTo>
                <a:cubicBezTo>
                  <a:pt x="0" y="1293449"/>
                  <a:pt x="1293449" y="0"/>
                  <a:pt x="28890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="" xmlns:p14="http://schemas.microsoft.com/office/powerpoint/2010/main" val="81173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6503EB0F-2257-4A3E-A73B-E1DE769B45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77012B2A-0D78-433A-8C68-8889D3DCDD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119D0202-ED3F-47CC-90E9-4E963BCDAB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70D6F2B-93AF-47D6-9378-5E54BE0AC6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5">
            <a:extLst>
              <a:ext uri="{FF2B5EF4-FFF2-40B4-BE49-F238E27FC236}">
                <a16:creationId xmlns="" xmlns:a16="http://schemas.microsoft.com/office/drawing/2014/main" id="{2D529E20-662F-4915-ACD7-970C026FDB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1" name="Freeform 5">
            <a:extLst>
              <a:ext uri="{FF2B5EF4-FFF2-40B4-BE49-F238E27FC236}">
                <a16:creationId xmlns="" xmlns:a16="http://schemas.microsoft.com/office/drawing/2014/main" id="{1AD5EB79-7F9A-4BBC-92A5-188382CBA1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l"/>
            <a:r>
              <a:rPr lang="en-US" sz="5400"/>
              <a:t>PROBLEM STATEMENT </a:t>
            </a:r>
            <a:br>
              <a:rPr lang="en-US" sz="5400"/>
            </a:br>
            <a:endParaRPr lang="en-US" sz="5400"/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591665"/>
            <a:ext cx="5428551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400" spc="50">
                <a:solidFill>
                  <a:schemeClr val="accent1">
                    <a:lumMod val="60000"/>
                    <a:lumOff val="40000"/>
                  </a:schemeClr>
                </a:solidFill>
              </a:rPr>
              <a:t>Employee performance analysis using excel involves evaluating and measuring an employee work effectiveness and efficiency based on key performance indicators (KPI) . </a:t>
            </a:r>
          </a:p>
          <a:p>
            <a:pPr algn="l">
              <a:lnSpc>
                <a:spcPct val="90000"/>
              </a:lnSpc>
            </a:pPr>
            <a:r>
              <a:rPr lang="en-US" sz="1400" spc="50">
                <a:solidFill>
                  <a:schemeClr val="accent1">
                    <a:lumMod val="60000"/>
                    <a:lumOff val="40000"/>
                  </a:schemeClr>
                </a:solidFill>
              </a:rPr>
              <a:t>This data is them analysis using excel condition formatting ,to identify patterns ,strengths, and areas for improvement.</a:t>
            </a:r>
          </a:p>
        </p:txBody>
      </p:sp>
      <p:pic>
        <p:nvPicPr>
          <p:cNvPr id="5" name="Picture Placeholder 4" descr="A diagram of a diagram of people working&#10;&#10;Description automatically generated with medium confidence">
            <a:extLst>
              <a:ext uri="{FF2B5EF4-FFF2-40B4-BE49-F238E27FC236}">
                <a16:creationId xmlns="" xmlns:a16="http://schemas.microsoft.com/office/drawing/2014/main" id="{636CAF77-8060-6D39-E455-7DEA592E92C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15533" r="15952" b="1"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9B8A17F-DC3A-4D9A-AA53-9BFB894CD7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163442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ne in a crowd">
            <a:extLst>
              <a:ext uri="{FF2B5EF4-FFF2-40B4-BE49-F238E27FC236}">
                <a16:creationId xmlns="" xmlns:a16="http://schemas.microsoft.com/office/drawing/2014/main" id="{CD1B4521-44DD-956F-68A7-911033F28D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81" r="6681"/>
          <a:stretch/>
        </p:blipFill>
        <p:spPr>
          <a:xfrm>
            <a:off x="4269854" y="-265472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 anchorCtr="0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EMPLOYEE PROJECT 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Font typeface="Wingdings 3" charset="2"/>
              <a:buChar char=""/>
            </a:pPr>
            <a:r>
              <a:rPr lang="en-US" dirty="0"/>
              <a:t>A project summary is a document or part of a larger document that`s comprehensive but concise in providing an overview of the proposed project ,including key details.          </a:t>
            </a:r>
          </a:p>
          <a:p>
            <a:pPr marL="0" indent="0">
              <a:lnSpc>
                <a:spcPct val="120000"/>
              </a:lnSpc>
              <a:buFont typeface="Wingdings 3" charset="2"/>
              <a:buChar char=""/>
            </a:pPr>
            <a:r>
              <a:rPr lang="en-US" dirty="0"/>
              <a:t>It also outline the project`s objectives , background information to place it in context ,requirement ,problems , analysis and ends with a conclusion.</a:t>
            </a:r>
          </a:p>
        </p:txBody>
      </p:sp>
    </p:spTree>
    <p:extLst>
      <p:ext uri="{BB962C8B-B14F-4D97-AF65-F5344CB8AC3E}">
        <p14:creationId xmlns="" xmlns:p14="http://schemas.microsoft.com/office/powerpoint/2010/main" val="194486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1390902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WHO ARE THE END USERS IN EMPLOYEE</a:t>
            </a:r>
          </a:p>
        </p:txBody>
      </p:sp>
      <p:graphicFrame>
        <p:nvGraphicFramePr>
          <p:cNvPr id="10" name="Subtitle 7">
            <a:extLst>
              <a:ext uri="{FF2B5EF4-FFF2-40B4-BE49-F238E27FC236}">
                <a16:creationId xmlns="" xmlns:a16="http://schemas.microsoft.com/office/drawing/2014/main" id="{720A6F3B-F286-AB67-5A63-C09BB8467903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="" xmlns:p14="http://schemas.microsoft.com/office/powerpoint/2010/main" val="3855881551"/>
              </p:ext>
            </p:extLst>
          </p:nvPr>
        </p:nvGraphicFramePr>
        <p:xfrm>
          <a:off x="1879225" y="1893824"/>
          <a:ext cx="9347490" cy="25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3D19D639-A13B-7542-B7DB-A095070D5173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="" xmlns:p14="http://schemas.microsoft.com/office/powerpoint/2010/main" val="1643331188"/>
              </p:ext>
            </p:extLst>
          </p:nvPr>
        </p:nvGraphicFramePr>
        <p:xfrm>
          <a:off x="2212975" y="4418013"/>
          <a:ext cx="9979025" cy="2189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="" xmlns:p14="http://schemas.microsoft.com/office/powerpoint/2010/main" val="235918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D7F9A0-D364-C129-711E-DB39F65E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276" y="318162"/>
            <a:ext cx="11104724" cy="1185045"/>
          </a:xfrm>
        </p:spPr>
        <p:txBody>
          <a:bodyPr/>
          <a:lstStyle/>
          <a:p>
            <a:r>
              <a:rPr lang="en-US" dirty="0"/>
              <a:t>OUR SOLUTION AND ITS VALUE PROPOSTION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A8F43AC-EC9A-8DBF-F7ED-4E35D59BE6B4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en-US" b="1" dirty="0"/>
              <a:t>*Data –Drive Insights : Enables managers to make information decision based on accurate ,real –time performance data.  </a:t>
            </a:r>
          </a:p>
          <a:p>
            <a:r>
              <a:rPr lang="en-US" b="1" dirty="0"/>
              <a:t>*Improved Efficiency : Automates the data collection and analysis process , saving time and reducing manual errors.  </a:t>
            </a:r>
          </a:p>
          <a:p>
            <a:r>
              <a:rPr lang="en-US" b="1" dirty="0"/>
              <a:t> *Enhanced Employee Development : Identifies training needs and development opportunities , leading to a more skilled workforce.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2BFE84A7-25EF-3EAC-827F-0F82AD57D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74202" y="1997132"/>
            <a:ext cx="5398686" cy="3407381"/>
          </a:xfrm>
        </p:spPr>
        <p:txBody>
          <a:bodyPr>
            <a:normAutofit/>
          </a:bodyPr>
          <a:lstStyle/>
          <a:p>
            <a:r>
              <a:rPr lang="en-US" b="1" dirty="0"/>
              <a:t>*Better Performance Management : Helps in recognizing top performance and addressing under performance , ultimately improved overall productivity .  </a:t>
            </a:r>
          </a:p>
          <a:p>
            <a:r>
              <a:rPr lang="en-US" b="1" dirty="0"/>
              <a:t>*Cost –Effective Solution : Leverages the widely accessible excel platform , avoiding the needs for expensive software or tools.</a:t>
            </a:r>
          </a:p>
        </p:txBody>
      </p:sp>
    </p:spTree>
    <p:extLst>
      <p:ext uri="{BB962C8B-B14F-4D97-AF65-F5344CB8AC3E}">
        <p14:creationId xmlns="" xmlns:p14="http://schemas.microsoft.com/office/powerpoint/2010/main" val="272386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D25A52-EB72-8381-9004-15EFA08A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507" y="395289"/>
            <a:ext cx="7687131" cy="1189806"/>
          </a:xfrm>
        </p:spPr>
        <p:txBody>
          <a:bodyPr/>
          <a:lstStyle/>
          <a:p>
            <a:r>
              <a:rPr lang="en-US" dirty="0"/>
              <a:t>DATASET DESCRIPTION 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377FFE-5575-F589-0B25-190754361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0507" y="1474840"/>
            <a:ext cx="2765356" cy="4987872"/>
          </a:xfrm>
        </p:spPr>
        <p:txBody>
          <a:bodyPr>
            <a:normAutofit lnSpcReduction="10000"/>
          </a:bodyPr>
          <a:lstStyle/>
          <a:p>
            <a:pPr>
              <a:buAutoNum type="arabicPeriod"/>
            </a:pPr>
            <a:r>
              <a:rPr lang="en-US" dirty="0"/>
              <a:t>Employee ID: unique identifier for each employee in the organization  </a:t>
            </a:r>
          </a:p>
          <a:p>
            <a:pPr>
              <a:buAutoNum type="arabicPeriod"/>
            </a:pPr>
            <a:r>
              <a:rPr lang="en-US" dirty="0"/>
              <a:t>2. First Name : The first name of the employee. </a:t>
            </a:r>
          </a:p>
          <a:p>
            <a:pPr>
              <a:buAutoNum type="arabicPeriod"/>
            </a:pPr>
            <a:r>
              <a:rPr lang="en-US" dirty="0"/>
              <a:t>3.Last Name : The last name of the employee. </a:t>
            </a:r>
          </a:p>
          <a:p>
            <a:pPr>
              <a:buAutoNum type="arabicPeriod"/>
            </a:pPr>
            <a:r>
              <a:rPr lang="en-US" dirty="0"/>
              <a:t>4.Email: The email address associated with the employee`s communication within the organization</a:t>
            </a:r>
          </a:p>
          <a:p>
            <a:pPr>
              <a:buAutoNum type="arabicPeriod"/>
            </a:pPr>
            <a:r>
              <a:rPr lang="en-US" dirty="0"/>
              <a:t>5.Business unit: The specific business unit or department to which the employee belongs. </a:t>
            </a:r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01820B38-A739-6D6C-A1B6-314D208F4750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="" xmlns:p14="http://schemas.microsoft.com/office/powerpoint/2010/main" val="3067014375"/>
              </p:ext>
            </p:extLst>
          </p:nvPr>
        </p:nvGraphicFramePr>
        <p:xfrm>
          <a:off x="6815138" y="1474839"/>
          <a:ext cx="4857750" cy="4754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3284616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192</TotalTime>
  <Words>587</Words>
  <Application>Microsoft Office PowerPoint</Application>
  <PresentationFormat>Custom</PresentationFormat>
  <Paragraphs>62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Foundry</vt:lpstr>
      <vt:lpstr>Employee Data Using Excel Name: Saranya G REGISTER NO: 312220891 DEPARTMENT :III-B.COM(ACCOUNTING AND FINANCE)  COLLEGE: THIRUMURUGAN ARTS AND SCINCE COLLEGE FOR WOMEN`s </vt:lpstr>
      <vt:lpstr>EMPLOYEE DATA ANALYSIS USING EXCEL</vt:lpstr>
      <vt:lpstr>Agenda</vt:lpstr>
      <vt:lpstr>PROJECT TITLE Employee Performance Analysis Using Excel</vt:lpstr>
      <vt:lpstr>PROBLEM STATEMENT  </vt:lpstr>
      <vt:lpstr>EMPLOYEE PROJECT OVERVIEW</vt:lpstr>
      <vt:lpstr>WHO ARE THE END USERS IN EMPLOYEE</vt:lpstr>
      <vt:lpstr>OUR SOLUTION AND ITS VALUE PROPOSTION   </vt:lpstr>
      <vt:lpstr>DATASET DESCRIPTION    </vt:lpstr>
      <vt:lpstr>THE “WOW” IN OUR SOLUTION </vt:lpstr>
      <vt:lpstr>MODELING</vt:lpstr>
      <vt:lpstr>RESULTS </vt:lpstr>
      <vt:lpstr>CONCLUSION </vt:lpstr>
    </vt:vector>
  </TitlesOfParts>
  <Company>SSIPL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Using Excel   STUDENT NAME : MEGAVARSHINI.R  REGISTER NO: 312204775  DEPARTMENT :III-B.COM(ACCOUNTING AND FINANCE)  COLLEGE: THIRUMURUGAN ARTS AND SCINCE COLLEGE FOR WOMEN`S</dc:title>
  <dc:creator>Rajendran K.</dc:creator>
  <cp:lastModifiedBy>administrator-pcc</cp:lastModifiedBy>
  <cp:revision>7</cp:revision>
  <dcterms:created xsi:type="dcterms:W3CDTF">2024-09-01T05:33:40Z</dcterms:created>
  <dcterms:modified xsi:type="dcterms:W3CDTF">2024-09-04T13:11:11Z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