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623012" cy="115212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1579" y="951815"/>
            <a:ext cx="74069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 dirty="0"/>
              <a:t>Turma 3SI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592</cp:revision>
  <cp:lastPrinted>2014-02-05T13:48:47Z</cp:lastPrinted>
  <dcterms:created xsi:type="dcterms:W3CDTF">2013-08-12T12:40:06Z</dcterms:created>
  <dcterms:modified xsi:type="dcterms:W3CDTF">2020-03-05T12:30:40Z</dcterms:modified>
</cp:coreProperties>
</file>