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0" r:id="rId6"/>
    <p:sldId id="264" r:id="rId7"/>
    <p:sldId id="258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A4704ED-90FA-41A5-8C6B-CABA37DE6A50}">
          <p14:sldIdLst>
            <p14:sldId id="256"/>
            <p14:sldId id="257"/>
            <p14:sldId id="259"/>
            <p14:sldId id="260"/>
            <p14:sldId id="258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61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5017-3685-4BF2-8B6B-65FFB8AB7D63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BFFE-7C6C-49DA-A5F7-4730BBCF0A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35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underlying idea of this approach is that many collaborative filtering models work by projecting both the listeners and the songs into a shared low-dimensional </a:t>
            </a:r>
            <a:r>
              <a:rPr lang="en-US" b="1" dirty="0" smtClean="0"/>
              <a:t>latent space</a:t>
            </a:r>
            <a:r>
              <a:rPr lang="en-US" dirty="0" smtClean="0"/>
              <a:t>. The position of a song in this space encodes all kinds of information that affects listening preferences. If two songs are close together in this space, they are probably similar. If a song is close to a user, it is probably a good recommendation for that user (provided that they haven’t heard it yet). If we can predict the position of a song in this space from audio, we can recommend it to the right audience without having to rely on historical usage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BFFE-7C6C-49DA-A5F7-4730BBCF0A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38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knowledge about the content, still, the vector</a:t>
            </a:r>
            <a:r>
              <a:rPr lang="en-US" baseline="0" dirty="0" smtClean="0"/>
              <a:t> representation encapsulates semantic knowledge about the song.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BFFE-7C6C-49DA-A5F7-4730BBCF0A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9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34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639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68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68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5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41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0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9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9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54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66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AB3D-7D7C-4120-98B9-A02EBA0429C4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BF3B-3726-4BC5-B0DA-C8318350A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0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content-based music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A¨aron van den Oord, Sander Dieleman, Benjamin </a:t>
            </a:r>
            <a:r>
              <a:rPr lang="nl-NL" dirty="0" smtClean="0"/>
              <a:t>Schrauwen</a:t>
            </a:r>
          </a:p>
          <a:p>
            <a:r>
              <a:rPr lang="nl-NL" dirty="0" smtClean="0"/>
              <a:t>(NIPS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automatic predictions about the interests of a user by collecting preferences or taste information from many other users (collaboration).</a:t>
            </a:r>
          </a:p>
          <a:p>
            <a:r>
              <a:rPr lang="en-US" b="1" dirty="0" smtClean="0"/>
              <a:t>Assumption</a:t>
            </a:r>
            <a:r>
              <a:rPr lang="en-US" dirty="0" smtClean="0"/>
              <a:t>: those who agreed in the past tend to agree again in the future.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76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dirty="0" smtClean="0"/>
          </a:p>
          <a:p>
            <a:pPr marL="1257300" lvl="2" indent="-342900">
              <a:spcBef>
                <a:spcPct val="20000"/>
              </a:spcBef>
            </a:pPr>
            <a:r>
              <a:rPr lang="en-US" sz="3200" dirty="0" smtClean="0"/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filtering Using Latent Factor Model</a:t>
            </a:r>
            <a:endParaRPr lang="he-IL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357682"/>
            <a:ext cx="3168352" cy="68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93096"/>
            <a:ext cx="7629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713" y="2132856"/>
            <a:ext cx="7648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49149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12976"/>
            <a:ext cx="7200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08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cold-start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Songs with few rations or no ratings at all will not be recommended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56992"/>
            <a:ext cx="17240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539552" y="2924944"/>
            <a:ext cx="7272808" cy="2736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771801" y="3356992"/>
            <a:ext cx="446449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Predict the latent factor from using music audio using CNN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6429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factors prediction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regression problem</a:t>
            </a:r>
          </a:p>
          <a:p>
            <a:r>
              <a:rPr lang="en-US" dirty="0" smtClean="0"/>
              <a:t>Using as ground truth the latent factors calculated with WMF for available usage data.</a:t>
            </a:r>
          </a:p>
          <a:p>
            <a:r>
              <a:rPr lang="en-US" dirty="0" smtClean="0"/>
              <a:t>Input: </a:t>
            </a:r>
            <a:r>
              <a:rPr lang="en-US" b="1" dirty="0" err="1" smtClean="0"/>
              <a:t>mel</a:t>
            </a:r>
            <a:r>
              <a:rPr lang="en-US" b="1" dirty="0" smtClean="0"/>
              <a:t>-spectrograms</a:t>
            </a:r>
            <a:r>
              <a:rPr lang="en-US" dirty="0" smtClean="0"/>
              <a:t> -  time-frequency representation that is obtained from an audio signal by computing the Fourier transforms of short, overlapping windows</a:t>
            </a:r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enad\Downloads\spotify_conv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704856" cy="44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8123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42100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do without some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056784" cy="439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974" y="5733256"/>
            <a:ext cx="1041317" cy="8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598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284</Words>
  <Application>Microsoft Office PowerPoint</Application>
  <PresentationFormat>On-screen Show (4:3)</PresentationFormat>
  <Paragraphs>33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Deep content-based music recommendation</vt:lpstr>
      <vt:lpstr>Collaborative filtering</vt:lpstr>
      <vt:lpstr>Collaborative filtering Using Latent Factor Model</vt:lpstr>
      <vt:lpstr>collaborative filtering model</vt:lpstr>
      <vt:lpstr>cold-start problem</vt:lpstr>
      <vt:lpstr>Latent factors prediction</vt:lpstr>
      <vt:lpstr>Architecture</vt:lpstr>
      <vt:lpstr>Results</vt:lpstr>
      <vt:lpstr>Can’t do without some semantics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content-based music recommendation</dc:title>
  <dc:creator>Lena Dankin</dc:creator>
  <cp:lastModifiedBy>Lenad</cp:lastModifiedBy>
  <cp:revision>29</cp:revision>
  <dcterms:created xsi:type="dcterms:W3CDTF">2015-05-30T17:08:40Z</dcterms:created>
  <dcterms:modified xsi:type="dcterms:W3CDTF">2015-06-08T11:28:54Z</dcterms:modified>
</cp:coreProperties>
</file>