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96"/>
  </p:normalViewPr>
  <p:slideViewPr>
    <p:cSldViewPr snapToGrid="0">
      <p:cViewPr varScale="1">
        <p:scale>
          <a:sx n="91" d="100"/>
          <a:sy n="91" d="100"/>
        </p:scale>
        <p:origin x="208"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EEA5-AAEA-B6CF-74C1-0CC129DF64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B67854-B73A-5581-7051-E525712389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F8B0BB-A246-8FAF-6D0C-63BD182F2A57}"/>
              </a:ext>
            </a:extLst>
          </p:cNvPr>
          <p:cNvSpPr>
            <a:spLocks noGrp="1"/>
          </p:cNvSpPr>
          <p:nvPr>
            <p:ph type="dt" sz="half" idx="10"/>
          </p:nvPr>
        </p:nvSpPr>
        <p:spPr/>
        <p:txBody>
          <a:bodyPr/>
          <a:lstStyle/>
          <a:p>
            <a:fld id="{6E850850-0CE2-4424-9A23-C93B0298FA91}" type="datetimeFigureOut">
              <a:rPr lang="en-US" smtClean="0"/>
              <a:t>6/10/24</a:t>
            </a:fld>
            <a:endParaRPr lang="en-US"/>
          </a:p>
        </p:txBody>
      </p:sp>
      <p:sp>
        <p:nvSpPr>
          <p:cNvPr id="5" name="Footer Placeholder 4">
            <a:extLst>
              <a:ext uri="{FF2B5EF4-FFF2-40B4-BE49-F238E27FC236}">
                <a16:creationId xmlns:a16="http://schemas.microsoft.com/office/drawing/2014/main" id="{11F57AE1-7338-2F44-9B47-2162C8DDC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236F4-B56D-5C0F-A06E-F6BFE62F1258}"/>
              </a:ext>
            </a:extLst>
          </p:cNvPr>
          <p:cNvSpPr>
            <a:spLocks noGrp="1"/>
          </p:cNvSpPr>
          <p:nvPr>
            <p:ph type="sldNum" sz="quarter" idx="12"/>
          </p:nvPr>
        </p:nvSpPr>
        <p:spPr/>
        <p:txBody>
          <a:bodyPr/>
          <a:lstStyle/>
          <a:p>
            <a:fld id="{F9D50D3F-567D-4974-A11D-EDD9B566E514}" type="slidenum">
              <a:rPr lang="en-US" smtClean="0"/>
              <a:t>‹#›</a:t>
            </a:fld>
            <a:endParaRPr lang="en-US"/>
          </a:p>
        </p:txBody>
      </p:sp>
    </p:spTree>
    <p:extLst>
      <p:ext uri="{BB962C8B-B14F-4D97-AF65-F5344CB8AC3E}">
        <p14:creationId xmlns:p14="http://schemas.microsoft.com/office/powerpoint/2010/main" val="227544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F83F-11DD-891B-15B1-EEA312A068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95851F-DA5C-62ED-B262-631163A07F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1199A-322F-F08F-DA81-EF3BD9B69C15}"/>
              </a:ext>
            </a:extLst>
          </p:cNvPr>
          <p:cNvSpPr>
            <a:spLocks noGrp="1"/>
          </p:cNvSpPr>
          <p:nvPr>
            <p:ph type="dt" sz="half" idx="10"/>
          </p:nvPr>
        </p:nvSpPr>
        <p:spPr/>
        <p:txBody>
          <a:bodyPr/>
          <a:lstStyle/>
          <a:p>
            <a:fld id="{6E850850-0CE2-4424-9A23-C93B0298FA91}" type="datetimeFigureOut">
              <a:rPr lang="en-US" smtClean="0"/>
              <a:t>6/10/24</a:t>
            </a:fld>
            <a:endParaRPr lang="en-US"/>
          </a:p>
        </p:txBody>
      </p:sp>
      <p:sp>
        <p:nvSpPr>
          <p:cNvPr id="5" name="Footer Placeholder 4">
            <a:extLst>
              <a:ext uri="{FF2B5EF4-FFF2-40B4-BE49-F238E27FC236}">
                <a16:creationId xmlns:a16="http://schemas.microsoft.com/office/drawing/2014/main" id="{BDCB6DC3-4877-9E0A-6924-889008246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A69F5-C227-43AE-8056-7C110B75199A}"/>
              </a:ext>
            </a:extLst>
          </p:cNvPr>
          <p:cNvSpPr>
            <a:spLocks noGrp="1"/>
          </p:cNvSpPr>
          <p:nvPr>
            <p:ph type="sldNum" sz="quarter" idx="12"/>
          </p:nvPr>
        </p:nvSpPr>
        <p:spPr/>
        <p:txBody>
          <a:bodyPr/>
          <a:lstStyle/>
          <a:p>
            <a:fld id="{F9D50D3F-567D-4974-A11D-EDD9B566E514}" type="slidenum">
              <a:rPr lang="en-US" smtClean="0"/>
              <a:t>‹#›</a:t>
            </a:fld>
            <a:endParaRPr lang="en-US"/>
          </a:p>
        </p:txBody>
      </p:sp>
    </p:spTree>
    <p:extLst>
      <p:ext uri="{BB962C8B-B14F-4D97-AF65-F5344CB8AC3E}">
        <p14:creationId xmlns:p14="http://schemas.microsoft.com/office/powerpoint/2010/main" val="1955121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0A18F4-25E9-6B5B-AA8F-5EC9E3B06D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C8009D-6F08-744D-FCDD-5B1685D861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1ACA2-F6BC-8890-1508-C050835F68A0}"/>
              </a:ext>
            </a:extLst>
          </p:cNvPr>
          <p:cNvSpPr>
            <a:spLocks noGrp="1"/>
          </p:cNvSpPr>
          <p:nvPr>
            <p:ph type="dt" sz="half" idx="10"/>
          </p:nvPr>
        </p:nvSpPr>
        <p:spPr/>
        <p:txBody>
          <a:bodyPr/>
          <a:lstStyle/>
          <a:p>
            <a:fld id="{6E850850-0CE2-4424-9A23-C93B0298FA91}" type="datetimeFigureOut">
              <a:rPr lang="en-US" smtClean="0"/>
              <a:t>6/10/24</a:t>
            </a:fld>
            <a:endParaRPr lang="en-US"/>
          </a:p>
        </p:txBody>
      </p:sp>
      <p:sp>
        <p:nvSpPr>
          <p:cNvPr id="5" name="Footer Placeholder 4">
            <a:extLst>
              <a:ext uri="{FF2B5EF4-FFF2-40B4-BE49-F238E27FC236}">
                <a16:creationId xmlns:a16="http://schemas.microsoft.com/office/drawing/2014/main" id="{802DFE38-E668-FDBF-ED16-A6203E962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D74055-DFBF-14A0-B39C-8682A42E1267}"/>
              </a:ext>
            </a:extLst>
          </p:cNvPr>
          <p:cNvSpPr>
            <a:spLocks noGrp="1"/>
          </p:cNvSpPr>
          <p:nvPr>
            <p:ph type="sldNum" sz="quarter" idx="12"/>
          </p:nvPr>
        </p:nvSpPr>
        <p:spPr/>
        <p:txBody>
          <a:bodyPr/>
          <a:lstStyle/>
          <a:p>
            <a:fld id="{F9D50D3F-567D-4974-A11D-EDD9B566E514}" type="slidenum">
              <a:rPr lang="en-US" smtClean="0"/>
              <a:t>‹#›</a:t>
            </a:fld>
            <a:endParaRPr lang="en-US"/>
          </a:p>
        </p:txBody>
      </p:sp>
    </p:spTree>
    <p:extLst>
      <p:ext uri="{BB962C8B-B14F-4D97-AF65-F5344CB8AC3E}">
        <p14:creationId xmlns:p14="http://schemas.microsoft.com/office/powerpoint/2010/main" val="103122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01BB8-FAFC-A8D6-E4EC-B697F3F8BA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A61E07-45F7-D4C5-33D5-10E105C8DB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71D6F-5E64-7BC6-1A04-DC733C85D99A}"/>
              </a:ext>
            </a:extLst>
          </p:cNvPr>
          <p:cNvSpPr>
            <a:spLocks noGrp="1"/>
          </p:cNvSpPr>
          <p:nvPr>
            <p:ph type="dt" sz="half" idx="10"/>
          </p:nvPr>
        </p:nvSpPr>
        <p:spPr/>
        <p:txBody>
          <a:bodyPr/>
          <a:lstStyle/>
          <a:p>
            <a:fld id="{6E850850-0CE2-4424-9A23-C93B0298FA91}" type="datetimeFigureOut">
              <a:rPr lang="en-US" smtClean="0"/>
              <a:t>6/10/24</a:t>
            </a:fld>
            <a:endParaRPr lang="en-US"/>
          </a:p>
        </p:txBody>
      </p:sp>
      <p:sp>
        <p:nvSpPr>
          <p:cNvPr id="5" name="Footer Placeholder 4">
            <a:extLst>
              <a:ext uri="{FF2B5EF4-FFF2-40B4-BE49-F238E27FC236}">
                <a16:creationId xmlns:a16="http://schemas.microsoft.com/office/drawing/2014/main" id="{D88280DA-40B7-A6DC-F50E-DEA6D5353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F3C1A-8143-6842-EA14-1A15D42182BC}"/>
              </a:ext>
            </a:extLst>
          </p:cNvPr>
          <p:cNvSpPr>
            <a:spLocks noGrp="1"/>
          </p:cNvSpPr>
          <p:nvPr>
            <p:ph type="sldNum" sz="quarter" idx="12"/>
          </p:nvPr>
        </p:nvSpPr>
        <p:spPr/>
        <p:txBody>
          <a:bodyPr/>
          <a:lstStyle/>
          <a:p>
            <a:fld id="{F9D50D3F-567D-4974-A11D-EDD9B566E514}" type="slidenum">
              <a:rPr lang="en-US" smtClean="0"/>
              <a:t>‹#›</a:t>
            </a:fld>
            <a:endParaRPr lang="en-US"/>
          </a:p>
        </p:txBody>
      </p:sp>
    </p:spTree>
    <p:extLst>
      <p:ext uri="{BB962C8B-B14F-4D97-AF65-F5344CB8AC3E}">
        <p14:creationId xmlns:p14="http://schemas.microsoft.com/office/powerpoint/2010/main" val="3345553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1D634-834A-6A8E-D932-FC9D5D0309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537828-197A-8124-C56A-CD2671AD2C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798EDA-EFED-7E43-BA70-206928210738}"/>
              </a:ext>
            </a:extLst>
          </p:cNvPr>
          <p:cNvSpPr>
            <a:spLocks noGrp="1"/>
          </p:cNvSpPr>
          <p:nvPr>
            <p:ph type="dt" sz="half" idx="10"/>
          </p:nvPr>
        </p:nvSpPr>
        <p:spPr/>
        <p:txBody>
          <a:bodyPr/>
          <a:lstStyle/>
          <a:p>
            <a:fld id="{6E850850-0CE2-4424-9A23-C93B0298FA91}" type="datetimeFigureOut">
              <a:rPr lang="en-US" smtClean="0"/>
              <a:t>6/10/24</a:t>
            </a:fld>
            <a:endParaRPr lang="en-US"/>
          </a:p>
        </p:txBody>
      </p:sp>
      <p:sp>
        <p:nvSpPr>
          <p:cNvPr id="5" name="Footer Placeholder 4">
            <a:extLst>
              <a:ext uri="{FF2B5EF4-FFF2-40B4-BE49-F238E27FC236}">
                <a16:creationId xmlns:a16="http://schemas.microsoft.com/office/drawing/2014/main" id="{0200BFA9-6616-FC95-174E-62E2A0F75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C840B-0DA1-9888-AAF7-1A7625813E47}"/>
              </a:ext>
            </a:extLst>
          </p:cNvPr>
          <p:cNvSpPr>
            <a:spLocks noGrp="1"/>
          </p:cNvSpPr>
          <p:nvPr>
            <p:ph type="sldNum" sz="quarter" idx="12"/>
          </p:nvPr>
        </p:nvSpPr>
        <p:spPr/>
        <p:txBody>
          <a:bodyPr/>
          <a:lstStyle/>
          <a:p>
            <a:fld id="{F9D50D3F-567D-4974-A11D-EDD9B566E514}" type="slidenum">
              <a:rPr lang="en-US" smtClean="0"/>
              <a:t>‹#›</a:t>
            </a:fld>
            <a:endParaRPr lang="en-US"/>
          </a:p>
        </p:txBody>
      </p:sp>
    </p:spTree>
    <p:extLst>
      <p:ext uri="{BB962C8B-B14F-4D97-AF65-F5344CB8AC3E}">
        <p14:creationId xmlns:p14="http://schemas.microsoft.com/office/powerpoint/2010/main" val="68470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21DB-69CB-7326-C731-6194D8BC4E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2D20A-1B82-5BC5-D7B2-8439A733E5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D37DC5-8367-6F01-4BB0-026E845933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0DC395-00FD-C70F-04AA-F9257374BE0C}"/>
              </a:ext>
            </a:extLst>
          </p:cNvPr>
          <p:cNvSpPr>
            <a:spLocks noGrp="1"/>
          </p:cNvSpPr>
          <p:nvPr>
            <p:ph type="dt" sz="half" idx="10"/>
          </p:nvPr>
        </p:nvSpPr>
        <p:spPr/>
        <p:txBody>
          <a:bodyPr/>
          <a:lstStyle/>
          <a:p>
            <a:fld id="{6E850850-0CE2-4424-9A23-C93B0298FA91}" type="datetimeFigureOut">
              <a:rPr lang="en-US" smtClean="0"/>
              <a:t>6/10/24</a:t>
            </a:fld>
            <a:endParaRPr lang="en-US"/>
          </a:p>
        </p:txBody>
      </p:sp>
      <p:sp>
        <p:nvSpPr>
          <p:cNvPr id="6" name="Footer Placeholder 5">
            <a:extLst>
              <a:ext uri="{FF2B5EF4-FFF2-40B4-BE49-F238E27FC236}">
                <a16:creationId xmlns:a16="http://schemas.microsoft.com/office/drawing/2014/main" id="{EC23C2FF-E52A-296F-BAC2-93DB59E672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519AE-2229-AD98-68E6-60A48A5F40F7}"/>
              </a:ext>
            </a:extLst>
          </p:cNvPr>
          <p:cNvSpPr>
            <a:spLocks noGrp="1"/>
          </p:cNvSpPr>
          <p:nvPr>
            <p:ph type="sldNum" sz="quarter" idx="12"/>
          </p:nvPr>
        </p:nvSpPr>
        <p:spPr/>
        <p:txBody>
          <a:bodyPr/>
          <a:lstStyle/>
          <a:p>
            <a:fld id="{F9D50D3F-567D-4974-A11D-EDD9B566E514}" type="slidenum">
              <a:rPr lang="en-US" smtClean="0"/>
              <a:t>‹#›</a:t>
            </a:fld>
            <a:endParaRPr lang="en-US"/>
          </a:p>
        </p:txBody>
      </p:sp>
    </p:spTree>
    <p:extLst>
      <p:ext uri="{BB962C8B-B14F-4D97-AF65-F5344CB8AC3E}">
        <p14:creationId xmlns:p14="http://schemas.microsoft.com/office/powerpoint/2010/main" val="1936762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85AD-E488-497B-0C3A-AB356E49A8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BA5649-EB09-A63B-0295-9F3FE0075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648146-6FF3-9AAB-A812-4B035B500C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4177A8-4F7E-EC48-BE52-D6C7EE63D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06C620-3E6E-34A8-BAF0-0330B20E3F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4FE94C-94E5-8E4D-7F0E-0B820014B08F}"/>
              </a:ext>
            </a:extLst>
          </p:cNvPr>
          <p:cNvSpPr>
            <a:spLocks noGrp="1"/>
          </p:cNvSpPr>
          <p:nvPr>
            <p:ph type="dt" sz="half" idx="10"/>
          </p:nvPr>
        </p:nvSpPr>
        <p:spPr/>
        <p:txBody>
          <a:bodyPr/>
          <a:lstStyle/>
          <a:p>
            <a:fld id="{6E850850-0CE2-4424-9A23-C93B0298FA91}" type="datetimeFigureOut">
              <a:rPr lang="en-US" smtClean="0"/>
              <a:t>6/10/24</a:t>
            </a:fld>
            <a:endParaRPr lang="en-US"/>
          </a:p>
        </p:txBody>
      </p:sp>
      <p:sp>
        <p:nvSpPr>
          <p:cNvPr id="8" name="Footer Placeholder 7">
            <a:extLst>
              <a:ext uri="{FF2B5EF4-FFF2-40B4-BE49-F238E27FC236}">
                <a16:creationId xmlns:a16="http://schemas.microsoft.com/office/drawing/2014/main" id="{9C14C65B-AF1A-5FF1-9703-25B31651E4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CE75F4-D2EE-19DC-EF31-9D7ADAD97496}"/>
              </a:ext>
            </a:extLst>
          </p:cNvPr>
          <p:cNvSpPr>
            <a:spLocks noGrp="1"/>
          </p:cNvSpPr>
          <p:nvPr>
            <p:ph type="sldNum" sz="quarter" idx="12"/>
          </p:nvPr>
        </p:nvSpPr>
        <p:spPr/>
        <p:txBody>
          <a:bodyPr/>
          <a:lstStyle/>
          <a:p>
            <a:fld id="{F9D50D3F-567D-4974-A11D-EDD9B566E514}" type="slidenum">
              <a:rPr lang="en-US" smtClean="0"/>
              <a:t>‹#›</a:t>
            </a:fld>
            <a:endParaRPr lang="en-US"/>
          </a:p>
        </p:txBody>
      </p:sp>
    </p:spTree>
    <p:extLst>
      <p:ext uri="{BB962C8B-B14F-4D97-AF65-F5344CB8AC3E}">
        <p14:creationId xmlns:p14="http://schemas.microsoft.com/office/powerpoint/2010/main" val="363581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20308-85C9-5721-B83B-8C3582DBC6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B5C354-660F-5D46-3253-97A6009449D3}"/>
              </a:ext>
            </a:extLst>
          </p:cNvPr>
          <p:cNvSpPr>
            <a:spLocks noGrp="1"/>
          </p:cNvSpPr>
          <p:nvPr>
            <p:ph type="dt" sz="half" idx="10"/>
          </p:nvPr>
        </p:nvSpPr>
        <p:spPr/>
        <p:txBody>
          <a:bodyPr/>
          <a:lstStyle/>
          <a:p>
            <a:fld id="{6E850850-0CE2-4424-9A23-C93B0298FA91}" type="datetimeFigureOut">
              <a:rPr lang="en-US" smtClean="0"/>
              <a:t>6/10/24</a:t>
            </a:fld>
            <a:endParaRPr lang="en-US"/>
          </a:p>
        </p:txBody>
      </p:sp>
      <p:sp>
        <p:nvSpPr>
          <p:cNvPr id="4" name="Footer Placeholder 3">
            <a:extLst>
              <a:ext uri="{FF2B5EF4-FFF2-40B4-BE49-F238E27FC236}">
                <a16:creationId xmlns:a16="http://schemas.microsoft.com/office/drawing/2014/main" id="{00FAEAE0-EF7B-5FE0-A3E3-E25F29D4F7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925A6D-19BC-168F-0125-B46E44617A4C}"/>
              </a:ext>
            </a:extLst>
          </p:cNvPr>
          <p:cNvSpPr>
            <a:spLocks noGrp="1"/>
          </p:cNvSpPr>
          <p:nvPr>
            <p:ph type="sldNum" sz="quarter" idx="12"/>
          </p:nvPr>
        </p:nvSpPr>
        <p:spPr/>
        <p:txBody>
          <a:bodyPr/>
          <a:lstStyle/>
          <a:p>
            <a:fld id="{F9D50D3F-567D-4974-A11D-EDD9B566E514}" type="slidenum">
              <a:rPr lang="en-US" smtClean="0"/>
              <a:t>‹#›</a:t>
            </a:fld>
            <a:endParaRPr lang="en-US"/>
          </a:p>
        </p:txBody>
      </p:sp>
    </p:spTree>
    <p:extLst>
      <p:ext uri="{BB962C8B-B14F-4D97-AF65-F5344CB8AC3E}">
        <p14:creationId xmlns:p14="http://schemas.microsoft.com/office/powerpoint/2010/main" val="368808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57453A-1E60-839F-15B7-DAFD6CB59BD7}"/>
              </a:ext>
            </a:extLst>
          </p:cNvPr>
          <p:cNvSpPr>
            <a:spLocks noGrp="1"/>
          </p:cNvSpPr>
          <p:nvPr>
            <p:ph type="dt" sz="half" idx="10"/>
          </p:nvPr>
        </p:nvSpPr>
        <p:spPr/>
        <p:txBody>
          <a:bodyPr/>
          <a:lstStyle/>
          <a:p>
            <a:fld id="{6E850850-0CE2-4424-9A23-C93B0298FA91}" type="datetimeFigureOut">
              <a:rPr lang="en-US" smtClean="0"/>
              <a:t>6/10/24</a:t>
            </a:fld>
            <a:endParaRPr lang="en-US"/>
          </a:p>
        </p:txBody>
      </p:sp>
      <p:sp>
        <p:nvSpPr>
          <p:cNvPr id="3" name="Footer Placeholder 2">
            <a:extLst>
              <a:ext uri="{FF2B5EF4-FFF2-40B4-BE49-F238E27FC236}">
                <a16:creationId xmlns:a16="http://schemas.microsoft.com/office/drawing/2014/main" id="{D4AB6218-0F9F-C697-FDFA-25FE9842B1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F2BB39-8219-2EE0-2316-6CB5BBC341B2}"/>
              </a:ext>
            </a:extLst>
          </p:cNvPr>
          <p:cNvSpPr>
            <a:spLocks noGrp="1"/>
          </p:cNvSpPr>
          <p:nvPr>
            <p:ph type="sldNum" sz="quarter" idx="12"/>
          </p:nvPr>
        </p:nvSpPr>
        <p:spPr/>
        <p:txBody>
          <a:bodyPr/>
          <a:lstStyle/>
          <a:p>
            <a:fld id="{F9D50D3F-567D-4974-A11D-EDD9B566E514}" type="slidenum">
              <a:rPr lang="en-US" smtClean="0"/>
              <a:t>‹#›</a:t>
            </a:fld>
            <a:endParaRPr lang="en-US"/>
          </a:p>
        </p:txBody>
      </p:sp>
    </p:spTree>
    <p:extLst>
      <p:ext uri="{BB962C8B-B14F-4D97-AF65-F5344CB8AC3E}">
        <p14:creationId xmlns:p14="http://schemas.microsoft.com/office/powerpoint/2010/main" val="416029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A0B3A-C1FC-A9B2-19FA-A901D778EC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CBC3E2-59F4-722C-FD47-EB13D718C3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ECBD01-9AF2-C0EC-F648-C56398EBC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69DC85-C506-2666-DC1E-F78EA0360385}"/>
              </a:ext>
            </a:extLst>
          </p:cNvPr>
          <p:cNvSpPr>
            <a:spLocks noGrp="1"/>
          </p:cNvSpPr>
          <p:nvPr>
            <p:ph type="dt" sz="half" idx="10"/>
          </p:nvPr>
        </p:nvSpPr>
        <p:spPr/>
        <p:txBody>
          <a:bodyPr/>
          <a:lstStyle/>
          <a:p>
            <a:fld id="{6E850850-0CE2-4424-9A23-C93B0298FA91}" type="datetimeFigureOut">
              <a:rPr lang="en-US" smtClean="0"/>
              <a:t>6/10/24</a:t>
            </a:fld>
            <a:endParaRPr lang="en-US"/>
          </a:p>
        </p:txBody>
      </p:sp>
      <p:sp>
        <p:nvSpPr>
          <p:cNvPr id="6" name="Footer Placeholder 5">
            <a:extLst>
              <a:ext uri="{FF2B5EF4-FFF2-40B4-BE49-F238E27FC236}">
                <a16:creationId xmlns:a16="http://schemas.microsoft.com/office/drawing/2014/main" id="{D56E6D00-7CAB-59A5-6B47-0DD5E690C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15398-A151-1C90-37D7-F389003E82FC}"/>
              </a:ext>
            </a:extLst>
          </p:cNvPr>
          <p:cNvSpPr>
            <a:spLocks noGrp="1"/>
          </p:cNvSpPr>
          <p:nvPr>
            <p:ph type="sldNum" sz="quarter" idx="12"/>
          </p:nvPr>
        </p:nvSpPr>
        <p:spPr/>
        <p:txBody>
          <a:bodyPr/>
          <a:lstStyle/>
          <a:p>
            <a:fld id="{F9D50D3F-567D-4974-A11D-EDD9B566E514}" type="slidenum">
              <a:rPr lang="en-US" smtClean="0"/>
              <a:t>‹#›</a:t>
            </a:fld>
            <a:endParaRPr lang="en-US"/>
          </a:p>
        </p:txBody>
      </p:sp>
    </p:spTree>
    <p:extLst>
      <p:ext uri="{BB962C8B-B14F-4D97-AF65-F5344CB8AC3E}">
        <p14:creationId xmlns:p14="http://schemas.microsoft.com/office/powerpoint/2010/main" val="3117070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88A8-667F-B18B-327C-3F5A600A6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283D17-E9DB-29AC-0086-3BB55233E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964F3E-CEBC-12A9-F8DA-624DBC43A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E4F7A-A859-930B-C911-F417A325CBD3}"/>
              </a:ext>
            </a:extLst>
          </p:cNvPr>
          <p:cNvSpPr>
            <a:spLocks noGrp="1"/>
          </p:cNvSpPr>
          <p:nvPr>
            <p:ph type="dt" sz="half" idx="10"/>
          </p:nvPr>
        </p:nvSpPr>
        <p:spPr/>
        <p:txBody>
          <a:bodyPr/>
          <a:lstStyle/>
          <a:p>
            <a:fld id="{6E850850-0CE2-4424-9A23-C93B0298FA91}" type="datetimeFigureOut">
              <a:rPr lang="en-US" smtClean="0"/>
              <a:t>6/10/24</a:t>
            </a:fld>
            <a:endParaRPr lang="en-US"/>
          </a:p>
        </p:txBody>
      </p:sp>
      <p:sp>
        <p:nvSpPr>
          <p:cNvPr id="6" name="Footer Placeholder 5">
            <a:extLst>
              <a:ext uri="{FF2B5EF4-FFF2-40B4-BE49-F238E27FC236}">
                <a16:creationId xmlns:a16="http://schemas.microsoft.com/office/drawing/2014/main" id="{21398AB9-538E-76A8-8117-AEBD7E3EC0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E0DFA-16FD-74D3-E3F4-1B052D839316}"/>
              </a:ext>
            </a:extLst>
          </p:cNvPr>
          <p:cNvSpPr>
            <a:spLocks noGrp="1"/>
          </p:cNvSpPr>
          <p:nvPr>
            <p:ph type="sldNum" sz="quarter" idx="12"/>
          </p:nvPr>
        </p:nvSpPr>
        <p:spPr/>
        <p:txBody>
          <a:bodyPr/>
          <a:lstStyle/>
          <a:p>
            <a:fld id="{F9D50D3F-567D-4974-A11D-EDD9B566E514}" type="slidenum">
              <a:rPr lang="en-US" smtClean="0"/>
              <a:t>‹#›</a:t>
            </a:fld>
            <a:endParaRPr lang="en-US"/>
          </a:p>
        </p:txBody>
      </p:sp>
    </p:spTree>
    <p:extLst>
      <p:ext uri="{BB962C8B-B14F-4D97-AF65-F5344CB8AC3E}">
        <p14:creationId xmlns:p14="http://schemas.microsoft.com/office/powerpoint/2010/main" val="48639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761099-2BC6-21FF-991F-8E5383A75E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99F97-84D6-728E-70CF-D15C48109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9E700-5B1D-638A-23E4-8DB57ED8F6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850850-0CE2-4424-9A23-C93B0298FA91}" type="datetimeFigureOut">
              <a:rPr lang="en-US" smtClean="0"/>
              <a:t>6/10/24</a:t>
            </a:fld>
            <a:endParaRPr lang="en-US"/>
          </a:p>
        </p:txBody>
      </p:sp>
      <p:sp>
        <p:nvSpPr>
          <p:cNvPr id="5" name="Footer Placeholder 4">
            <a:extLst>
              <a:ext uri="{FF2B5EF4-FFF2-40B4-BE49-F238E27FC236}">
                <a16:creationId xmlns:a16="http://schemas.microsoft.com/office/drawing/2014/main" id="{CB1D9909-3EA8-4A27-AEC6-DCA894F23F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9632C93-AE97-9108-CB03-54515D1151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D50D3F-567D-4974-A11D-EDD9B566E514}" type="slidenum">
              <a:rPr lang="en-US" smtClean="0"/>
              <a:t>‹#›</a:t>
            </a:fld>
            <a:endParaRPr lang="en-US"/>
          </a:p>
        </p:txBody>
      </p:sp>
    </p:spTree>
    <p:extLst>
      <p:ext uri="{BB962C8B-B14F-4D97-AF65-F5344CB8AC3E}">
        <p14:creationId xmlns:p14="http://schemas.microsoft.com/office/powerpoint/2010/main" val="3475322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C3FD-474B-1FC4-C90F-39D48CE0BB35}"/>
              </a:ext>
            </a:extLst>
          </p:cNvPr>
          <p:cNvSpPr>
            <a:spLocks noGrp="1"/>
          </p:cNvSpPr>
          <p:nvPr>
            <p:ph type="ctrTitle"/>
          </p:nvPr>
        </p:nvSpPr>
        <p:spPr>
          <a:xfrm>
            <a:off x="1524000" y="1122363"/>
            <a:ext cx="9144000" cy="863753"/>
          </a:xfrm>
        </p:spPr>
        <p:txBody>
          <a:bodyPr>
            <a:normAutofit fontScale="90000"/>
          </a:bodyPr>
          <a:lstStyle/>
          <a:p>
            <a:r>
              <a:rPr lang="en-US" dirty="0"/>
              <a:t>How safe is the Big Apple !!</a:t>
            </a:r>
          </a:p>
        </p:txBody>
      </p:sp>
      <p:pic>
        <p:nvPicPr>
          <p:cNvPr id="5" name="Picture 4" descr="Aerial view of Manhattan at sunset">
            <a:extLst>
              <a:ext uri="{FF2B5EF4-FFF2-40B4-BE49-F238E27FC236}">
                <a16:creationId xmlns:a16="http://schemas.microsoft.com/office/drawing/2014/main" id="{56C9BCBE-FD5D-EA2E-7BC5-CE3638F53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4158" y="2792361"/>
            <a:ext cx="5572190" cy="3717937"/>
          </a:xfrm>
          <a:prstGeom prst="rect">
            <a:avLst/>
          </a:prstGeom>
        </p:spPr>
      </p:pic>
    </p:spTree>
    <p:extLst>
      <p:ext uri="{BB962C8B-B14F-4D97-AF65-F5344CB8AC3E}">
        <p14:creationId xmlns:p14="http://schemas.microsoft.com/office/powerpoint/2010/main" val="344602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D4EC-595A-1CD2-917F-659DE68FD37C}"/>
              </a:ext>
            </a:extLst>
          </p:cNvPr>
          <p:cNvSpPr>
            <a:spLocks noGrp="1"/>
          </p:cNvSpPr>
          <p:nvPr>
            <p:ph type="title"/>
          </p:nvPr>
        </p:nvSpPr>
        <p:spPr/>
        <p:txBody>
          <a:bodyPr/>
          <a:lstStyle/>
          <a:p>
            <a:r>
              <a:rPr lang="en-US" dirty="0"/>
              <a:t>Traffic Safety Analysis for NYC</a:t>
            </a:r>
          </a:p>
        </p:txBody>
      </p:sp>
      <p:sp>
        <p:nvSpPr>
          <p:cNvPr id="3" name="Content Placeholder 2">
            <a:extLst>
              <a:ext uri="{FF2B5EF4-FFF2-40B4-BE49-F238E27FC236}">
                <a16:creationId xmlns:a16="http://schemas.microsoft.com/office/drawing/2014/main" id="{C1265281-3477-4C86-59ED-CDDB4FBCB32E}"/>
              </a:ext>
            </a:extLst>
          </p:cNvPr>
          <p:cNvSpPr>
            <a:spLocks noGrp="1"/>
          </p:cNvSpPr>
          <p:nvPr>
            <p:ph idx="1"/>
          </p:nvPr>
        </p:nvSpPr>
        <p:spPr/>
        <p:txBody>
          <a:bodyPr/>
          <a:lstStyle/>
          <a:p>
            <a:pPr marL="0" indent="0">
              <a:buNone/>
            </a:pPr>
            <a:r>
              <a:rPr lang="en-US" dirty="0"/>
              <a:t>Team : Girls of North America</a:t>
            </a:r>
          </a:p>
          <a:p>
            <a:pPr marL="0" indent="0">
              <a:buNone/>
            </a:pPr>
            <a:endParaRPr lang="en-US" dirty="0"/>
          </a:p>
          <a:p>
            <a:r>
              <a:rPr lang="en-US" dirty="0"/>
              <a:t>Sunny Wang (Edmonton, Canada)</a:t>
            </a:r>
          </a:p>
          <a:p>
            <a:r>
              <a:rPr lang="en-US" dirty="0"/>
              <a:t>Janna Fung (Edmonton, Canada)</a:t>
            </a:r>
          </a:p>
          <a:p>
            <a:r>
              <a:rPr lang="en-US" dirty="0" err="1"/>
              <a:t>Chaorong</a:t>
            </a:r>
            <a:r>
              <a:rPr lang="en-US" dirty="0"/>
              <a:t> Duan (Philadelphia, PA, USA)</a:t>
            </a:r>
          </a:p>
          <a:p>
            <a:r>
              <a:rPr lang="en-US" dirty="0"/>
              <a:t>Sharda Nandula (Raleigh, NC, USA)</a:t>
            </a:r>
          </a:p>
          <a:p>
            <a:endParaRPr lang="en-US" dirty="0"/>
          </a:p>
          <a:p>
            <a:endParaRPr lang="en-US" dirty="0"/>
          </a:p>
        </p:txBody>
      </p:sp>
    </p:spTree>
    <p:extLst>
      <p:ext uri="{BB962C8B-B14F-4D97-AF65-F5344CB8AC3E}">
        <p14:creationId xmlns:p14="http://schemas.microsoft.com/office/powerpoint/2010/main" val="3879416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09C1-3CE9-9095-6E77-2587F85C8555}"/>
              </a:ext>
            </a:extLst>
          </p:cNvPr>
          <p:cNvSpPr>
            <a:spLocks noGrp="1"/>
          </p:cNvSpPr>
          <p:nvPr>
            <p:ph type="title"/>
          </p:nvPr>
        </p:nvSpPr>
        <p:spPr/>
        <p:txBody>
          <a:bodyPr/>
          <a:lstStyle/>
          <a:p>
            <a:r>
              <a:rPr lang="en-US" dirty="0"/>
              <a:t>			Table of Contents	</a:t>
            </a:r>
          </a:p>
        </p:txBody>
      </p:sp>
      <p:sp>
        <p:nvSpPr>
          <p:cNvPr id="3" name="Content Placeholder 2">
            <a:extLst>
              <a:ext uri="{FF2B5EF4-FFF2-40B4-BE49-F238E27FC236}">
                <a16:creationId xmlns:a16="http://schemas.microsoft.com/office/drawing/2014/main" id="{ACDC14DD-244A-D232-D13A-26060E0A7B89}"/>
              </a:ext>
            </a:extLst>
          </p:cNvPr>
          <p:cNvSpPr>
            <a:spLocks noGrp="1"/>
          </p:cNvSpPr>
          <p:nvPr>
            <p:ph idx="1"/>
          </p:nvPr>
        </p:nvSpPr>
        <p:spPr/>
        <p:txBody>
          <a:bodyPr/>
          <a:lstStyle/>
          <a:p>
            <a:r>
              <a:rPr lang="en-US" dirty="0"/>
              <a:t>Problem Analysis</a:t>
            </a:r>
          </a:p>
          <a:p>
            <a:r>
              <a:rPr lang="en-US" dirty="0"/>
              <a:t>Analysis, Planning and Design</a:t>
            </a:r>
          </a:p>
          <a:p>
            <a:r>
              <a:rPr lang="en-US" dirty="0"/>
              <a:t>Implementation</a:t>
            </a:r>
          </a:p>
          <a:p>
            <a:r>
              <a:rPr lang="en-US" dirty="0"/>
              <a:t>Presentation</a:t>
            </a:r>
          </a:p>
        </p:txBody>
      </p:sp>
    </p:spTree>
    <p:extLst>
      <p:ext uri="{BB962C8B-B14F-4D97-AF65-F5344CB8AC3E}">
        <p14:creationId xmlns:p14="http://schemas.microsoft.com/office/powerpoint/2010/main" val="54910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FD95B-6EFC-DC28-42E9-9BE3873814FA}"/>
              </a:ext>
            </a:extLst>
          </p:cNvPr>
          <p:cNvSpPr>
            <a:spLocks noGrp="1"/>
          </p:cNvSpPr>
          <p:nvPr>
            <p:ph type="title"/>
          </p:nvPr>
        </p:nvSpPr>
        <p:spPr/>
        <p:txBody>
          <a:bodyPr/>
          <a:lstStyle/>
          <a:p>
            <a:r>
              <a:rPr lang="en-US" dirty="0"/>
              <a:t>Problem Analysis</a:t>
            </a:r>
          </a:p>
        </p:txBody>
      </p:sp>
      <p:sp>
        <p:nvSpPr>
          <p:cNvPr id="3" name="Content Placeholder 2">
            <a:extLst>
              <a:ext uri="{FF2B5EF4-FFF2-40B4-BE49-F238E27FC236}">
                <a16:creationId xmlns:a16="http://schemas.microsoft.com/office/drawing/2014/main" id="{BEC7973E-E0E3-2048-3357-A08F8D8C127C}"/>
              </a:ext>
            </a:extLst>
          </p:cNvPr>
          <p:cNvSpPr>
            <a:spLocks noGrp="1"/>
          </p:cNvSpPr>
          <p:nvPr>
            <p:ph idx="1"/>
          </p:nvPr>
        </p:nvSpPr>
        <p:spPr/>
        <p:txBody>
          <a:bodyPr/>
          <a:lstStyle/>
          <a:p>
            <a:pPr marL="0" indent="0">
              <a:buNone/>
            </a:pPr>
            <a:r>
              <a:rPr lang="en-US" dirty="0"/>
              <a:t>We wanted to identify areas of improvement for the NYC DMV in terms of road intersections and speed limits. This was done by analyzing data provided by the NYPD through the Databricks Marketplace. </a:t>
            </a:r>
          </a:p>
        </p:txBody>
      </p:sp>
    </p:spTree>
    <p:extLst>
      <p:ext uri="{BB962C8B-B14F-4D97-AF65-F5344CB8AC3E}">
        <p14:creationId xmlns:p14="http://schemas.microsoft.com/office/powerpoint/2010/main" val="366237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E424-B8E3-9300-B9DB-AA37AB73E05E}"/>
              </a:ext>
            </a:extLst>
          </p:cNvPr>
          <p:cNvSpPr>
            <a:spLocks noGrp="1"/>
          </p:cNvSpPr>
          <p:nvPr>
            <p:ph type="title"/>
          </p:nvPr>
        </p:nvSpPr>
        <p:spPr/>
        <p:txBody>
          <a:bodyPr/>
          <a:lstStyle/>
          <a:p>
            <a:r>
              <a:rPr lang="en-US" dirty="0"/>
              <a:t>Analysis, Planning &amp; Design	</a:t>
            </a:r>
          </a:p>
        </p:txBody>
      </p:sp>
      <p:sp>
        <p:nvSpPr>
          <p:cNvPr id="3" name="Content Placeholder 2">
            <a:extLst>
              <a:ext uri="{FF2B5EF4-FFF2-40B4-BE49-F238E27FC236}">
                <a16:creationId xmlns:a16="http://schemas.microsoft.com/office/drawing/2014/main" id="{ED0DB920-499F-84DD-3DFF-F1BE7FE9EAB7}"/>
              </a:ext>
            </a:extLst>
          </p:cNvPr>
          <p:cNvSpPr>
            <a:spLocks noGrp="1"/>
          </p:cNvSpPr>
          <p:nvPr>
            <p:ph idx="1"/>
          </p:nvPr>
        </p:nvSpPr>
        <p:spPr/>
        <p:txBody>
          <a:bodyPr/>
          <a:lstStyle/>
          <a:p>
            <a:r>
              <a:rPr lang="en-US" dirty="0" err="1"/>
              <a:t>MarketPlace</a:t>
            </a:r>
            <a:r>
              <a:rPr lang="en-US" dirty="0"/>
              <a:t> Data from NYPD was used in this effort.</a:t>
            </a:r>
          </a:p>
          <a:p>
            <a:r>
              <a:rPr lang="en-US" dirty="0"/>
              <a:t>We brainstormed ideas on what useful questions could this data answer.</a:t>
            </a:r>
          </a:p>
          <a:p>
            <a:r>
              <a:rPr lang="en-US" dirty="0"/>
              <a:t>We also discussed what kind of data would be useful for displaying on the dashboard.</a:t>
            </a:r>
          </a:p>
        </p:txBody>
      </p:sp>
    </p:spTree>
    <p:extLst>
      <p:ext uri="{BB962C8B-B14F-4D97-AF65-F5344CB8AC3E}">
        <p14:creationId xmlns:p14="http://schemas.microsoft.com/office/powerpoint/2010/main" val="317982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2DBC-ED63-E22C-5D1C-1920890AE7BE}"/>
              </a:ext>
            </a:extLst>
          </p:cNvPr>
          <p:cNvSpPr>
            <a:spLocks noGrp="1"/>
          </p:cNvSpPr>
          <p:nvPr>
            <p:ph type="title"/>
          </p:nvPr>
        </p:nvSpPr>
        <p:spPr>
          <a:xfrm>
            <a:off x="838200" y="365125"/>
            <a:ext cx="10515600" cy="844243"/>
          </a:xfrm>
        </p:spPr>
        <p:txBody>
          <a:bodyPr/>
          <a:lstStyle/>
          <a:p>
            <a:r>
              <a:rPr lang="en-US" dirty="0"/>
              <a:t>		</a:t>
            </a:r>
            <a:r>
              <a:rPr lang="en-US" b="1" dirty="0"/>
              <a:t>NYC DMV Dash Board</a:t>
            </a:r>
          </a:p>
        </p:txBody>
      </p:sp>
      <p:pic>
        <p:nvPicPr>
          <p:cNvPr id="14" name="Picture 13">
            <a:extLst>
              <a:ext uri="{FF2B5EF4-FFF2-40B4-BE49-F238E27FC236}">
                <a16:creationId xmlns:a16="http://schemas.microsoft.com/office/drawing/2014/main" id="{B1288A4B-7C16-DEFA-A4DE-820476C67585}"/>
              </a:ext>
            </a:extLst>
          </p:cNvPr>
          <p:cNvPicPr>
            <a:picLocks noChangeAspect="1"/>
          </p:cNvPicPr>
          <p:nvPr/>
        </p:nvPicPr>
        <p:blipFill>
          <a:blip r:embed="rId2"/>
          <a:stretch>
            <a:fillRect/>
          </a:stretch>
        </p:blipFill>
        <p:spPr>
          <a:xfrm>
            <a:off x="0" y="1425677"/>
            <a:ext cx="12192000" cy="5432323"/>
          </a:xfrm>
          <a:prstGeom prst="rect">
            <a:avLst/>
          </a:prstGeom>
        </p:spPr>
      </p:pic>
    </p:spTree>
    <p:extLst>
      <p:ext uri="{BB962C8B-B14F-4D97-AF65-F5344CB8AC3E}">
        <p14:creationId xmlns:p14="http://schemas.microsoft.com/office/powerpoint/2010/main" val="265635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69738-7D8D-4EDD-039C-1B4C98C65AE4}"/>
              </a:ext>
            </a:extLst>
          </p:cNvPr>
          <p:cNvSpPr>
            <a:spLocks noGrp="1"/>
          </p:cNvSpPr>
          <p:nvPr>
            <p:ph type="title"/>
          </p:nvPr>
        </p:nvSpPr>
        <p:spPr>
          <a:xfrm>
            <a:off x="630936" y="639520"/>
            <a:ext cx="3429000" cy="1719072"/>
          </a:xfrm>
        </p:spPr>
        <p:txBody>
          <a:bodyPr anchor="b">
            <a:normAutofit/>
          </a:bodyPr>
          <a:lstStyle/>
          <a:p>
            <a:r>
              <a:rPr lang="en-US" sz="3800"/>
              <a:t>AI Implementation	</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1ADC58-84B5-BDB8-0490-9233ADCECE28}"/>
              </a:ext>
            </a:extLst>
          </p:cNvPr>
          <p:cNvSpPr>
            <a:spLocks noGrp="1"/>
          </p:cNvSpPr>
          <p:nvPr>
            <p:ph idx="1"/>
          </p:nvPr>
        </p:nvSpPr>
        <p:spPr>
          <a:xfrm>
            <a:off x="630936" y="2807208"/>
            <a:ext cx="3429000" cy="3410712"/>
          </a:xfrm>
        </p:spPr>
        <p:txBody>
          <a:bodyPr anchor="t">
            <a:normAutofit/>
          </a:bodyPr>
          <a:lstStyle/>
          <a:p>
            <a:r>
              <a:rPr lang="en-US" sz="2200"/>
              <a:t>PySpark AI to take the user questions and answering them in a meaningful manner.</a:t>
            </a:r>
          </a:p>
          <a:p>
            <a:endParaRPr lang="en-US" sz="2200"/>
          </a:p>
          <a:p>
            <a:endParaRPr lang="en-US" sz="2200"/>
          </a:p>
          <a:p>
            <a:endParaRPr lang="en-US" sz="2200"/>
          </a:p>
        </p:txBody>
      </p:sp>
      <p:pic>
        <p:nvPicPr>
          <p:cNvPr id="6" name="Picture 5">
            <a:extLst>
              <a:ext uri="{FF2B5EF4-FFF2-40B4-BE49-F238E27FC236}">
                <a16:creationId xmlns:a16="http://schemas.microsoft.com/office/drawing/2014/main" id="{3736DD50-3FD3-3334-B848-DC49E6966E9E}"/>
              </a:ext>
            </a:extLst>
          </p:cNvPr>
          <p:cNvPicPr>
            <a:picLocks noChangeAspect="1"/>
          </p:cNvPicPr>
          <p:nvPr/>
        </p:nvPicPr>
        <p:blipFill>
          <a:blip r:embed="rId2"/>
          <a:stretch>
            <a:fillRect/>
          </a:stretch>
        </p:blipFill>
        <p:spPr>
          <a:xfrm>
            <a:off x="4654296" y="1564996"/>
            <a:ext cx="6903720" cy="3728008"/>
          </a:xfrm>
          <a:prstGeom prst="rect">
            <a:avLst/>
          </a:prstGeom>
        </p:spPr>
      </p:pic>
    </p:spTree>
    <p:extLst>
      <p:ext uri="{BB962C8B-B14F-4D97-AF65-F5344CB8AC3E}">
        <p14:creationId xmlns:p14="http://schemas.microsoft.com/office/powerpoint/2010/main" val="649175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TotalTime>
  <Words>171</Words>
  <Application>Microsoft Macintosh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How safe is the Big Apple !!</vt:lpstr>
      <vt:lpstr>Traffic Safety Analysis for NYC</vt:lpstr>
      <vt:lpstr>   Table of Contents </vt:lpstr>
      <vt:lpstr>Problem Analysis</vt:lpstr>
      <vt:lpstr>Analysis, Planning &amp; Design </vt:lpstr>
      <vt:lpstr>  NYC DMV Dash Board</vt:lpstr>
      <vt:lpstr>AI Implementation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Sharda Nandula</dc:creator>
  <cp:lastModifiedBy>Xiong Wang</cp:lastModifiedBy>
  <cp:revision>8</cp:revision>
  <dcterms:created xsi:type="dcterms:W3CDTF">2024-06-10T21:46:33Z</dcterms:created>
  <dcterms:modified xsi:type="dcterms:W3CDTF">2024-06-10T22:20:59Z</dcterms:modified>
</cp:coreProperties>
</file>