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1" r:id="rId5"/>
    <p:sldId id="283" r:id="rId6"/>
    <p:sldId id="276" r:id="rId7"/>
    <p:sldId id="262" r:id="rId8"/>
    <p:sldId id="278" r:id="rId9"/>
    <p:sldId id="264" r:id="rId10"/>
    <p:sldId id="279" r:id="rId11"/>
    <p:sldId id="277" r:id="rId12"/>
    <p:sldId id="263" r:id="rId13"/>
    <p:sldId id="280" r:id="rId14"/>
    <p:sldId id="284" r:id="rId15"/>
    <p:sldId id="281" r:id="rId16"/>
    <p:sldId id="282" r:id="rId17"/>
    <p:sldId id="266" r:id="rId18"/>
    <p:sldId id="267" r:id="rId19"/>
    <p:sldId id="268" r:id="rId20"/>
    <p:sldId id="269" r:id="rId21"/>
    <p:sldId id="270" r:id="rId22"/>
    <p:sldId id="271" r:id="rId23"/>
    <p:sldId id="273" r:id="rId24"/>
    <p:sldId id="274" r:id="rId25"/>
    <p:sldId id="275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DBD"/>
    <a:srgbClr val="699841"/>
    <a:srgbClr val="99C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03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F2509-C6AE-4E89-B880-0E1F9F710D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F5083105-3807-46FD-BEF3-95BC2D3BBCB6}">
      <dgm:prSet custT="1"/>
      <dgm:spPr/>
      <dgm:t>
        <a:bodyPr/>
        <a:lstStyle/>
        <a:p>
          <a:pPr algn="ctr"/>
          <a:r>
            <a:rPr lang="en-US" sz="1800" dirty="0">
              <a:latin typeface="Cascadia Mono" panose="020B0609020000020004" pitchFamily="49" charset="0"/>
              <a:cs typeface="Cascadia Mono" panose="020B0609020000020004" pitchFamily="49" charset="0"/>
            </a:rPr>
            <a:t>Waste of Time</a:t>
          </a:r>
        </a:p>
      </dgm:t>
    </dgm:pt>
    <dgm:pt modelId="{BB50134D-2CD3-40A6-808E-6D0FD046DABF}" type="parTrans" cxnId="{BD716D25-998E-4D68-A842-0D68946D4603}">
      <dgm:prSet/>
      <dgm:spPr/>
      <dgm:t>
        <a:bodyPr/>
        <a:lstStyle/>
        <a:p>
          <a:endParaRPr lang="en-US"/>
        </a:p>
      </dgm:t>
    </dgm:pt>
    <dgm:pt modelId="{2DCA6D35-AC6E-49B5-BA94-23842E62DC8F}" type="sibTrans" cxnId="{BD716D25-998E-4D68-A842-0D68946D4603}">
      <dgm:prSet/>
      <dgm:spPr/>
      <dgm:t>
        <a:bodyPr/>
        <a:lstStyle/>
        <a:p>
          <a:endParaRPr lang="en-US"/>
        </a:p>
      </dgm:t>
    </dgm:pt>
    <dgm:pt modelId="{5CE1E263-DE87-4F2E-A1EF-4657F265DC5F}">
      <dgm:prSet custT="1"/>
      <dgm:spPr/>
      <dgm:t>
        <a:bodyPr/>
        <a:lstStyle/>
        <a:p>
          <a:pPr algn="ctr"/>
          <a:r>
            <a:rPr lang="en-US" sz="1800" dirty="0">
              <a:latin typeface="Cascadia Mono" panose="020B0609020000020004" pitchFamily="49" charset="0"/>
              <a:cs typeface="Cascadia Mono" panose="020B0609020000020004" pitchFamily="49" charset="0"/>
            </a:rPr>
            <a:t>Spread of Diseases</a:t>
          </a:r>
        </a:p>
      </dgm:t>
    </dgm:pt>
    <dgm:pt modelId="{77AEAEE7-8D7A-4F5B-8E19-E70178D943C6}" type="parTrans" cxnId="{AA2E5B1E-FA23-49F5-AFF0-BE4C54D08D45}">
      <dgm:prSet/>
      <dgm:spPr/>
      <dgm:t>
        <a:bodyPr/>
        <a:lstStyle/>
        <a:p>
          <a:endParaRPr lang="en-US"/>
        </a:p>
      </dgm:t>
    </dgm:pt>
    <dgm:pt modelId="{551936DA-941E-41A0-8ED6-FBB40E60DA13}" type="sibTrans" cxnId="{AA2E5B1E-FA23-49F5-AFF0-BE4C54D08D45}">
      <dgm:prSet/>
      <dgm:spPr/>
      <dgm:t>
        <a:bodyPr/>
        <a:lstStyle/>
        <a:p>
          <a:endParaRPr lang="en-US"/>
        </a:p>
      </dgm:t>
    </dgm:pt>
    <dgm:pt modelId="{F0DA2F81-A3E9-4A2A-BB15-E940999FBB1B}">
      <dgm:prSet custT="1"/>
      <dgm:spPr/>
      <dgm:t>
        <a:bodyPr/>
        <a:lstStyle/>
        <a:p>
          <a:pPr algn="ctr"/>
          <a:r>
            <a:rPr lang="en-US" sz="1800" dirty="0">
              <a:latin typeface="Cascadia Mono" panose="020B0609020000020004" pitchFamily="49" charset="0"/>
              <a:cs typeface="Cascadia Mono" panose="020B0609020000020004" pitchFamily="49" charset="0"/>
            </a:rPr>
            <a:t>Infrastructure</a:t>
          </a:r>
        </a:p>
      </dgm:t>
    </dgm:pt>
    <dgm:pt modelId="{E595F4E8-23B2-4FA5-9F63-21E9D584F83A}" type="parTrans" cxnId="{A2C77888-BE22-4E8D-835F-4749A132C5F6}">
      <dgm:prSet/>
      <dgm:spPr/>
      <dgm:t>
        <a:bodyPr/>
        <a:lstStyle/>
        <a:p>
          <a:endParaRPr lang="en-US"/>
        </a:p>
      </dgm:t>
    </dgm:pt>
    <dgm:pt modelId="{89834BCD-9E2A-407D-BDAE-6859C8D06683}" type="sibTrans" cxnId="{A2C77888-BE22-4E8D-835F-4749A132C5F6}">
      <dgm:prSet/>
      <dgm:spPr/>
      <dgm:t>
        <a:bodyPr/>
        <a:lstStyle/>
        <a:p>
          <a:endParaRPr lang="en-US"/>
        </a:p>
      </dgm:t>
    </dgm:pt>
    <dgm:pt modelId="{B3BE827A-8084-4F76-8B10-44E7F83EE518}">
      <dgm:prSet custT="1"/>
      <dgm:spPr/>
      <dgm:t>
        <a:bodyPr/>
        <a:lstStyle/>
        <a:p>
          <a:pPr algn="ctr"/>
          <a:r>
            <a:rPr lang="en-US" sz="1800" dirty="0">
              <a:latin typeface="Cascadia Mono" panose="020B0609020000020004" pitchFamily="49" charset="0"/>
              <a:cs typeface="Cascadia Mono" panose="020B0609020000020004" pitchFamily="49" charset="0"/>
            </a:rPr>
            <a:t>Environment</a:t>
          </a:r>
        </a:p>
      </dgm:t>
    </dgm:pt>
    <dgm:pt modelId="{0DE5B338-D79C-43CF-8FBE-4820C5E2B62C}" type="parTrans" cxnId="{A6F00E2C-D751-4551-8264-16F5D707A9FF}">
      <dgm:prSet/>
      <dgm:spPr/>
      <dgm:t>
        <a:bodyPr/>
        <a:lstStyle/>
        <a:p>
          <a:endParaRPr lang="en-US"/>
        </a:p>
      </dgm:t>
    </dgm:pt>
    <dgm:pt modelId="{365AB809-918E-436A-8494-01251CB7730A}" type="sibTrans" cxnId="{A6F00E2C-D751-4551-8264-16F5D707A9FF}">
      <dgm:prSet/>
      <dgm:spPr/>
      <dgm:t>
        <a:bodyPr/>
        <a:lstStyle/>
        <a:p>
          <a:endParaRPr lang="en-US"/>
        </a:p>
      </dgm:t>
    </dgm:pt>
    <dgm:pt modelId="{B1E5BEBC-9BA0-42D0-AE52-23FE075FD630}" type="pres">
      <dgm:prSet presAssocID="{6A9F2509-C6AE-4E89-B880-0E1F9F710DBA}" presName="root" presStyleCnt="0">
        <dgm:presLayoutVars>
          <dgm:dir/>
          <dgm:resizeHandles val="exact"/>
        </dgm:presLayoutVars>
      </dgm:prSet>
      <dgm:spPr/>
    </dgm:pt>
    <dgm:pt modelId="{09C47298-0168-4DB1-8C45-48B4E5BE9E37}" type="pres">
      <dgm:prSet presAssocID="{F5083105-3807-46FD-BEF3-95BC2D3BBCB6}" presName="compNode" presStyleCnt="0"/>
      <dgm:spPr/>
    </dgm:pt>
    <dgm:pt modelId="{90BBFF2D-51A8-4C6F-9685-40132CDA874E}" type="pres">
      <dgm:prSet presAssocID="{F5083105-3807-46FD-BEF3-95BC2D3BBCB6}" presName="bgRect" presStyleLbl="bgShp" presStyleIdx="0" presStyleCnt="4" custLinFactNeighborX="-142" custLinFactNeighborY="-496"/>
      <dgm:spPr>
        <a:solidFill>
          <a:schemeClr val="accent1">
            <a:lumMod val="50000"/>
          </a:schemeClr>
        </a:solidFill>
      </dgm:spPr>
    </dgm:pt>
    <dgm:pt modelId="{881416E2-ACAC-45E3-B6B4-25117A4FC353}" type="pres">
      <dgm:prSet presAssocID="{F5083105-3807-46FD-BEF3-95BC2D3BBCB6}" presName="iconRect" presStyleLbl="node1" presStyleIdx="0" presStyleCnt="4" custLinFactNeighborX="19568" custLinFactNeighborY="20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FFFEE3F-5FA4-4986-B74B-F01F1A349A16}" type="pres">
      <dgm:prSet presAssocID="{F5083105-3807-46FD-BEF3-95BC2D3BBCB6}" presName="spaceRect" presStyleCnt="0"/>
      <dgm:spPr/>
    </dgm:pt>
    <dgm:pt modelId="{7D93506A-F842-44E0-84D5-1C117EA59DC0}" type="pres">
      <dgm:prSet presAssocID="{F5083105-3807-46FD-BEF3-95BC2D3BBCB6}" presName="parTx" presStyleLbl="revTx" presStyleIdx="0" presStyleCnt="4" custScaleX="154708" custLinFactNeighborX="506" custLinFactNeighborY="536">
        <dgm:presLayoutVars>
          <dgm:chMax val="0"/>
          <dgm:chPref val="0"/>
        </dgm:presLayoutVars>
      </dgm:prSet>
      <dgm:spPr/>
    </dgm:pt>
    <dgm:pt modelId="{3071CA5B-D39A-43DD-A99B-A32F036C1687}" type="pres">
      <dgm:prSet presAssocID="{2DCA6D35-AC6E-49B5-BA94-23842E62DC8F}" presName="sibTrans" presStyleCnt="0"/>
      <dgm:spPr/>
    </dgm:pt>
    <dgm:pt modelId="{FC8985CB-DD05-48EA-8D02-210B0BFF93F5}" type="pres">
      <dgm:prSet presAssocID="{5CE1E263-DE87-4F2E-A1EF-4657F265DC5F}" presName="compNode" presStyleCnt="0"/>
      <dgm:spPr/>
    </dgm:pt>
    <dgm:pt modelId="{5A49CE03-9927-4BB9-8A57-00BB77147E16}" type="pres">
      <dgm:prSet presAssocID="{5CE1E263-DE87-4F2E-A1EF-4657F265DC5F}" presName="bgRect" presStyleLbl="bgShp" presStyleIdx="1" presStyleCnt="4" custLinFactNeighborX="819" custLinFactNeighborY="73"/>
      <dgm:spPr>
        <a:solidFill>
          <a:schemeClr val="accent1">
            <a:lumMod val="50000"/>
          </a:schemeClr>
        </a:solidFill>
      </dgm:spPr>
    </dgm:pt>
    <dgm:pt modelId="{0D1B6E49-7F74-45A9-B930-0DBF36B92480}" type="pres">
      <dgm:prSet presAssocID="{5CE1E263-DE87-4F2E-A1EF-4657F265DC5F}" presName="iconRect" presStyleLbl="node1" presStyleIdx="1" presStyleCnt="4" custLinFactNeighborX="19568" custLinFactNeighborY="207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C817FE09-7296-444E-BE04-6D798A35AC39}" type="pres">
      <dgm:prSet presAssocID="{5CE1E263-DE87-4F2E-A1EF-4657F265DC5F}" presName="spaceRect" presStyleCnt="0"/>
      <dgm:spPr/>
    </dgm:pt>
    <dgm:pt modelId="{71AC6DCB-E00C-439B-830F-7C8D0763847B}" type="pres">
      <dgm:prSet presAssocID="{5CE1E263-DE87-4F2E-A1EF-4657F265DC5F}" presName="parTx" presStyleLbl="revTx" presStyleIdx="1" presStyleCnt="4" custScaleX="154708" custLinFactNeighborX="-1324" custLinFactNeighborY="733">
        <dgm:presLayoutVars>
          <dgm:chMax val="0"/>
          <dgm:chPref val="0"/>
        </dgm:presLayoutVars>
      </dgm:prSet>
      <dgm:spPr/>
    </dgm:pt>
    <dgm:pt modelId="{F02A53AA-23A7-49D7-8FED-471C952F9727}" type="pres">
      <dgm:prSet presAssocID="{551936DA-941E-41A0-8ED6-FBB40E60DA13}" presName="sibTrans" presStyleCnt="0"/>
      <dgm:spPr/>
    </dgm:pt>
    <dgm:pt modelId="{F5D1EF94-A674-4A41-AAD2-4B412AF660DD}" type="pres">
      <dgm:prSet presAssocID="{F0DA2F81-A3E9-4A2A-BB15-E940999FBB1B}" presName="compNode" presStyleCnt="0"/>
      <dgm:spPr/>
    </dgm:pt>
    <dgm:pt modelId="{D4A8F878-5C05-4E6E-BBB2-E02FB445FE22}" type="pres">
      <dgm:prSet presAssocID="{F0DA2F81-A3E9-4A2A-BB15-E940999FBB1B}" presName="bgRect" presStyleLbl="bgShp" presStyleIdx="2" presStyleCnt="4" custLinFactNeighborX="1033"/>
      <dgm:spPr>
        <a:solidFill>
          <a:schemeClr val="accent1">
            <a:lumMod val="50000"/>
          </a:schemeClr>
        </a:solidFill>
      </dgm:spPr>
    </dgm:pt>
    <dgm:pt modelId="{F40C2DFB-8C7F-432C-BD2E-87CA4151F9F6}" type="pres">
      <dgm:prSet presAssocID="{F0DA2F81-A3E9-4A2A-BB15-E940999FBB1B}" presName="iconRect" presStyleLbl="node1" presStyleIdx="2" presStyleCnt="4" custLinFactNeighborX="19568" custLinFactNeighborY="207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511AD89-2491-4159-BAA3-FD0683A920FF}" type="pres">
      <dgm:prSet presAssocID="{F0DA2F81-A3E9-4A2A-BB15-E940999FBB1B}" presName="spaceRect" presStyleCnt="0"/>
      <dgm:spPr/>
    </dgm:pt>
    <dgm:pt modelId="{8B5D0E29-CFA2-4183-8A05-ED4A72EBDF2E}" type="pres">
      <dgm:prSet presAssocID="{F0DA2F81-A3E9-4A2A-BB15-E940999FBB1B}" presName="parTx" presStyleLbl="revTx" presStyleIdx="2" presStyleCnt="4" custScaleX="154708" custLinFactNeighborX="506" custLinFactNeighborY="1142">
        <dgm:presLayoutVars>
          <dgm:chMax val="0"/>
          <dgm:chPref val="0"/>
        </dgm:presLayoutVars>
      </dgm:prSet>
      <dgm:spPr/>
    </dgm:pt>
    <dgm:pt modelId="{5FD70E35-98C9-42B6-ABD8-B03ACE7C563D}" type="pres">
      <dgm:prSet presAssocID="{89834BCD-9E2A-407D-BDAE-6859C8D06683}" presName="sibTrans" presStyleCnt="0"/>
      <dgm:spPr/>
    </dgm:pt>
    <dgm:pt modelId="{D11E9C8D-1D85-4C13-8252-EE6384C58950}" type="pres">
      <dgm:prSet presAssocID="{B3BE827A-8084-4F76-8B10-44E7F83EE518}" presName="compNode" presStyleCnt="0"/>
      <dgm:spPr/>
    </dgm:pt>
    <dgm:pt modelId="{E4318D46-8A9B-4FB0-B6A0-49A357CDBB06}" type="pres">
      <dgm:prSet presAssocID="{B3BE827A-8084-4F76-8B10-44E7F83EE518}" presName="bgRect" presStyleLbl="bgShp" presStyleIdx="3" presStyleCnt="4" custLinFactNeighborX="-122" custLinFactNeighborY="62"/>
      <dgm:spPr>
        <a:solidFill>
          <a:schemeClr val="accent1">
            <a:lumMod val="50000"/>
          </a:schemeClr>
        </a:solidFill>
      </dgm:spPr>
    </dgm:pt>
    <dgm:pt modelId="{F18E31A8-A0F9-458D-909A-367BF3F3DF49}" type="pres">
      <dgm:prSet presAssocID="{B3BE827A-8084-4F76-8B10-44E7F83EE518}" presName="iconRect" presStyleLbl="node1" presStyleIdx="3" presStyleCnt="4" custLinFactNeighborX="20170" custLinFactNeighborY="-321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747EC00B-C748-463D-885B-D80841AD94DA}" type="pres">
      <dgm:prSet presAssocID="{B3BE827A-8084-4F76-8B10-44E7F83EE518}" presName="spaceRect" presStyleCnt="0"/>
      <dgm:spPr/>
    </dgm:pt>
    <dgm:pt modelId="{03E7B432-03B9-4D96-9870-8C5BA9E87280}" type="pres">
      <dgm:prSet presAssocID="{B3BE827A-8084-4F76-8B10-44E7F83EE518}" presName="parTx" presStyleLbl="revTx" presStyleIdx="3" presStyleCnt="4" custScaleX="154708" custLinFactNeighborX="506">
        <dgm:presLayoutVars>
          <dgm:chMax val="0"/>
          <dgm:chPref val="0"/>
        </dgm:presLayoutVars>
      </dgm:prSet>
      <dgm:spPr/>
    </dgm:pt>
  </dgm:ptLst>
  <dgm:cxnLst>
    <dgm:cxn modelId="{AA2E5B1E-FA23-49F5-AFF0-BE4C54D08D45}" srcId="{6A9F2509-C6AE-4E89-B880-0E1F9F710DBA}" destId="{5CE1E263-DE87-4F2E-A1EF-4657F265DC5F}" srcOrd="1" destOrd="0" parTransId="{77AEAEE7-8D7A-4F5B-8E19-E70178D943C6}" sibTransId="{551936DA-941E-41A0-8ED6-FBB40E60DA13}"/>
    <dgm:cxn modelId="{BD716D25-998E-4D68-A842-0D68946D4603}" srcId="{6A9F2509-C6AE-4E89-B880-0E1F9F710DBA}" destId="{F5083105-3807-46FD-BEF3-95BC2D3BBCB6}" srcOrd="0" destOrd="0" parTransId="{BB50134D-2CD3-40A6-808E-6D0FD046DABF}" sibTransId="{2DCA6D35-AC6E-49B5-BA94-23842E62DC8F}"/>
    <dgm:cxn modelId="{A6F00E2C-D751-4551-8264-16F5D707A9FF}" srcId="{6A9F2509-C6AE-4E89-B880-0E1F9F710DBA}" destId="{B3BE827A-8084-4F76-8B10-44E7F83EE518}" srcOrd="3" destOrd="0" parTransId="{0DE5B338-D79C-43CF-8FBE-4820C5E2B62C}" sibTransId="{365AB809-918E-436A-8494-01251CB7730A}"/>
    <dgm:cxn modelId="{D6CF3E57-1698-4059-856D-6F13C45F0EBD}" type="presOf" srcId="{F0DA2F81-A3E9-4A2A-BB15-E940999FBB1B}" destId="{8B5D0E29-CFA2-4183-8A05-ED4A72EBDF2E}" srcOrd="0" destOrd="0" presId="urn:microsoft.com/office/officeart/2018/2/layout/IconVerticalSolidList"/>
    <dgm:cxn modelId="{A2C77888-BE22-4E8D-835F-4749A132C5F6}" srcId="{6A9F2509-C6AE-4E89-B880-0E1F9F710DBA}" destId="{F0DA2F81-A3E9-4A2A-BB15-E940999FBB1B}" srcOrd="2" destOrd="0" parTransId="{E595F4E8-23B2-4FA5-9F63-21E9D584F83A}" sibTransId="{89834BCD-9E2A-407D-BDAE-6859C8D06683}"/>
    <dgm:cxn modelId="{2FC6A89B-3933-4436-ACFC-81F0AC16292D}" type="presOf" srcId="{B3BE827A-8084-4F76-8B10-44E7F83EE518}" destId="{03E7B432-03B9-4D96-9870-8C5BA9E87280}" srcOrd="0" destOrd="0" presId="urn:microsoft.com/office/officeart/2018/2/layout/IconVerticalSolidList"/>
    <dgm:cxn modelId="{E01D0EB0-76E2-478D-8347-A260794A659C}" type="presOf" srcId="{5CE1E263-DE87-4F2E-A1EF-4657F265DC5F}" destId="{71AC6DCB-E00C-439B-830F-7C8D0763847B}" srcOrd="0" destOrd="0" presId="urn:microsoft.com/office/officeart/2018/2/layout/IconVerticalSolidList"/>
    <dgm:cxn modelId="{75C812B1-5BF5-4797-8B05-AD13A0561743}" type="presOf" srcId="{F5083105-3807-46FD-BEF3-95BC2D3BBCB6}" destId="{7D93506A-F842-44E0-84D5-1C117EA59DC0}" srcOrd="0" destOrd="0" presId="urn:microsoft.com/office/officeart/2018/2/layout/IconVerticalSolidList"/>
    <dgm:cxn modelId="{A6D5CEF7-E09A-4A67-868E-B7BD4CE62EEA}" type="presOf" srcId="{6A9F2509-C6AE-4E89-B880-0E1F9F710DBA}" destId="{B1E5BEBC-9BA0-42D0-AE52-23FE075FD630}" srcOrd="0" destOrd="0" presId="urn:microsoft.com/office/officeart/2018/2/layout/IconVerticalSolidList"/>
    <dgm:cxn modelId="{DD08AE1E-8C4F-4A60-A621-03E0B4B7DCFA}" type="presParOf" srcId="{B1E5BEBC-9BA0-42D0-AE52-23FE075FD630}" destId="{09C47298-0168-4DB1-8C45-48B4E5BE9E37}" srcOrd="0" destOrd="0" presId="urn:microsoft.com/office/officeart/2018/2/layout/IconVerticalSolidList"/>
    <dgm:cxn modelId="{693367F9-9D64-48AA-9B2C-2CB8DAFEEBFC}" type="presParOf" srcId="{09C47298-0168-4DB1-8C45-48B4E5BE9E37}" destId="{90BBFF2D-51A8-4C6F-9685-40132CDA874E}" srcOrd="0" destOrd="0" presId="urn:microsoft.com/office/officeart/2018/2/layout/IconVerticalSolidList"/>
    <dgm:cxn modelId="{7D6C3FC3-C4AA-462D-95E0-7FB3F9ADF4BD}" type="presParOf" srcId="{09C47298-0168-4DB1-8C45-48B4E5BE9E37}" destId="{881416E2-ACAC-45E3-B6B4-25117A4FC353}" srcOrd="1" destOrd="0" presId="urn:microsoft.com/office/officeart/2018/2/layout/IconVerticalSolidList"/>
    <dgm:cxn modelId="{848146D7-E678-4FC6-BCC2-AE3EBE154593}" type="presParOf" srcId="{09C47298-0168-4DB1-8C45-48B4E5BE9E37}" destId="{FFFFEE3F-5FA4-4986-B74B-F01F1A349A16}" srcOrd="2" destOrd="0" presId="urn:microsoft.com/office/officeart/2018/2/layout/IconVerticalSolidList"/>
    <dgm:cxn modelId="{16B91E6C-2619-49AC-BFC3-96150B3F4D23}" type="presParOf" srcId="{09C47298-0168-4DB1-8C45-48B4E5BE9E37}" destId="{7D93506A-F842-44E0-84D5-1C117EA59DC0}" srcOrd="3" destOrd="0" presId="urn:microsoft.com/office/officeart/2018/2/layout/IconVerticalSolidList"/>
    <dgm:cxn modelId="{0096868D-3E92-4B31-8177-37ADF7B201AA}" type="presParOf" srcId="{B1E5BEBC-9BA0-42D0-AE52-23FE075FD630}" destId="{3071CA5B-D39A-43DD-A99B-A32F036C1687}" srcOrd="1" destOrd="0" presId="urn:microsoft.com/office/officeart/2018/2/layout/IconVerticalSolidList"/>
    <dgm:cxn modelId="{0DF551ED-415D-4E3E-932A-3E00BFB3334D}" type="presParOf" srcId="{B1E5BEBC-9BA0-42D0-AE52-23FE075FD630}" destId="{FC8985CB-DD05-48EA-8D02-210B0BFF93F5}" srcOrd="2" destOrd="0" presId="urn:microsoft.com/office/officeart/2018/2/layout/IconVerticalSolidList"/>
    <dgm:cxn modelId="{D01D3C33-133E-4CB0-B2C8-7A40EFFEBE48}" type="presParOf" srcId="{FC8985CB-DD05-48EA-8D02-210B0BFF93F5}" destId="{5A49CE03-9927-4BB9-8A57-00BB77147E16}" srcOrd="0" destOrd="0" presId="urn:microsoft.com/office/officeart/2018/2/layout/IconVerticalSolidList"/>
    <dgm:cxn modelId="{01D2D524-9D54-4096-BD02-B14F7B6C3989}" type="presParOf" srcId="{FC8985CB-DD05-48EA-8D02-210B0BFF93F5}" destId="{0D1B6E49-7F74-45A9-B930-0DBF36B92480}" srcOrd="1" destOrd="0" presId="urn:microsoft.com/office/officeart/2018/2/layout/IconVerticalSolidList"/>
    <dgm:cxn modelId="{7708EF2D-889C-417D-8EC0-5647D45B5DBC}" type="presParOf" srcId="{FC8985CB-DD05-48EA-8D02-210B0BFF93F5}" destId="{C817FE09-7296-444E-BE04-6D798A35AC39}" srcOrd="2" destOrd="0" presId="urn:microsoft.com/office/officeart/2018/2/layout/IconVerticalSolidList"/>
    <dgm:cxn modelId="{0EBA8CA2-2E50-43BB-BEC2-5D8CA356AB48}" type="presParOf" srcId="{FC8985CB-DD05-48EA-8D02-210B0BFF93F5}" destId="{71AC6DCB-E00C-439B-830F-7C8D0763847B}" srcOrd="3" destOrd="0" presId="urn:microsoft.com/office/officeart/2018/2/layout/IconVerticalSolidList"/>
    <dgm:cxn modelId="{12795523-727F-4AEB-A74A-0B0CFE632A25}" type="presParOf" srcId="{B1E5BEBC-9BA0-42D0-AE52-23FE075FD630}" destId="{F02A53AA-23A7-49D7-8FED-471C952F9727}" srcOrd="3" destOrd="0" presId="urn:microsoft.com/office/officeart/2018/2/layout/IconVerticalSolidList"/>
    <dgm:cxn modelId="{F3EE68C8-4329-4AE0-89F3-FD8C07BB8DBA}" type="presParOf" srcId="{B1E5BEBC-9BA0-42D0-AE52-23FE075FD630}" destId="{F5D1EF94-A674-4A41-AAD2-4B412AF660DD}" srcOrd="4" destOrd="0" presId="urn:microsoft.com/office/officeart/2018/2/layout/IconVerticalSolidList"/>
    <dgm:cxn modelId="{1A87B45C-5AD1-437C-A161-1716065CE22E}" type="presParOf" srcId="{F5D1EF94-A674-4A41-AAD2-4B412AF660DD}" destId="{D4A8F878-5C05-4E6E-BBB2-E02FB445FE22}" srcOrd="0" destOrd="0" presId="urn:microsoft.com/office/officeart/2018/2/layout/IconVerticalSolidList"/>
    <dgm:cxn modelId="{0F0F2510-C8A6-46A4-A13E-31FE1AED5AD9}" type="presParOf" srcId="{F5D1EF94-A674-4A41-AAD2-4B412AF660DD}" destId="{F40C2DFB-8C7F-432C-BD2E-87CA4151F9F6}" srcOrd="1" destOrd="0" presId="urn:microsoft.com/office/officeart/2018/2/layout/IconVerticalSolidList"/>
    <dgm:cxn modelId="{DE911E24-3D1F-4FAC-AEB6-7EE1481813EC}" type="presParOf" srcId="{F5D1EF94-A674-4A41-AAD2-4B412AF660DD}" destId="{B511AD89-2491-4159-BAA3-FD0683A920FF}" srcOrd="2" destOrd="0" presId="urn:microsoft.com/office/officeart/2018/2/layout/IconVerticalSolidList"/>
    <dgm:cxn modelId="{9DC660D7-3B18-4C60-8850-EBD59E20F886}" type="presParOf" srcId="{F5D1EF94-A674-4A41-AAD2-4B412AF660DD}" destId="{8B5D0E29-CFA2-4183-8A05-ED4A72EBDF2E}" srcOrd="3" destOrd="0" presId="urn:microsoft.com/office/officeart/2018/2/layout/IconVerticalSolidList"/>
    <dgm:cxn modelId="{B2B367F1-9DF1-4376-A039-A63A941486A1}" type="presParOf" srcId="{B1E5BEBC-9BA0-42D0-AE52-23FE075FD630}" destId="{5FD70E35-98C9-42B6-ABD8-B03ACE7C563D}" srcOrd="5" destOrd="0" presId="urn:microsoft.com/office/officeart/2018/2/layout/IconVerticalSolidList"/>
    <dgm:cxn modelId="{C2C96CEB-5175-42DC-AFCA-B660E928718E}" type="presParOf" srcId="{B1E5BEBC-9BA0-42D0-AE52-23FE075FD630}" destId="{D11E9C8D-1D85-4C13-8252-EE6384C58950}" srcOrd="6" destOrd="0" presId="urn:microsoft.com/office/officeart/2018/2/layout/IconVerticalSolidList"/>
    <dgm:cxn modelId="{4AEA6D6F-67AA-4B9A-8D29-42219156CBC0}" type="presParOf" srcId="{D11E9C8D-1D85-4C13-8252-EE6384C58950}" destId="{E4318D46-8A9B-4FB0-B6A0-49A357CDBB06}" srcOrd="0" destOrd="0" presId="urn:microsoft.com/office/officeart/2018/2/layout/IconVerticalSolidList"/>
    <dgm:cxn modelId="{55E70660-8E02-4C15-B7D0-56F59063B8F3}" type="presParOf" srcId="{D11E9C8D-1D85-4C13-8252-EE6384C58950}" destId="{F18E31A8-A0F9-458D-909A-367BF3F3DF49}" srcOrd="1" destOrd="0" presId="urn:microsoft.com/office/officeart/2018/2/layout/IconVerticalSolidList"/>
    <dgm:cxn modelId="{D95A2B9E-E5B5-43D3-ACD5-2240C4376CA4}" type="presParOf" srcId="{D11E9C8D-1D85-4C13-8252-EE6384C58950}" destId="{747EC00B-C748-463D-885B-D80841AD94DA}" srcOrd="2" destOrd="0" presId="urn:microsoft.com/office/officeart/2018/2/layout/IconVerticalSolidList"/>
    <dgm:cxn modelId="{7B1EA0ED-14A5-4224-B6CB-B9189F42A281}" type="presParOf" srcId="{D11E9C8D-1D85-4C13-8252-EE6384C58950}" destId="{03E7B432-03B9-4D96-9870-8C5BA9E872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FD01BA-7070-49F2-81A4-0315410E8F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667661-2824-473B-A12C-0DACB9894BE2}">
      <dgm:prSet custT="1"/>
      <dgm:spPr/>
      <dgm:t>
        <a:bodyPr/>
        <a:lstStyle/>
        <a:p>
          <a:r>
            <a:rPr lang="en-US" sz="2400" b="1" dirty="0">
              <a:solidFill>
                <a:schemeClr val="accent2">
                  <a:lumMod val="50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rPr>
            <a:t> Multidevice Support.</a:t>
          </a:r>
        </a:p>
      </dgm:t>
    </dgm:pt>
    <dgm:pt modelId="{58044580-7AA4-4387-BE3A-4018C4EB51F5}" type="parTrans" cxnId="{AD97558F-3108-42C7-A124-F3BC8DD7562F}">
      <dgm:prSet/>
      <dgm:spPr/>
      <dgm:t>
        <a:bodyPr/>
        <a:lstStyle/>
        <a:p>
          <a:endParaRPr lang="en-US"/>
        </a:p>
      </dgm:t>
    </dgm:pt>
    <dgm:pt modelId="{12EE1736-5373-4AF9-BBBC-817F26F983F0}" type="sibTrans" cxnId="{AD97558F-3108-42C7-A124-F3BC8DD7562F}">
      <dgm:prSet/>
      <dgm:spPr/>
      <dgm:t>
        <a:bodyPr/>
        <a:lstStyle/>
        <a:p>
          <a:endParaRPr lang="en-US"/>
        </a:p>
      </dgm:t>
    </dgm:pt>
    <dgm:pt modelId="{B26DF7F0-388E-42CE-B0B2-DCE722B934B2}">
      <dgm:prSet custT="1"/>
      <dgm:spPr/>
      <dgm:t>
        <a:bodyPr/>
        <a:lstStyle/>
        <a:p>
          <a:r>
            <a:rPr lang="en-US" sz="2400" b="1" dirty="0">
              <a:solidFill>
                <a:schemeClr val="accent2">
                  <a:lumMod val="50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rPr>
            <a:t> Help to grow &amp; advertise, Businesses and Institutions.</a:t>
          </a:r>
        </a:p>
      </dgm:t>
    </dgm:pt>
    <dgm:pt modelId="{49692A3B-216E-4C25-9F94-0BE1E0F2D060}" type="parTrans" cxnId="{2F087131-8369-45F0-8E7E-78AD0EEB2A4F}">
      <dgm:prSet/>
      <dgm:spPr/>
      <dgm:t>
        <a:bodyPr/>
        <a:lstStyle/>
        <a:p>
          <a:endParaRPr lang="en-US"/>
        </a:p>
      </dgm:t>
    </dgm:pt>
    <dgm:pt modelId="{96F1286B-4E73-487B-8DE0-604AC82836A4}" type="sibTrans" cxnId="{2F087131-8369-45F0-8E7E-78AD0EEB2A4F}">
      <dgm:prSet/>
      <dgm:spPr/>
      <dgm:t>
        <a:bodyPr/>
        <a:lstStyle/>
        <a:p>
          <a:endParaRPr lang="en-US"/>
        </a:p>
      </dgm:t>
    </dgm:pt>
    <dgm:pt modelId="{CC4F3865-9239-4915-896F-9E98D1B04858}">
      <dgm:prSet custT="1"/>
      <dgm:spPr/>
      <dgm:t>
        <a:bodyPr/>
        <a:lstStyle/>
        <a:p>
          <a:r>
            <a:rPr lang="en-US" sz="2400" b="1" dirty="0">
              <a:solidFill>
                <a:schemeClr val="accent2">
                  <a:lumMod val="50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rPr>
            <a:t> Location and MAPs Feature.</a:t>
          </a:r>
        </a:p>
      </dgm:t>
    </dgm:pt>
    <dgm:pt modelId="{405D3FD2-0757-4E38-BAC4-9BAF1E713315}" type="parTrans" cxnId="{AFD06547-C199-430F-88E6-B0B00F55F56E}">
      <dgm:prSet/>
      <dgm:spPr/>
      <dgm:t>
        <a:bodyPr/>
        <a:lstStyle/>
        <a:p>
          <a:endParaRPr lang="en-US"/>
        </a:p>
      </dgm:t>
    </dgm:pt>
    <dgm:pt modelId="{2076B760-8A07-4827-B85D-527C86B55787}" type="sibTrans" cxnId="{AFD06547-C199-430F-88E6-B0B00F55F56E}">
      <dgm:prSet/>
      <dgm:spPr/>
      <dgm:t>
        <a:bodyPr/>
        <a:lstStyle/>
        <a:p>
          <a:endParaRPr lang="en-US"/>
        </a:p>
      </dgm:t>
    </dgm:pt>
    <dgm:pt modelId="{EC7A2CE6-1498-4FD2-ACF5-EA15AB0FDE84}">
      <dgm:prSet custT="1"/>
      <dgm:spPr/>
      <dgm:t>
        <a:bodyPr/>
        <a:lstStyle/>
        <a:p>
          <a:r>
            <a:rPr lang="en-US" sz="2400" b="1" dirty="0">
              <a:solidFill>
                <a:schemeClr val="accent2">
                  <a:lumMod val="50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rPr>
            <a:t> Feedback and Review System.</a:t>
          </a:r>
        </a:p>
      </dgm:t>
    </dgm:pt>
    <dgm:pt modelId="{BC430ADB-B583-484F-8709-5C61B4AE55B0}" type="parTrans" cxnId="{4E036D73-67CA-4842-8317-3258FB32E7BE}">
      <dgm:prSet/>
      <dgm:spPr/>
      <dgm:t>
        <a:bodyPr/>
        <a:lstStyle/>
        <a:p>
          <a:endParaRPr lang="en-US"/>
        </a:p>
      </dgm:t>
    </dgm:pt>
    <dgm:pt modelId="{CA3FCD07-D721-4D5C-B4D7-B1FC6EEBF731}" type="sibTrans" cxnId="{4E036D73-67CA-4842-8317-3258FB32E7BE}">
      <dgm:prSet/>
      <dgm:spPr/>
      <dgm:t>
        <a:bodyPr/>
        <a:lstStyle/>
        <a:p>
          <a:endParaRPr lang="en-US"/>
        </a:p>
      </dgm:t>
    </dgm:pt>
    <dgm:pt modelId="{ECC17400-D07F-4DF0-9886-8DDDA264C435}">
      <dgm:prSet custT="1"/>
      <dgm:spPr/>
      <dgm:t>
        <a:bodyPr/>
        <a:lstStyle/>
        <a:p>
          <a:r>
            <a:rPr lang="en-US" sz="2400" b="1" dirty="0">
              <a:solidFill>
                <a:schemeClr val="accent2">
                  <a:lumMod val="50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rPr>
            <a:t> It can be made decentralized using Blockchain and Web3.</a:t>
          </a:r>
        </a:p>
      </dgm:t>
    </dgm:pt>
    <dgm:pt modelId="{7F395387-C7BF-4C60-8274-CD3D8BB62CE5}" type="parTrans" cxnId="{B4C2015D-CF5B-45E4-8AE1-0087D7908566}">
      <dgm:prSet/>
      <dgm:spPr/>
      <dgm:t>
        <a:bodyPr/>
        <a:lstStyle/>
        <a:p>
          <a:endParaRPr lang="en-US"/>
        </a:p>
      </dgm:t>
    </dgm:pt>
    <dgm:pt modelId="{E270AA57-4499-45E0-99AC-987A5E1BFCCA}" type="sibTrans" cxnId="{B4C2015D-CF5B-45E4-8AE1-0087D7908566}">
      <dgm:prSet/>
      <dgm:spPr/>
      <dgm:t>
        <a:bodyPr/>
        <a:lstStyle/>
        <a:p>
          <a:endParaRPr lang="en-US"/>
        </a:p>
      </dgm:t>
    </dgm:pt>
    <dgm:pt modelId="{7F36F279-B73E-4947-AA10-B820C0AA6231}" type="pres">
      <dgm:prSet presAssocID="{E0FD01BA-7070-49F2-81A4-0315410E8F88}" presName="linear" presStyleCnt="0">
        <dgm:presLayoutVars>
          <dgm:animLvl val="lvl"/>
          <dgm:resizeHandles val="exact"/>
        </dgm:presLayoutVars>
      </dgm:prSet>
      <dgm:spPr/>
    </dgm:pt>
    <dgm:pt modelId="{4AC4B1A9-B366-49A3-8460-75333C726B53}" type="pres">
      <dgm:prSet presAssocID="{B6667661-2824-473B-A12C-0DACB9894BE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C4A3C5C-0DA1-47E2-934E-9B5E62345287}" type="pres">
      <dgm:prSet presAssocID="{12EE1736-5373-4AF9-BBBC-817F26F983F0}" presName="spacer" presStyleCnt="0"/>
      <dgm:spPr/>
    </dgm:pt>
    <dgm:pt modelId="{355585ED-192B-425D-B819-2A6930F58602}" type="pres">
      <dgm:prSet presAssocID="{B26DF7F0-388E-42CE-B0B2-DCE722B934B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42CE76B-B7A5-4856-A0FA-EAE06B7EBBC6}" type="pres">
      <dgm:prSet presAssocID="{96F1286B-4E73-487B-8DE0-604AC82836A4}" presName="spacer" presStyleCnt="0"/>
      <dgm:spPr/>
    </dgm:pt>
    <dgm:pt modelId="{B361BC40-1240-4058-BC01-E42CD87C18E7}" type="pres">
      <dgm:prSet presAssocID="{CC4F3865-9239-4915-896F-9E98D1B0485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B40BBED-E5F6-4766-8771-D12BA722095B}" type="pres">
      <dgm:prSet presAssocID="{2076B760-8A07-4827-B85D-527C86B55787}" presName="spacer" presStyleCnt="0"/>
      <dgm:spPr/>
    </dgm:pt>
    <dgm:pt modelId="{3F3C56A3-EF6F-4D59-839C-EAD35EE7927F}" type="pres">
      <dgm:prSet presAssocID="{EC7A2CE6-1498-4FD2-ACF5-EA15AB0FDE8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E2AF83C-C98A-465F-B389-F9B1AC667467}" type="pres">
      <dgm:prSet presAssocID="{CA3FCD07-D721-4D5C-B4D7-B1FC6EEBF731}" presName="spacer" presStyleCnt="0"/>
      <dgm:spPr/>
    </dgm:pt>
    <dgm:pt modelId="{4774C3BC-2A98-4C0D-8D5F-B8DBDB379297}" type="pres">
      <dgm:prSet presAssocID="{ECC17400-D07F-4DF0-9886-8DDDA264C43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6F6F713-18CD-4D9D-9378-284ED64FD6DC}" type="presOf" srcId="{EC7A2CE6-1498-4FD2-ACF5-EA15AB0FDE84}" destId="{3F3C56A3-EF6F-4D59-839C-EAD35EE7927F}" srcOrd="0" destOrd="0" presId="urn:microsoft.com/office/officeart/2005/8/layout/vList2"/>
    <dgm:cxn modelId="{2F087131-8369-45F0-8E7E-78AD0EEB2A4F}" srcId="{E0FD01BA-7070-49F2-81A4-0315410E8F88}" destId="{B26DF7F0-388E-42CE-B0B2-DCE722B934B2}" srcOrd="1" destOrd="0" parTransId="{49692A3B-216E-4C25-9F94-0BE1E0F2D060}" sibTransId="{96F1286B-4E73-487B-8DE0-604AC82836A4}"/>
    <dgm:cxn modelId="{AE89955C-4AC7-4010-AB8A-A7470694EBCA}" type="presOf" srcId="{E0FD01BA-7070-49F2-81A4-0315410E8F88}" destId="{7F36F279-B73E-4947-AA10-B820C0AA6231}" srcOrd="0" destOrd="0" presId="urn:microsoft.com/office/officeart/2005/8/layout/vList2"/>
    <dgm:cxn modelId="{B4C2015D-CF5B-45E4-8AE1-0087D7908566}" srcId="{E0FD01BA-7070-49F2-81A4-0315410E8F88}" destId="{ECC17400-D07F-4DF0-9886-8DDDA264C435}" srcOrd="4" destOrd="0" parTransId="{7F395387-C7BF-4C60-8274-CD3D8BB62CE5}" sibTransId="{E270AA57-4499-45E0-99AC-987A5E1BFCCA}"/>
    <dgm:cxn modelId="{AFD06547-C199-430F-88E6-B0B00F55F56E}" srcId="{E0FD01BA-7070-49F2-81A4-0315410E8F88}" destId="{CC4F3865-9239-4915-896F-9E98D1B04858}" srcOrd="2" destOrd="0" parTransId="{405D3FD2-0757-4E38-BAC4-9BAF1E713315}" sibTransId="{2076B760-8A07-4827-B85D-527C86B55787}"/>
    <dgm:cxn modelId="{4E036D73-67CA-4842-8317-3258FB32E7BE}" srcId="{E0FD01BA-7070-49F2-81A4-0315410E8F88}" destId="{EC7A2CE6-1498-4FD2-ACF5-EA15AB0FDE84}" srcOrd="3" destOrd="0" parTransId="{BC430ADB-B583-484F-8709-5C61B4AE55B0}" sibTransId="{CA3FCD07-D721-4D5C-B4D7-B1FC6EEBF731}"/>
    <dgm:cxn modelId="{7AE36877-FF04-40D2-9172-D5D49A33B860}" type="presOf" srcId="{ECC17400-D07F-4DF0-9886-8DDDA264C435}" destId="{4774C3BC-2A98-4C0D-8D5F-B8DBDB379297}" srcOrd="0" destOrd="0" presId="urn:microsoft.com/office/officeart/2005/8/layout/vList2"/>
    <dgm:cxn modelId="{DAA77F80-C8BC-4290-AEE1-F3DE15CBDE58}" type="presOf" srcId="{CC4F3865-9239-4915-896F-9E98D1B04858}" destId="{B361BC40-1240-4058-BC01-E42CD87C18E7}" srcOrd="0" destOrd="0" presId="urn:microsoft.com/office/officeart/2005/8/layout/vList2"/>
    <dgm:cxn modelId="{AD97558F-3108-42C7-A124-F3BC8DD7562F}" srcId="{E0FD01BA-7070-49F2-81A4-0315410E8F88}" destId="{B6667661-2824-473B-A12C-0DACB9894BE2}" srcOrd="0" destOrd="0" parTransId="{58044580-7AA4-4387-BE3A-4018C4EB51F5}" sibTransId="{12EE1736-5373-4AF9-BBBC-817F26F983F0}"/>
    <dgm:cxn modelId="{CB671396-4B49-4E65-A408-47BCEA817BF7}" type="presOf" srcId="{B26DF7F0-388E-42CE-B0B2-DCE722B934B2}" destId="{355585ED-192B-425D-B819-2A6930F58602}" srcOrd="0" destOrd="0" presId="urn:microsoft.com/office/officeart/2005/8/layout/vList2"/>
    <dgm:cxn modelId="{87060FBD-D0AD-4025-B1D9-4EA504D053E8}" type="presOf" srcId="{B6667661-2824-473B-A12C-0DACB9894BE2}" destId="{4AC4B1A9-B366-49A3-8460-75333C726B53}" srcOrd="0" destOrd="0" presId="urn:microsoft.com/office/officeart/2005/8/layout/vList2"/>
    <dgm:cxn modelId="{75B3F33E-88E6-47F9-92B3-00DE3B31D3FB}" type="presParOf" srcId="{7F36F279-B73E-4947-AA10-B820C0AA6231}" destId="{4AC4B1A9-B366-49A3-8460-75333C726B53}" srcOrd="0" destOrd="0" presId="urn:microsoft.com/office/officeart/2005/8/layout/vList2"/>
    <dgm:cxn modelId="{A196C60A-628F-44D4-9C14-B8B8672AA6B5}" type="presParOf" srcId="{7F36F279-B73E-4947-AA10-B820C0AA6231}" destId="{EC4A3C5C-0DA1-47E2-934E-9B5E62345287}" srcOrd="1" destOrd="0" presId="urn:microsoft.com/office/officeart/2005/8/layout/vList2"/>
    <dgm:cxn modelId="{1CDEFA40-5B57-4481-B31D-794DD9FC2441}" type="presParOf" srcId="{7F36F279-B73E-4947-AA10-B820C0AA6231}" destId="{355585ED-192B-425D-B819-2A6930F58602}" srcOrd="2" destOrd="0" presId="urn:microsoft.com/office/officeart/2005/8/layout/vList2"/>
    <dgm:cxn modelId="{E78327F7-45AF-47C7-872B-766E6A9640CB}" type="presParOf" srcId="{7F36F279-B73E-4947-AA10-B820C0AA6231}" destId="{842CE76B-B7A5-4856-A0FA-EAE06B7EBBC6}" srcOrd="3" destOrd="0" presId="urn:microsoft.com/office/officeart/2005/8/layout/vList2"/>
    <dgm:cxn modelId="{9D0FBF3B-5456-4317-9C28-3938201E862E}" type="presParOf" srcId="{7F36F279-B73E-4947-AA10-B820C0AA6231}" destId="{B361BC40-1240-4058-BC01-E42CD87C18E7}" srcOrd="4" destOrd="0" presId="urn:microsoft.com/office/officeart/2005/8/layout/vList2"/>
    <dgm:cxn modelId="{C54AD249-8A88-4413-957D-F2EDF5BAF58B}" type="presParOf" srcId="{7F36F279-B73E-4947-AA10-B820C0AA6231}" destId="{8B40BBED-E5F6-4766-8771-D12BA722095B}" srcOrd="5" destOrd="0" presId="urn:microsoft.com/office/officeart/2005/8/layout/vList2"/>
    <dgm:cxn modelId="{1FE19201-4578-4A6E-8FB6-27CFF74CDB91}" type="presParOf" srcId="{7F36F279-B73E-4947-AA10-B820C0AA6231}" destId="{3F3C56A3-EF6F-4D59-839C-EAD35EE7927F}" srcOrd="6" destOrd="0" presId="urn:microsoft.com/office/officeart/2005/8/layout/vList2"/>
    <dgm:cxn modelId="{0D468C85-E01E-4C30-85D4-7BEFD2D2455B}" type="presParOf" srcId="{7F36F279-B73E-4947-AA10-B820C0AA6231}" destId="{3E2AF83C-C98A-465F-B389-F9B1AC667467}" srcOrd="7" destOrd="0" presId="urn:microsoft.com/office/officeart/2005/8/layout/vList2"/>
    <dgm:cxn modelId="{BFF2BCED-E5DD-4E1A-AACD-9FD7BDC54351}" type="presParOf" srcId="{7F36F279-B73E-4947-AA10-B820C0AA6231}" destId="{4774C3BC-2A98-4C0D-8D5F-B8DBDB37929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BFF2D-51A8-4C6F-9685-40132CDA874E}">
      <dsp:nvSpPr>
        <dsp:cNvPr id="0" name=""/>
        <dsp:cNvSpPr/>
      </dsp:nvSpPr>
      <dsp:spPr>
        <a:xfrm>
          <a:off x="-390839" y="4342"/>
          <a:ext cx="4125871" cy="1088125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416E2-ACAC-45E3-B6B4-25117A4FC353}">
      <dsp:nvSpPr>
        <dsp:cNvPr id="0" name=""/>
        <dsp:cNvSpPr/>
      </dsp:nvSpPr>
      <dsp:spPr>
        <a:xfrm>
          <a:off x="55426" y="266991"/>
          <a:ext cx="598469" cy="5984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3506A-F842-44E0-84D5-1C117EA59DC0}">
      <dsp:nvSpPr>
        <dsp:cNvPr id="0" name=""/>
        <dsp:cNvSpPr/>
      </dsp:nvSpPr>
      <dsp:spPr>
        <a:xfrm>
          <a:off x="81808" y="15571"/>
          <a:ext cx="4434902" cy="108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60" tIns="115160" rIns="115160" bIns="1151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scadia Mono" panose="020B0609020000020004" pitchFamily="49" charset="0"/>
              <a:cs typeface="Cascadia Mono" panose="020B0609020000020004" pitchFamily="49" charset="0"/>
            </a:rPr>
            <a:t>Waste of Time</a:t>
          </a:r>
        </a:p>
      </dsp:txBody>
      <dsp:txXfrm>
        <a:off x="81808" y="15571"/>
        <a:ext cx="4434902" cy="1088125"/>
      </dsp:txXfrm>
    </dsp:sp>
    <dsp:sp modelId="{5A49CE03-9927-4BB9-8A57-00BB77147E16}">
      <dsp:nvSpPr>
        <dsp:cNvPr id="0" name=""/>
        <dsp:cNvSpPr/>
      </dsp:nvSpPr>
      <dsp:spPr>
        <a:xfrm>
          <a:off x="-357048" y="1370690"/>
          <a:ext cx="4125871" cy="1088125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B6E49-7F74-45A9-B930-0DBF36B92480}">
      <dsp:nvSpPr>
        <dsp:cNvPr id="0" name=""/>
        <dsp:cNvSpPr/>
      </dsp:nvSpPr>
      <dsp:spPr>
        <a:xfrm>
          <a:off x="55426" y="1627149"/>
          <a:ext cx="598469" cy="5984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C6DCB-E00C-439B-830F-7C8D0763847B}">
      <dsp:nvSpPr>
        <dsp:cNvPr id="0" name=""/>
        <dsp:cNvSpPr/>
      </dsp:nvSpPr>
      <dsp:spPr>
        <a:xfrm>
          <a:off x="43854" y="1377872"/>
          <a:ext cx="4434902" cy="108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60" tIns="115160" rIns="115160" bIns="1151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scadia Mono" panose="020B0609020000020004" pitchFamily="49" charset="0"/>
              <a:cs typeface="Cascadia Mono" panose="020B0609020000020004" pitchFamily="49" charset="0"/>
            </a:rPr>
            <a:t>Spread of Diseases</a:t>
          </a:r>
        </a:p>
      </dsp:txBody>
      <dsp:txXfrm>
        <a:off x="43854" y="1377872"/>
        <a:ext cx="4434902" cy="1088125"/>
      </dsp:txXfrm>
    </dsp:sp>
    <dsp:sp modelId="{D4A8F878-5C05-4E6E-BBB2-E02FB445FE22}">
      <dsp:nvSpPr>
        <dsp:cNvPr id="0" name=""/>
        <dsp:cNvSpPr/>
      </dsp:nvSpPr>
      <dsp:spPr>
        <a:xfrm>
          <a:off x="-348219" y="2730053"/>
          <a:ext cx="4125871" cy="1088125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C2DFB-8C7F-432C-BD2E-87CA4151F9F6}">
      <dsp:nvSpPr>
        <dsp:cNvPr id="0" name=""/>
        <dsp:cNvSpPr/>
      </dsp:nvSpPr>
      <dsp:spPr>
        <a:xfrm>
          <a:off x="55426" y="2987306"/>
          <a:ext cx="598469" cy="5984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D0E29-CFA2-4183-8A05-ED4A72EBDF2E}">
      <dsp:nvSpPr>
        <dsp:cNvPr id="0" name=""/>
        <dsp:cNvSpPr/>
      </dsp:nvSpPr>
      <dsp:spPr>
        <a:xfrm>
          <a:off x="81808" y="2742480"/>
          <a:ext cx="4434902" cy="108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60" tIns="115160" rIns="115160" bIns="1151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scadia Mono" panose="020B0609020000020004" pitchFamily="49" charset="0"/>
              <a:cs typeface="Cascadia Mono" panose="020B0609020000020004" pitchFamily="49" charset="0"/>
            </a:rPr>
            <a:t>Infrastructure</a:t>
          </a:r>
        </a:p>
      </dsp:txBody>
      <dsp:txXfrm>
        <a:off x="81808" y="2742480"/>
        <a:ext cx="4434902" cy="1088125"/>
      </dsp:txXfrm>
    </dsp:sp>
    <dsp:sp modelId="{E4318D46-8A9B-4FB0-B6A0-49A357CDBB06}">
      <dsp:nvSpPr>
        <dsp:cNvPr id="0" name=""/>
        <dsp:cNvSpPr/>
      </dsp:nvSpPr>
      <dsp:spPr>
        <a:xfrm>
          <a:off x="-390839" y="4090885"/>
          <a:ext cx="4125871" cy="1088125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E31A8-A0F9-458D-909A-367BF3F3DF49}">
      <dsp:nvSpPr>
        <dsp:cNvPr id="0" name=""/>
        <dsp:cNvSpPr/>
      </dsp:nvSpPr>
      <dsp:spPr>
        <a:xfrm>
          <a:off x="59029" y="4315828"/>
          <a:ext cx="598469" cy="5984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7B432-03B9-4D96-9870-8C5BA9E87280}">
      <dsp:nvSpPr>
        <dsp:cNvPr id="0" name=""/>
        <dsp:cNvSpPr/>
      </dsp:nvSpPr>
      <dsp:spPr>
        <a:xfrm>
          <a:off x="81808" y="4090210"/>
          <a:ext cx="4434902" cy="108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60" tIns="115160" rIns="115160" bIns="1151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scadia Mono" panose="020B0609020000020004" pitchFamily="49" charset="0"/>
              <a:cs typeface="Cascadia Mono" panose="020B0609020000020004" pitchFamily="49" charset="0"/>
            </a:rPr>
            <a:t>Environment</a:t>
          </a:r>
        </a:p>
      </dsp:txBody>
      <dsp:txXfrm>
        <a:off x="81808" y="4090210"/>
        <a:ext cx="4434902" cy="1088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4B1A9-B366-49A3-8460-75333C726B53}">
      <dsp:nvSpPr>
        <dsp:cNvPr id="0" name=""/>
        <dsp:cNvSpPr/>
      </dsp:nvSpPr>
      <dsp:spPr>
        <a:xfrm>
          <a:off x="0" y="10553"/>
          <a:ext cx="1068832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2">
                  <a:lumMod val="50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rPr>
            <a:t> Multidevice Support.</a:t>
          </a:r>
        </a:p>
      </dsp:txBody>
      <dsp:txXfrm>
        <a:off x="31984" y="42537"/>
        <a:ext cx="10624352" cy="591232"/>
      </dsp:txXfrm>
    </dsp:sp>
    <dsp:sp modelId="{355585ED-192B-425D-B819-2A6930F58602}">
      <dsp:nvSpPr>
        <dsp:cNvPr id="0" name=""/>
        <dsp:cNvSpPr/>
      </dsp:nvSpPr>
      <dsp:spPr>
        <a:xfrm>
          <a:off x="0" y="766553"/>
          <a:ext cx="1068832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2">
                  <a:lumMod val="50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rPr>
            <a:t> Help to grow &amp; advertise, Businesses and Institutions.</a:t>
          </a:r>
        </a:p>
      </dsp:txBody>
      <dsp:txXfrm>
        <a:off x="31984" y="798537"/>
        <a:ext cx="10624352" cy="591232"/>
      </dsp:txXfrm>
    </dsp:sp>
    <dsp:sp modelId="{B361BC40-1240-4058-BC01-E42CD87C18E7}">
      <dsp:nvSpPr>
        <dsp:cNvPr id="0" name=""/>
        <dsp:cNvSpPr/>
      </dsp:nvSpPr>
      <dsp:spPr>
        <a:xfrm>
          <a:off x="0" y="1522554"/>
          <a:ext cx="1068832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2">
                  <a:lumMod val="50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rPr>
            <a:t> Location and MAPs Feature.</a:t>
          </a:r>
        </a:p>
      </dsp:txBody>
      <dsp:txXfrm>
        <a:off x="31984" y="1554538"/>
        <a:ext cx="10624352" cy="591232"/>
      </dsp:txXfrm>
    </dsp:sp>
    <dsp:sp modelId="{3F3C56A3-EF6F-4D59-839C-EAD35EE7927F}">
      <dsp:nvSpPr>
        <dsp:cNvPr id="0" name=""/>
        <dsp:cNvSpPr/>
      </dsp:nvSpPr>
      <dsp:spPr>
        <a:xfrm>
          <a:off x="0" y="2278554"/>
          <a:ext cx="1068832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2">
                  <a:lumMod val="50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rPr>
            <a:t> Feedback and Review System.</a:t>
          </a:r>
        </a:p>
      </dsp:txBody>
      <dsp:txXfrm>
        <a:off x="31984" y="2310538"/>
        <a:ext cx="10624352" cy="591232"/>
      </dsp:txXfrm>
    </dsp:sp>
    <dsp:sp modelId="{4774C3BC-2A98-4C0D-8D5F-B8DBDB379297}">
      <dsp:nvSpPr>
        <dsp:cNvPr id="0" name=""/>
        <dsp:cNvSpPr/>
      </dsp:nvSpPr>
      <dsp:spPr>
        <a:xfrm>
          <a:off x="0" y="3034554"/>
          <a:ext cx="1068832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2">
                  <a:lumMod val="50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rPr>
            <a:t> It can be made decentralized using Blockchain and Web3.</a:t>
          </a:r>
        </a:p>
      </dsp:txBody>
      <dsp:txXfrm>
        <a:off x="31984" y="3066538"/>
        <a:ext cx="10624352" cy="591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3D6-AA3A-4A2F-83DE-F5C62C1F6AD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1878-E644-4133-A7F4-5539F9803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3D6-AA3A-4A2F-83DE-F5C62C1F6AD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1878-E644-4133-A7F4-5539F9803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3D6-AA3A-4A2F-83DE-F5C62C1F6AD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1878-E644-4133-A7F4-5539F9803E2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740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3D6-AA3A-4A2F-83DE-F5C62C1F6AD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1878-E644-4133-A7F4-5539F9803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3D6-AA3A-4A2F-83DE-F5C62C1F6AD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1878-E644-4133-A7F4-5539F9803E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9638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3D6-AA3A-4A2F-83DE-F5C62C1F6AD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1878-E644-4133-A7F4-5539F9803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60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3D6-AA3A-4A2F-83DE-F5C62C1F6AD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1878-E644-4133-A7F4-5539F9803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90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3D6-AA3A-4A2F-83DE-F5C62C1F6AD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1878-E644-4133-A7F4-5539F9803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6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3D6-AA3A-4A2F-83DE-F5C62C1F6AD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1878-E644-4133-A7F4-5539F9803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3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3D6-AA3A-4A2F-83DE-F5C62C1F6AD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1878-E644-4133-A7F4-5539F9803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3D6-AA3A-4A2F-83DE-F5C62C1F6AD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1878-E644-4133-A7F4-5539F9803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1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3D6-AA3A-4A2F-83DE-F5C62C1F6AD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1878-E644-4133-A7F4-5539F9803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5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3D6-AA3A-4A2F-83DE-F5C62C1F6AD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1878-E644-4133-A7F4-5539F9803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3D6-AA3A-4A2F-83DE-F5C62C1F6AD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1878-E644-4133-A7F4-5539F9803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7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3D6-AA3A-4A2F-83DE-F5C62C1F6AD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1878-E644-4133-A7F4-5539F9803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5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33D6-AA3A-4A2F-83DE-F5C62C1F6AD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1878-E644-4133-A7F4-5539F9803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DBD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B33D6-AA3A-4A2F-83DE-F5C62C1F6ADA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781878-E644-4133-A7F4-5539F9803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6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e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2068C-F9E3-469C-9272-5FB111653C55}"/>
              </a:ext>
            </a:extLst>
          </p:cNvPr>
          <p:cNvSpPr txBox="1"/>
          <p:nvPr/>
        </p:nvSpPr>
        <p:spPr>
          <a:xfrm>
            <a:off x="1993435" y="2411670"/>
            <a:ext cx="8205132" cy="1569660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9984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TOKEN</a:t>
            </a:r>
          </a:p>
          <a:p>
            <a:pPr algn="ctr"/>
            <a:r>
              <a:rPr lang="en-US" sz="36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A UNIVERSAL BOOKING APP 	</a:t>
            </a:r>
            <a:endParaRPr lang="en-US" sz="4400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323E3-0520-423B-848F-AF8EAB932DAC}"/>
              </a:ext>
            </a:extLst>
          </p:cNvPr>
          <p:cNvSpPr txBox="1"/>
          <p:nvPr/>
        </p:nvSpPr>
        <p:spPr>
          <a:xfrm>
            <a:off x="1058673" y="515099"/>
            <a:ext cx="10074654" cy="1136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DR. BABASAHEB AMBEDKAR TECHNOLOGICAL UNIVERSITY, LONERE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Department of Computer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C66DC-DBB3-49EF-88B5-06AA0F13EBED}"/>
              </a:ext>
            </a:extLst>
          </p:cNvPr>
          <p:cNvSpPr txBox="1"/>
          <p:nvPr/>
        </p:nvSpPr>
        <p:spPr>
          <a:xfrm>
            <a:off x="1993434" y="5049341"/>
            <a:ext cx="30256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Guided by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Dr. A. W. Kiwelekar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862EC-AA18-41D0-A814-7C17251EAE60}"/>
              </a:ext>
            </a:extLst>
          </p:cNvPr>
          <p:cNvSpPr txBox="1"/>
          <p:nvPr/>
        </p:nvSpPr>
        <p:spPr>
          <a:xfrm>
            <a:off x="7172961" y="5119069"/>
            <a:ext cx="30256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Group Members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  <a:p>
            <a:pPr algn="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Anurag Nandaghale</a:t>
            </a:r>
          </a:p>
          <a:p>
            <a:pPr algn="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Gourav Kolhatkar</a:t>
            </a:r>
          </a:p>
        </p:txBody>
      </p:sp>
    </p:spTree>
    <p:extLst>
      <p:ext uri="{BB962C8B-B14F-4D97-AF65-F5344CB8AC3E}">
        <p14:creationId xmlns:p14="http://schemas.microsoft.com/office/powerpoint/2010/main" val="107006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7762CC-152E-4222-BDFD-A7622AAAF8B8}"/>
              </a:ext>
            </a:extLst>
          </p:cNvPr>
          <p:cNvSpPr txBox="1"/>
          <p:nvPr/>
        </p:nvSpPr>
        <p:spPr>
          <a:xfrm>
            <a:off x="3271777" y="486137"/>
            <a:ext cx="5648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Settings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F43CF0-5632-4E79-BE08-1233C7E95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89" y="1265983"/>
            <a:ext cx="9818822" cy="50474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39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3C761C-FAF2-4E02-99C4-926606C22317}"/>
              </a:ext>
            </a:extLst>
          </p:cNvPr>
          <p:cNvSpPr txBox="1"/>
          <p:nvPr/>
        </p:nvSpPr>
        <p:spPr>
          <a:xfrm>
            <a:off x="3025665" y="486137"/>
            <a:ext cx="6140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Slot Allocation Terminal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99523-283E-48B0-AD5A-3B3FF8A04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92" y="1265983"/>
            <a:ext cx="9868816" cy="50474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078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D81CC0-9729-49E7-AACE-11B5F29F779D}"/>
              </a:ext>
            </a:extLst>
          </p:cNvPr>
          <p:cNvSpPr txBox="1"/>
          <p:nvPr/>
        </p:nvSpPr>
        <p:spPr>
          <a:xfrm>
            <a:off x="3271777" y="486137"/>
            <a:ext cx="5648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Search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A20FE-1676-4DA7-A292-9A46E5AEE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40" y="1240816"/>
            <a:ext cx="9919321" cy="50474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798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D81CC0-9729-49E7-AACE-11B5F29F779D}"/>
              </a:ext>
            </a:extLst>
          </p:cNvPr>
          <p:cNvSpPr txBox="1"/>
          <p:nvPr/>
        </p:nvSpPr>
        <p:spPr>
          <a:xfrm>
            <a:off x="3271777" y="486137"/>
            <a:ext cx="5648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Slot Booking Terminal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14C17-8045-4D88-8573-7063602D6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57" y="1265983"/>
            <a:ext cx="9929485" cy="50474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767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D81CC0-9729-49E7-AACE-11B5F29F779D}"/>
              </a:ext>
            </a:extLst>
          </p:cNvPr>
          <p:cNvSpPr txBox="1"/>
          <p:nvPr/>
        </p:nvSpPr>
        <p:spPr>
          <a:xfrm>
            <a:off x="3271777" y="486137"/>
            <a:ext cx="5648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Booking Detail Receipt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3BE49-9F84-44FD-AC4D-0E0DB95DC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35" y="1226904"/>
            <a:ext cx="9873731" cy="50474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756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D81CC0-9729-49E7-AACE-11B5F29F779D}"/>
              </a:ext>
            </a:extLst>
          </p:cNvPr>
          <p:cNvSpPr txBox="1"/>
          <p:nvPr/>
        </p:nvSpPr>
        <p:spPr>
          <a:xfrm>
            <a:off x="2351714" y="427414"/>
            <a:ext cx="748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Email verification for Booking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513EF-2ED5-4C01-AE3A-CE0BDDFF3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18" y="1624519"/>
            <a:ext cx="11303764" cy="360896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5722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E1B7EB-E5B8-4936-9FC1-FAD7A3371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7" y="1824683"/>
            <a:ext cx="11536666" cy="320863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7F2364-1797-4684-8655-9426D798FCDE}"/>
              </a:ext>
            </a:extLst>
          </p:cNvPr>
          <p:cNvSpPr txBox="1"/>
          <p:nvPr/>
        </p:nvSpPr>
        <p:spPr>
          <a:xfrm>
            <a:off x="2041321" y="427414"/>
            <a:ext cx="8109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Notification about upcoming Slots</a:t>
            </a:r>
          </a:p>
        </p:txBody>
      </p:sp>
    </p:spTree>
    <p:extLst>
      <p:ext uri="{BB962C8B-B14F-4D97-AF65-F5344CB8AC3E}">
        <p14:creationId xmlns:p14="http://schemas.microsoft.com/office/powerpoint/2010/main" val="2867929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7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6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520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F11C70-20ED-49E0-96C8-21019CEC27DF}"/>
              </a:ext>
            </a:extLst>
          </p:cNvPr>
          <p:cNvSpPr txBox="1"/>
          <p:nvPr/>
        </p:nvSpPr>
        <p:spPr>
          <a:xfrm>
            <a:off x="677335" y="1282701"/>
            <a:ext cx="5096060" cy="430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TECH STACK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4F3E4F7-E31B-47D6-BBA5-E4C5DDBF1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AE3A2B9-B31F-4E5F-AD16-2DCF5A010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BE9E3B4-12C8-4AEF-8D69-DD4749DF6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23">
              <a:extLst>
                <a:ext uri="{FF2B5EF4-FFF2-40B4-BE49-F238E27FC236}">
                  <a16:creationId xmlns:a16="http://schemas.microsoft.com/office/drawing/2014/main" id="{04810E38-EA60-4569-A841-760E03996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Rectangle 25">
              <a:extLst>
                <a:ext uri="{FF2B5EF4-FFF2-40B4-BE49-F238E27FC236}">
                  <a16:creationId xmlns:a16="http://schemas.microsoft.com/office/drawing/2014/main" id="{D97E8711-778A-45D7-9F61-D156DCD3C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Isosceles Triangle 196">
              <a:extLst>
                <a:ext uri="{FF2B5EF4-FFF2-40B4-BE49-F238E27FC236}">
                  <a16:creationId xmlns:a16="http://schemas.microsoft.com/office/drawing/2014/main" id="{F6F2E6B7-9AC6-4BF4-B44C-8B4BA3206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Rectangle 27">
              <a:extLst>
                <a:ext uri="{FF2B5EF4-FFF2-40B4-BE49-F238E27FC236}">
                  <a16:creationId xmlns:a16="http://schemas.microsoft.com/office/drawing/2014/main" id="{6CA1B54C-2E69-47B5-91D2-AF1C5CB9C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Rectangle 28">
              <a:extLst>
                <a:ext uri="{FF2B5EF4-FFF2-40B4-BE49-F238E27FC236}">
                  <a16:creationId xmlns:a16="http://schemas.microsoft.com/office/drawing/2014/main" id="{CBC41E15-B6B3-4CC4-AAC5-B3F5C4A46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Rectangle 29">
              <a:extLst>
                <a:ext uri="{FF2B5EF4-FFF2-40B4-BE49-F238E27FC236}">
                  <a16:creationId xmlns:a16="http://schemas.microsoft.com/office/drawing/2014/main" id="{2C32EB1F-A535-47D6-8EA3-371566533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8B6E3236-B0B7-4B6C-9EA7-C0B14855D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2DF32325-C042-4FE1-8C22-63942ACD5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7762CC-152E-4222-BDFD-A7622AAAF8B8}"/>
              </a:ext>
            </a:extLst>
          </p:cNvPr>
          <p:cNvSpPr txBox="1"/>
          <p:nvPr/>
        </p:nvSpPr>
        <p:spPr>
          <a:xfrm>
            <a:off x="4552635" y="286957"/>
            <a:ext cx="2579375" cy="56900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Front End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A05D67C-7039-44EC-858E-0201B5F07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5156523" y="1477327"/>
            <a:ext cx="137160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1F9BEC-0CA8-4D88-B2FB-72FD4D6D0F6F}"/>
              </a:ext>
            </a:extLst>
          </p:cNvPr>
          <p:cNvSpPr txBox="1"/>
          <p:nvPr/>
        </p:nvSpPr>
        <p:spPr>
          <a:xfrm>
            <a:off x="4908068" y="2887027"/>
            <a:ext cx="1879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ReactJS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E53696C-2AEF-4997-80D0-8D6111A06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4585" y="3825132"/>
            <a:ext cx="1371600" cy="13716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A6A1268-92BE-4BF9-A336-E360314F5424}"/>
              </a:ext>
            </a:extLst>
          </p:cNvPr>
          <p:cNvSpPr txBox="1"/>
          <p:nvPr/>
        </p:nvSpPr>
        <p:spPr>
          <a:xfrm>
            <a:off x="2813277" y="5219218"/>
            <a:ext cx="2579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JavaScript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012103F-F5A0-4A7A-89EA-5226F6CC00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1874" y="3825132"/>
            <a:ext cx="1197685" cy="13716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72FEA35-C3D9-407B-8E9C-9AF4F73340A1}"/>
              </a:ext>
            </a:extLst>
          </p:cNvPr>
          <p:cNvSpPr txBox="1"/>
          <p:nvPr/>
        </p:nvSpPr>
        <p:spPr>
          <a:xfrm>
            <a:off x="7007447" y="5219218"/>
            <a:ext cx="91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45655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0B4CF-F386-43DF-AF0D-DAD979733F04}"/>
              </a:ext>
            </a:extLst>
          </p:cNvPr>
          <p:cNvSpPr txBox="1"/>
          <p:nvPr/>
        </p:nvSpPr>
        <p:spPr>
          <a:xfrm>
            <a:off x="4552635" y="530797"/>
            <a:ext cx="2579375" cy="56900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API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84D65B9-A6C2-4C93-8212-FC3CEEB27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0856" y="2634764"/>
            <a:ext cx="3201397" cy="93224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D317E80-8D09-46EC-B2FD-9DA69274C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8922" y="2496752"/>
            <a:ext cx="3291838" cy="932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8A3446-EB60-402E-B871-D12A1CCC59B2}"/>
              </a:ext>
            </a:extLst>
          </p:cNvPr>
          <p:cNvSpPr txBox="1"/>
          <p:nvPr/>
        </p:nvSpPr>
        <p:spPr>
          <a:xfrm>
            <a:off x="2201889" y="3755707"/>
            <a:ext cx="2379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ExpressJS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1904B-FE4B-40E3-ADD2-BB33621D0041}"/>
              </a:ext>
            </a:extLst>
          </p:cNvPr>
          <p:cNvSpPr txBox="1"/>
          <p:nvPr/>
        </p:nvSpPr>
        <p:spPr>
          <a:xfrm>
            <a:off x="7055176" y="3755707"/>
            <a:ext cx="2379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370910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roup 152">
            <a:extLst>
              <a:ext uri="{FF2B5EF4-FFF2-40B4-BE49-F238E27FC236}">
                <a16:creationId xmlns:a16="http://schemas.microsoft.com/office/drawing/2014/main" id="{F63DD65D-ADAF-4249-A5CE-C88F9965B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01057FB-D55D-4B29-8190-A0A2227DD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81F6F4C-BC54-423F-B42E-140C192B8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23">
              <a:extLst>
                <a:ext uri="{FF2B5EF4-FFF2-40B4-BE49-F238E27FC236}">
                  <a16:creationId xmlns:a16="http://schemas.microsoft.com/office/drawing/2014/main" id="{A5C8F7E2-E1B7-48D7-9F87-782EAB812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Rectangle 25">
              <a:extLst>
                <a:ext uri="{FF2B5EF4-FFF2-40B4-BE49-F238E27FC236}">
                  <a16:creationId xmlns:a16="http://schemas.microsoft.com/office/drawing/2014/main" id="{1C3504BB-8690-492F-B0C8-457EF09B0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E66000D3-DB1D-432D-89CC-822DA0C1D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27">
              <a:extLst>
                <a:ext uri="{FF2B5EF4-FFF2-40B4-BE49-F238E27FC236}">
                  <a16:creationId xmlns:a16="http://schemas.microsoft.com/office/drawing/2014/main" id="{C64580E1-CC37-4466-B7DE-524618679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0" name="Rectangle 28">
              <a:extLst>
                <a:ext uri="{FF2B5EF4-FFF2-40B4-BE49-F238E27FC236}">
                  <a16:creationId xmlns:a16="http://schemas.microsoft.com/office/drawing/2014/main" id="{A7F36B19-F654-44D4-9F9F-B262045E3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1" name="Rectangle 29">
              <a:extLst>
                <a:ext uri="{FF2B5EF4-FFF2-40B4-BE49-F238E27FC236}">
                  <a16:creationId xmlns:a16="http://schemas.microsoft.com/office/drawing/2014/main" id="{E3D6CAF0-A7C2-4A40-9713-A036F4EB4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2" name="Isosceles Triangle 161">
              <a:extLst>
                <a:ext uri="{FF2B5EF4-FFF2-40B4-BE49-F238E27FC236}">
                  <a16:creationId xmlns:a16="http://schemas.microsoft.com/office/drawing/2014/main" id="{B87C0701-803C-4298-A509-C0B77C494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FC31C634-C4CC-4F41-812B-46FD7D09C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DC0991-DE73-4301-9B6E-FCC80C776B23}"/>
              </a:ext>
            </a:extLst>
          </p:cNvPr>
          <p:cNvSpPr txBox="1"/>
          <p:nvPr/>
        </p:nvSpPr>
        <p:spPr>
          <a:xfrm>
            <a:off x="582760" y="388347"/>
            <a:ext cx="6445551" cy="7430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Queue - The Problem</a:t>
            </a:r>
          </a:p>
        </p:txBody>
      </p:sp>
      <p:pic>
        <p:nvPicPr>
          <p:cNvPr id="1028" name="Picture 4" descr="Mumbai's daily Covid-19 case count drops to 3,876, lowest in over four weeks">
            <a:extLst>
              <a:ext uri="{FF2B5EF4-FFF2-40B4-BE49-F238E27FC236}">
                <a16:creationId xmlns:a16="http://schemas.microsoft.com/office/drawing/2014/main" id="{1119754C-2F70-43D7-ADF5-0618623E8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7" r="27110" b="-1"/>
          <a:stretch/>
        </p:blipFill>
        <p:spPr bwMode="auto">
          <a:xfrm>
            <a:off x="676053" y="1665260"/>
            <a:ext cx="2901850" cy="437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ndians and the art of queue jumping">
            <a:extLst>
              <a:ext uri="{FF2B5EF4-FFF2-40B4-BE49-F238E27FC236}">
                <a16:creationId xmlns:a16="http://schemas.microsoft.com/office/drawing/2014/main" id="{4151AE24-708A-4F47-9327-DB970DFD5A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" r="3993" b="7"/>
          <a:stretch/>
        </p:blipFill>
        <p:spPr bwMode="auto">
          <a:xfrm>
            <a:off x="3835243" y="1704073"/>
            <a:ext cx="2948121" cy="205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Isosceles Triangle 8">
            <a:extLst>
              <a:ext uri="{FF2B5EF4-FFF2-40B4-BE49-F238E27FC236}">
                <a16:creationId xmlns:a16="http://schemas.microsoft.com/office/drawing/2014/main" id="{B3F07C1E-1652-4315-9430-825D4220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6" descr="India's coronavirus lockdown takes toll on migrant workers | Coronavirus  pandemic News | Al Jazeera">
            <a:extLst>
              <a:ext uri="{FF2B5EF4-FFF2-40B4-BE49-F238E27FC236}">
                <a16:creationId xmlns:a16="http://schemas.microsoft.com/office/drawing/2014/main" id="{8D6541C2-D26F-43A7-8D20-557D30579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1" r="9435" b="2"/>
          <a:stretch/>
        </p:blipFill>
        <p:spPr bwMode="auto">
          <a:xfrm>
            <a:off x="3833962" y="3983537"/>
            <a:ext cx="2948121" cy="205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44" name="TextBox 3">
            <a:extLst>
              <a:ext uri="{FF2B5EF4-FFF2-40B4-BE49-F238E27FC236}">
                <a16:creationId xmlns:a16="http://schemas.microsoft.com/office/drawing/2014/main" id="{A2F976CA-EFA0-4F47-8BA9-A2593C8C3D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262929"/>
              </p:ext>
            </p:extLst>
          </p:nvPr>
        </p:nvGraphicFramePr>
        <p:xfrm>
          <a:off x="7960628" y="1131444"/>
          <a:ext cx="4125871" cy="5188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18694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4F1E241-BC9E-44C7-BBB0-16FB117B3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5812" y="1645920"/>
            <a:ext cx="2200376" cy="3017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026010-BA93-4469-9D0C-7F4CFF1AC180}"/>
              </a:ext>
            </a:extLst>
          </p:cNvPr>
          <p:cNvSpPr txBox="1"/>
          <p:nvPr/>
        </p:nvSpPr>
        <p:spPr>
          <a:xfrm>
            <a:off x="4806312" y="4925054"/>
            <a:ext cx="2579375" cy="5690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Firebase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Cascadia Mono" panose="020B0609020000020004" pitchFamily="49" charset="0"/>
              <a:ea typeface="+mj-ea"/>
              <a:cs typeface="Cascadia Mono" panose="020B0609020000020004" pitchFamily="49" charset="0"/>
            </a:endParaRP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1B060CE0-3F1B-4F96-A924-F6903A167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55" y="2468880"/>
            <a:ext cx="1920240" cy="1920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B7B867-9FBD-4E51-B4CD-CE2918FDFB3E}"/>
              </a:ext>
            </a:extLst>
          </p:cNvPr>
          <p:cNvSpPr txBox="1"/>
          <p:nvPr/>
        </p:nvSpPr>
        <p:spPr>
          <a:xfrm>
            <a:off x="1830387" y="4356048"/>
            <a:ext cx="2579375" cy="5690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Firestore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Cascadia Mono" panose="020B0609020000020004" pitchFamily="49" charset="0"/>
              <a:ea typeface="+mj-ea"/>
              <a:cs typeface="Cascadia Mono" panose="020B0609020000020004" pitchFamily="49" charset="0"/>
            </a:endParaRPr>
          </a:p>
        </p:txBody>
      </p:sp>
      <p:pic>
        <p:nvPicPr>
          <p:cNvPr id="3078" name="Picture 6" descr="What is Firebase Authentication?">
            <a:extLst>
              <a:ext uri="{FF2B5EF4-FFF2-40B4-BE49-F238E27FC236}">
                <a16:creationId xmlns:a16="http://schemas.microsoft.com/office/drawing/2014/main" id="{81A82A08-7FE6-44EE-A27C-7E38A008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632" y="2468880"/>
            <a:ext cx="3187432" cy="177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9F7E68-F13A-42D4-B0D7-305E8BC9993D}"/>
              </a:ext>
            </a:extLst>
          </p:cNvPr>
          <p:cNvSpPr txBox="1"/>
          <p:nvPr/>
        </p:nvSpPr>
        <p:spPr>
          <a:xfrm>
            <a:off x="4552635" y="530797"/>
            <a:ext cx="2579375" cy="56900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Back 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1B2E1-A693-4D92-9AD8-3E275CFBA812}"/>
              </a:ext>
            </a:extLst>
          </p:cNvPr>
          <p:cNvSpPr txBox="1"/>
          <p:nvPr/>
        </p:nvSpPr>
        <p:spPr>
          <a:xfrm>
            <a:off x="7782698" y="4239676"/>
            <a:ext cx="2946676" cy="5690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Firebase Auth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Cascadia Mono" panose="020B0609020000020004" pitchFamily="49" charset="0"/>
              <a:ea typeface="+mj-ea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41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5A8D0E-7BD5-4E92-854C-45B74C91DA1A}"/>
              </a:ext>
            </a:extLst>
          </p:cNvPr>
          <p:cNvSpPr txBox="1"/>
          <p:nvPr/>
        </p:nvSpPr>
        <p:spPr>
          <a:xfrm>
            <a:off x="1507066" y="999460"/>
            <a:ext cx="5698067" cy="4479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REAL WORLD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APPLICATIONS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2345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E1F7E7-B6E5-44A3-B436-DD6DB39BE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90" y="879148"/>
            <a:ext cx="2650836" cy="1767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C02525-7556-48FF-B6AB-7B9185FE3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25" y="3513434"/>
            <a:ext cx="2654218" cy="17694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095D63-CFEA-4963-824E-9BD00036D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90" y="2721131"/>
            <a:ext cx="2654219" cy="17672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69F9B3-21BF-4871-A31A-7FE86AFF9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25" y="1661777"/>
            <a:ext cx="2647475" cy="176722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E291400-D1B1-4083-A05E-C92041EA53C9}"/>
              </a:ext>
            </a:extLst>
          </p:cNvPr>
          <p:cNvSpPr txBox="1"/>
          <p:nvPr/>
        </p:nvSpPr>
        <p:spPr>
          <a:xfrm>
            <a:off x="6183359" y="1499813"/>
            <a:ext cx="5382260" cy="3675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HOSPITALS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EDUCATION INSTITUTIONS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SMALL &amp; LARGE BUSINESSES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TICKIT COUNTERS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EVERY PLACES WITH QUEUES</a:t>
            </a:r>
          </a:p>
        </p:txBody>
      </p:sp>
    </p:spTree>
    <p:extLst>
      <p:ext uri="{BB962C8B-B14F-4D97-AF65-F5344CB8AC3E}">
        <p14:creationId xmlns:p14="http://schemas.microsoft.com/office/powerpoint/2010/main" val="3531903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5A8D0E-7BD5-4E92-854C-45B74C91DA1A}"/>
              </a:ext>
            </a:extLst>
          </p:cNvPr>
          <p:cNvSpPr txBox="1"/>
          <p:nvPr/>
        </p:nvSpPr>
        <p:spPr>
          <a:xfrm>
            <a:off x="1507066" y="999460"/>
            <a:ext cx="5698067" cy="4479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Future Scope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2219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extBox 1">
            <a:extLst>
              <a:ext uri="{FF2B5EF4-FFF2-40B4-BE49-F238E27FC236}">
                <a16:creationId xmlns:a16="http://schemas.microsoft.com/office/drawing/2014/main" id="{E33CA965-6804-41FD-B9A7-5179F3D457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879676"/>
              </p:ext>
            </p:extLst>
          </p:nvPr>
        </p:nvGraphicFramePr>
        <p:xfrm>
          <a:off x="1026160" y="1578846"/>
          <a:ext cx="10688320" cy="370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404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4FA02-E5C4-4111-BA95-860E6CE69736}"/>
              </a:ext>
            </a:extLst>
          </p:cNvPr>
          <p:cNvSpPr txBox="1"/>
          <p:nvPr/>
        </p:nvSpPr>
        <p:spPr>
          <a:xfrm>
            <a:off x="523969" y="2663009"/>
            <a:ext cx="6273799" cy="1350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88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47735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B2EF5C-D307-4BA3-BCDD-918705060621}"/>
              </a:ext>
            </a:extLst>
          </p:cNvPr>
          <p:cNvSpPr txBox="1"/>
          <p:nvPr/>
        </p:nvSpPr>
        <p:spPr>
          <a:xfrm>
            <a:off x="1507066" y="999460"/>
            <a:ext cx="5698067" cy="4479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WORKING OF APPLICATION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028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9D41AE-9F65-4A4B-89BE-7DCF8F5BE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2992E8D-AA4A-418F-83AF-5E9292FDF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DF2706B-85C6-47B7-AB92-667FC3380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915A6F-9ED2-4BF7-B675-A4933CAF6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BF6A7FE-839B-4189-959C-3677715AE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CEC98746-F315-4E5A-B223-AD76F7152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19219527-6E34-4CF2-9E31-EE5883CC8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0AEA5D90-8C61-4F98-9EB1-B2713EF2B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FC1F280A-25B5-4895-B50F-7C4C0DD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72CD0DA6-D89C-48DE-8F3C-2614D9976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69468FA4-C75D-4473-8657-9517D0C3A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F9BCCB-5248-4D89-8C83-27C2FB647635}"/>
              </a:ext>
            </a:extLst>
          </p:cNvPr>
          <p:cNvSpPr txBox="1"/>
          <p:nvPr/>
        </p:nvSpPr>
        <p:spPr>
          <a:xfrm>
            <a:off x="2842644" y="2541556"/>
            <a:ext cx="6760797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UNDERSTANDING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00382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26F081-A6EE-4E9B-9976-4321C3746A62}"/>
              </a:ext>
            </a:extLst>
          </p:cNvPr>
          <p:cNvSpPr txBox="1"/>
          <p:nvPr/>
        </p:nvSpPr>
        <p:spPr>
          <a:xfrm>
            <a:off x="3271777" y="486137"/>
            <a:ext cx="5648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Use-case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D273C-4323-427F-8D9C-7274174B6A9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" t="13168" r="6036" b="17757"/>
          <a:stretch/>
        </p:blipFill>
        <p:spPr bwMode="auto">
          <a:xfrm>
            <a:off x="3020378" y="1272680"/>
            <a:ext cx="6151245" cy="484953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029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26F081-A6EE-4E9B-9976-4321C3746A62}"/>
              </a:ext>
            </a:extLst>
          </p:cNvPr>
          <p:cNvSpPr txBox="1"/>
          <p:nvPr/>
        </p:nvSpPr>
        <p:spPr>
          <a:xfrm>
            <a:off x="3271777" y="486137"/>
            <a:ext cx="5648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Authentication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8F31E-44FC-4111-8C9F-57849CB4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40" y="1258349"/>
            <a:ext cx="9957120" cy="504597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568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C8DA35-37DB-45D1-848A-4C77C4FD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22" y="905256"/>
            <a:ext cx="9848757" cy="50474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369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0AFCA3-7267-4128-B0AE-2866E0DC2EBD}"/>
              </a:ext>
            </a:extLst>
          </p:cNvPr>
          <p:cNvSpPr txBox="1"/>
          <p:nvPr/>
        </p:nvSpPr>
        <p:spPr>
          <a:xfrm>
            <a:off x="3271776" y="393859"/>
            <a:ext cx="5648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18CFA-7554-41C0-AA48-F57D66363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57" y="1249205"/>
            <a:ext cx="9929485" cy="50474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187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FE3D46-DE13-40E0-8194-AFE74910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12" y="905256"/>
            <a:ext cx="9858776" cy="50474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391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7762CC-152E-4222-BDFD-A7622AAAF8B8}"/>
              </a:ext>
            </a:extLst>
          </p:cNvPr>
          <p:cNvSpPr txBox="1"/>
          <p:nvPr/>
        </p:nvSpPr>
        <p:spPr>
          <a:xfrm>
            <a:off x="3271777" y="486137"/>
            <a:ext cx="5648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Profile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3780F-A606-4848-B1D5-698D52B4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31" y="1799616"/>
            <a:ext cx="10397738" cy="325876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85636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151</Words>
  <Application>Microsoft Office PowerPoint</Application>
  <PresentationFormat>Widescreen</PresentationFormat>
  <Paragraphs>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Cascadia Mono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GK</dc:creator>
  <cp:lastModifiedBy>GK</cp:lastModifiedBy>
  <cp:revision>41</cp:revision>
  <dcterms:created xsi:type="dcterms:W3CDTF">2022-02-13T04:07:26Z</dcterms:created>
  <dcterms:modified xsi:type="dcterms:W3CDTF">2022-07-12T05:50:12Z</dcterms:modified>
</cp:coreProperties>
</file>