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cafef4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cafef4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afef4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afef4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cafef40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cafef40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afef40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cafef40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afef40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afef40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파이썬을 이용한 전기차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선언부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5175"/>
            <a:ext cx="4122400" cy="42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0005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41433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48725"/>
            <a:ext cx="40556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작동사진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113" y="445013"/>
            <a:ext cx="44481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