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30131-AF85-4751-86F6-5E24A07E27EA}" v="557" dt="2024-10-09T07:58:1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2959" autoAdjust="0"/>
  </p:normalViewPr>
  <p:slideViewPr>
    <p:cSldViewPr snapToGrid="0">
      <p:cViewPr varScale="1">
        <p:scale>
          <a:sx n="70" d="100"/>
          <a:sy n="70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4470-A5E9-4658-B6B0-AAC42D1875B6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5C92-EF23-473F-843B-84DFC5604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5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5C92-EF23-473F-843B-84DFC56048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8C1A-9784-83C3-4F4F-2F3B43E2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4AFE7-93C1-3EF6-E618-AE6D360A2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39E48-3F27-77AC-9CDC-19BD9001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0C073-DD8A-D55C-8121-9F6AB4D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AAAD8-191B-15E4-641A-108922BB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8C560-F453-90C8-0A2F-A25CB5E7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BBF4C-554D-A462-B47B-AB73AF64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4575-AF56-9684-D365-1A88480C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5AF87-C648-4C54-BE32-AA4924B3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06F1-9E32-52C9-F502-D725CE7A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654E7-5989-C996-19CF-DE7368C6D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6A4ED-64C3-DC2A-A9AD-4A283181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9B521-75DB-4BCB-F59D-A9CDE659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54821-F062-55B4-9DE5-02282D6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87CF8-4238-0DD9-121C-19C8773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D7ED3-79B4-2E66-1AEB-7A7263D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E56E-D7DC-8A5B-D1D8-008CFF98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AF09B-D8FB-D8FD-D965-48BDCC9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DD6F-5ED2-5334-042E-AAAE3FCC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B7E11-AF28-D18F-B94A-4FAD17F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F2104-3505-60D9-BD03-02CAD76C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E13A7-4DB7-972D-A862-38BA0211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172E-948F-4789-A7A5-2AF22396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D9378-1EC3-164A-FE47-391C90DD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35B98-7EAC-90EC-CDA6-1DED416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E867-CBAA-7360-4BA7-4F17B18C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10DAF-FCE7-094B-1DC7-FA7C00EEF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D2306-4C7B-8A85-B700-33F64D5E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B6E0F-5819-0DFF-801D-8A312213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990-D26C-B955-3FB0-30B518B5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57DB-648E-C90E-76C5-04633E7F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FA3E-81BF-31D8-3E5C-FB72678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52AA1-9151-AB49-674E-2A55CD9A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F9C2B-F503-1B3E-9EB7-DCCCEE19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C52829-C857-03FA-75BC-D486D259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ED394-7FEA-33F2-B867-330344A2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C0213-19D7-48BD-0EBA-C7057251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A83645-D5AC-98D7-97F5-3CF33288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323A26-BE76-868C-E12B-7BEB1C0F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3CC8-D79D-5306-0316-6B5D6BFB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8D30C-4D57-79DE-E347-D50BD2F4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0B89B-C036-0870-90EE-90FCB83B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35165C-6D2F-B5D5-A905-BB18CEB7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62F8E3-AA0C-DEA7-6349-6B0177E7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D7FD6-F6FB-C78E-2833-D1DD6C1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F4D75-A926-ECD2-7988-1FBC33D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81E7E-9E16-5725-9420-536A10B3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B7C38-83D6-4CC5-83B6-379115A3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52BD9-07CB-7F48-7F12-F0DFB64C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55A6D-F7E6-025A-C9E8-ADACEE8B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6B807-0916-5D59-ACC2-646F775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0ECF9-AD50-E6A8-994A-AC2E317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A0AEF-0FA1-39B2-FA73-947678A3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49853-DD6D-6FC8-C7CA-044D5068A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6C571-0DC7-17BE-D8DC-7D4BBE05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CEFFE-E866-530D-FAE2-7F7C70AD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F0177-8237-DAEC-256B-4D2E118D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69722-1236-190D-253D-9D44272D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A2F63-7F0D-5199-95D3-3E8A5D4E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80A1A-8C6D-1F71-E5A1-5B7120E2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475BE-ACDC-CB9E-960D-D0A66670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56E77-D557-4C24-A959-CE4012B7FFB4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A3859-FDA0-0F07-271B-AF33F807A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525A5-CE06-7B6A-2948-4372E0F8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C80C0-520F-414E-B751-ACAC07AE1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D2AE-9A6E-A038-877B-EF78C3CA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863"/>
            <a:ext cx="9144000" cy="2387600"/>
          </a:xfrm>
        </p:spPr>
        <p:txBody>
          <a:bodyPr/>
          <a:lstStyle/>
          <a:p>
            <a:r>
              <a:rPr lang="ko-KR" altLang="en-US" dirty="0"/>
              <a:t>게임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0E065-7A4E-8C30-9132-1E6CE241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888"/>
            <a:ext cx="9144000" cy="1655762"/>
          </a:xfrm>
        </p:spPr>
        <p:txBody>
          <a:bodyPr/>
          <a:lstStyle/>
          <a:p>
            <a:r>
              <a:rPr lang="en-US" altLang="ko-KR" dirty="0"/>
              <a:t>2020875033 </a:t>
            </a:r>
            <a:r>
              <a:rPr lang="ko-KR" altLang="en-US" dirty="0"/>
              <a:t>소프트웨어학과 </a:t>
            </a:r>
            <a:r>
              <a:rPr lang="en-US" altLang="ko-KR" dirty="0"/>
              <a:t>3</a:t>
            </a:r>
            <a:r>
              <a:rPr lang="ko-KR" altLang="en-US" dirty="0"/>
              <a:t>학년 양현수</a:t>
            </a:r>
          </a:p>
        </p:txBody>
      </p:sp>
    </p:spTree>
    <p:extLst>
      <p:ext uri="{BB962C8B-B14F-4D97-AF65-F5344CB8AC3E}">
        <p14:creationId xmlns:p14="http://schemas.microsoft.com/office/powerpoint/2010/main" val="422269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C3C27-2C49-1ABC-4BD9-DF2A6449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11F47-78DF-5A91-5C54-E12F2385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ko-KR" altLang="en-US" dirty="0"/>
              <a:t> 수정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6371B-B89B-4405-772E-ABD36D44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113"/>
            <a:ext cx="5013960" cy="5387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B682-AA91-C5C5-1067-A50E40FE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45" y="949113"/>
            <a:ext cx="2921899" cy="1325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6910C4-626D-EFEE-4246-CC0C7A92C574}"/>
              </a:ext>
            </a:extLst>
          </p:cNvPr>
          <p:cNvSpPr txBox="1"/>
          <p:nvPr/>
        </p:nvSpPr>
        <p:spPr>
          <a:xfrm>
            <a:off x="6388545" y="3429000"/>
            <a:ext cx="5508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intro_game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로 수정 후 </a:t>
            </a:r>
            <a:r>
              <a:rPr lang="en-US" altLang="ko-KR" dirty="0" err="1"/>
              <a:t>scanf</a:t>
            </a:r>
            <a:r>
              <a:rPr lang="ko-KR" altLang="en-US" dirty="0"/>
              <a:t>로 받은 수를 </a:t>
            </a:r>
            <a:endParaRPr lang="en-US" altLang="ko-KR" dirty="0"/>
          </a:p>
          <a:p>
            <a:pPr algn="l"/>
            <a:r>
              <a:rPr lang="ko-KR" altLang="en-US" dirty="0"/>
              <a:t>반환하는 함수로 수정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 err="1"/>
              <a:t>intro_game</a:t>
            </a:r>
            <a:r>
              <a:rPr lang="ko-KR" altLang="en-US" dirty="0"/>
              <a:t>의 </a:t>
            </a:r>
            <a:r>
              <a:rPr lang="ko-KR" altLang="en-US" dirty="0" err="1"/>
              <a:t>반환값으로</a:t>
            </a:r>
            <a:r>
              <a:rPr lang="ko-KR" altLang="en-US" dirty="0"/>
              <a:t> 게임의 시작을 </a:t>
            </a:r>
            <a:endParaRPr lang="en-US" altLang="ko-KR" dirty="0"/>
          </a:p>
          <a:p>
            <a:pPr algn="l"/>
            <a:r>
              <a:rPr lang="ko-KR" altLang="en-US" dirty="0"/>
              <a:t>정하게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94DD6-EDE4-EC4C-37F8-CFD6DA22C22B}"/>
              </a:ext>
            </a:extLst>
          </p:cNvPr>
          <p:cNvSpPr/>
          <p:nvPr/>
        </p:nvSpPr>
        <p:spPr>
          <a:xfrm>
            <a:off x="1202147" y="1959991"/>
            <a:ext cx="2653679" cy="314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5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8E45-CFA9-DB48-1A74-E622353FC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6D248-3393-D0A4-08DD-706F04A8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ko-KR" altLang="en-US" dirty="0"/>
              <a:t> 수정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74120-E931-A5EB-2064-5308693E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0" y="2291442"/>
            <a:ext cx="3105150" cy="175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D396C6-4BFD-5CB2-0320-515782D2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67" y="2284911"/>
            <a:ext cx="3118419" cy="1752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2580F-AB12-AD0B-6438-688274D7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53" y="2291442"/>
            <a:ext cx="3118597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B2CF8-C289-3CB5-FA54-73E149856461}"/>
              </a:ext>
            </a:extLst>
          </p:cNvPr>
          <p:cNvSpPr txBox="1"/>
          <p:nvPr/>
        </p:nvSpPr>
        <p:spPr>
          <a:xfrm>
            <a:off x="970009" y="4415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변경된 </a:t>
            </a:r>
            <a:r>
              <a:rPr lang="ko-KR" altLang="en-US" dirty="0" err="1"/>
              <a:t>인트로</a:t>
            </a:r>
            <a:r>
              <a:rPr lang="ko-KR" altLang="en-US" dirty="0"/>
              <a:t>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A3C4-4913-14E6-AD50-D33396221FD6}"/>
              </a:ext>
            </a:extLst>
          </p:cNvPr>
          <p:cNvSpPr txBox="1"/>
          <p:nvPr/>
        </p:nvSpPr>
        <p:spPr>
          <a:xfrm>
            <a:off x="8179660" y="4415245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 아닌 다른 수를 입력하면</a:t>
            </a:r>
            <a:endParaRPr lang="en-US" altLang="ko-KR" dirty="0"/>
          </a:p>
          <a:p>
            <a:pPr algn="l"/>
            <a:r>
              <a:rPr lang="ko-KR" altLang="en-US" dirty="0"/>
              <a:t>위 화면이 나오고 다시 </a:t>
            </a:r>
            <a:r>
              <a:rPr lang="en-US" altLang="ko-KR" dirty="0"/>
              <a:t>main</a:t>
            </a:r>
            <a:r>
              <a:rPr lang="ko-KR" altLang="en-US" dirty="0"/>
              <a:t>을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1485E-C2CF-58B4-2910-A8584A824E58}"/>
              </a:ext>
            </a:extLst>
          </p:cNvPr>
          <p:cNvSpPr txBox="1"/>
          <p:nvPr/>
        </p:nvSpPr>
        <p:spPr>
          <a:xfrm>
            <a:off x="4276431" y="4415246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</a:t>
            </a:r>
            <a:r>
              <a:rPr lang="ko-KR" altLang="en-US" dirty="0"/>
              <a:t>을 입력하면 위의 화면이 나오고</a:t>
            </a:r>
            <a:endParaRPr lang="en-US" altLang="ko-KR" dirty="0"/>
          </a:p>
          <a:p>
            <a:pPr algn="l"/>
            <a:r>
              <a:rPr lang="ko-KR" altLang="en-US" dirty="0"/>
              <a:t>프로그램이 종료됨</a:t>
            </a:r>
          </a:p>
        </p:txBody>
      </p:sp>
    </p:spTree>
    <p:extLst>
      <p:ext uri="{BB962C8B-B14F-4D97-AF65-F5344CB8AC3E}">
        <p14:creationId xmlns:p14="http://schemas.microsoft.com/office/powerpoint/2010/main" val="371362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2FE4-5563-3319-9117-DAB21E63C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D54B5-7E08-625B-F0F9-DC9D7251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다시 시작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D7048-4323-C314-97B9-7CA777B8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88" y="1645486"/>
            <a:ext cx="3878237" cy="1766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FE355-B993-AE0C-1C6D-43547FECA4CD}"/>
              </a:ext>
            </a:extLst>
          </p:cNvPr>
          <p:cNvSpPr txBox="1"/>
          <p:nvPr/>
        </p:nvSpPr>
        <p:spPr>
          <a:xfrm>
            <a:off x="267988" y="3620684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restart_game</a:t>
            </a:r>
            <a:r>
              <a:rPr lang="en-US" altLang="ko-KR" dirty="0"/>
              <a:t> </a:t>
            </a:r>
            <a:r>
              <a:rPr lang="ko-KR" altLang="en-US" dirty="0"/>
              <a:t>함수 생성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scanf</a:t>
            </a:r>
            <a:r>
              <a:rPr lang="ko-KR" altLang="en-US" dirty="0"/>
              <a:t>로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값을 받아</a:t>
            </a:r>
            <a:endParaRPr lang="en-US" altLang="ko-KR" dirty="0"/>
          </a:p>
          <a:p>
            <a:pPr algn="l"/>
            <a:r>
              <a:rPr lang="en-US" altLang="ko-KR" dirty="0"/>
              <a:t>1</a:t>
            </a:r>
            <a:r>
              <a:rPr lang="ko-KR" altLang="en-US" dirty="0"/>
              <a:t>을 받으면 다시 시작</a:t>
            </a:r>
            <a:endParaRPr lang="en-US" altLang="ko-KR" dirty="0"/>
          </a:p>
          <a:p>
            <a:pPr algn="l"/>
            <a:r>
              <a:rPr lang="en-US" altLang="ko-KR" dirty="0"/>
              <a:t>0</a:t>
            </a:r>
            <a:r>
              <a:rPr lang="ko-KR" altLang="en-US" dirty="0"/>
              <a:t>을 받으면 종료하게끔 </a:t>
            </a:r>
            <a:endParaRPr lang="en-US" altLang="ko-KR" dirty="0"/>
          </a:p>
          <a:p>
            <a:pPr algn="l"/>
            <a:r>
              <a:rPr lang="en-US" altLang="ko-KR" dirty="0" err="1"/>
              <a:t>tf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2608B-3AFE-E2C7-A2E2-861C9AF75559}"/>
              </a:ext>
            </a:extLst>
          </p:cNvPr>
          <p:cNvSpPr txBox="1"/>
          <p:nvPr/>
        </p:nvSpPr>
        <p:spPr>
          <a:xfrm>
            <a:off x="4645804" y="4957465"/>
            <a:ext cx="3832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game_control</a:t>
            </a:r>
            <a:r>
              <a:rPr lang="ko-KR" altLang="en-US" dirty="0"/>
              <a:t>의 함수 중 일부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제한시간을 넘어가면 원래 종료</a:t>
            </a:r>
            <a:endParaRPr lang="en-US" altLang="ko-KR" dirty="0"/>
          </a:p>
          <a:p>
            <a:pPr algn="l"/>
            <a:r>
              <a:rPr lang="en-US" altLang="ko-KR" dirty="0" err="1"/>
              <a:t>restart_game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조건문</a:t>
            </a:r>
            <a:endParaRPr lang="en-US" altLang="ko-KR" dirty="0"/>
          </a:p>
          <a:p>
            <a:pPr algn="l"/>
            <a:r>
              <a:rPr lang="ko-KR" altLang="en-US" dirty="0"/>
              <a:t>사용으로 게임을 다시 시작하거나</a:t>
            </a:r>
            <a:endParaRPr lang="en-US" altLang="ko-KR" dirty="0"/>
          </a:p>
          <a:p>
            <a:pPr algn="l"/>
            <a:r>
              <a:rPr lang="ko-KR" altLang="en-US" dirty="0"/>
              <a:t>종료를 정할 수 있게 함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522B9-5FFA-D123-A15E-032A74086BB2}"/>
              </a:ext>
            </a:extLst>
          </p:cNvPr>
          <p:cNvSpPr txBox="1"/>
          <p:nvPr/>
        </p:nvSpPr>
        <p:spPr>
          <a:xfrm>
            <a:off x="8573765" y="3990703"/>
            <a:ext cx="3618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game_control</a:t>
            </a:r>
            <a:r>
              <a:rPr lang="en-US" altLang="ko-KR" dirty="0"/>
              <a:t> </a:t>
            </a:r>
            <a:r>
              <a:rPr lang="ko-KR" altLang="en-US" dirty="0"/>
              <a:t>함수의 끝부분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check_result</a:t>
            </a:r>
            <a:r>
              <a:rPr lang="en-US" altLang="ko-KR" dirty="0"/>
              <a:t> </a:t>
            </a:r>
            <a:r>
              <a:rPr lang="ko-KR" altLang="en-US" dirty="0"/>
              <a:t>함수로 결과 확인 후</a:t>
            </a:r>
            <a:endParaRPr lang="en-US" altLang="ko-KR" dirty="0"/>
          </a:p>
          <a:p>
            <a:pPr algn="l"/>
            <a:r>
              <a:rPr lang="ko-KR" altLang="en-US" dirty="0"/>
              <a:t>마찬가지의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조건문으로</a:t>
            </a:r>
            <a:endParaRPr lang="en-US" altLang="ko-KR" dirty="0"/>
          </a:p>
          <a:p>
            <a:pPr algn="l"/>
            <a:r>
              <a:rPr lang="ko-KR" altLang="en-US" dirty="0"/>
              <a:t>게임을 다시 시작하거나 종료를 </a:t>
            </a:r>
            <a:endParaRPr lang="en-US" altLang="ko-KR" dirty="0"/>
          </a:p>
          <a:p>
            <a:pPr algn="l"/>
            <a:r>
              <a:rPr lang="ko-KR" altLang="en-US" dirty="0"/>
              <a:t>정할 수 있게 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083ADB-B1AD-4C38-53E0-F01E373A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53" y="933583"/>
            <a:ext cx="3321001" cy="370875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E30E17-4BC7-1692-07EE-998033CECE97}"/>
              </a:ext>
            </a:extLst>
          </p:cNvPr>
          <p:cNvSpPr/>
          <p:nvPr/>
        </p:nvSpPr>
        <p:spPr>
          <a:xfrm>
            <a:off x="5349688" y="2136389"/>
            <a:ext cx="2640890" cy="210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B6BB5A-41EC-4143-7140-19BD7843C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765" y="941521"/>
            <a:ext cx="3321536" cy="26791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1E758D-BC55-AD8E-B73C-6E07595A950A}"/>
              </a:ext>
            </a:extLst>
          </p:cNvPr>
          <p:cNvSpPr/>
          <p:nvPr/>
        </p:nvSpPr>
        <p:spPr>
          <a:xfrm>
            <a:off x="8814389" y="1215533"/>
            <a:ext cx="2893767" cy="226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9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3D27D-F120-A2EE-2E74-E433B8E1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290C-D6E0-77D8-8919-AF24CB74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다시 시작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0C4293-85F5-36BB-4EDF-6F22AD88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61" y="2235654"/>
            <a:ext cx="3332633" cy="523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6AE683-C9B0-2866-DB15-6E829584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01" y="2235654"/>
            <a:ext cx="307876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2B99E4-851B-A9EB-68BC-45144C53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06" y="4443276"/>
            <a:ext cx="2943140" cy="166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F75623-B100-77B7-CC57-472794BF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18" y="4443276"/>
            <a:ext cx="4429125" cy="127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60AB5-8843-0F57-1EDB-51A243F061EC}"/>
              </a:ext>
            </a:extLst>
          </p:cNvPr>
          <p:cNvSpPr txBox="1"/>
          <p:nvPr/>
        </p:nvSpPr>
        <p:spPr>
          <a:xfrm>
            <a:off x="1129937" y="15610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게임 마지막에 나오는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0F174-EF97-1748-C2A2-D8DBA8E2EC8A}"/>
              </a:ext>
            </a:extLst>
          </p:cNvPr>
          <p:cNvSpPr txBox="1"/>
          <p:nvPr/>
        </p:nvSpPr>
        <p:spPr>
          <a:xfrm>
            <a:off x="6302699" y="3737217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이 아닌 다른 수를 입력하면 나오는 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4B4F1-82D5-28EB-E7A4-75037C4EABDB}"/>
              </a:ext>
            </a:extLst>
          </p:cNvPr>
          <p:cNvSpPr txBox="1"/>
          <p:nvPr/>
        </p:nvSpPr>
        <p:spPr>
          <a:xfrm>
            <a:off x="7164541" y="156101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</a:t>
            </a:r>
            <a:r>
              <a:rPr lang="ko-KR" altLang="en-US" dirty="0"/>
              <a:t>을 입력하면 나오는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56646-E58C-EFE1-CDAF-CCF6DE043E9A}"/>
              </a:ext>
            </a:extLst>
          </p:cNvPr>
          <p:cNvSpPr txBox="1"/>
          <p:nvPr/>
        </p:nvSpPr>
        <p:spPr>
          <a:xfrm>
            <a:off x="1182033" y="373721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을 입력하면 나오는 화면</a:t>
            </a:r>
          </a:p>
        </p:txBody>
      </p:sp>
    </p:spTree>
    <p:extLst>
      <p:ext uri="{BB962C8B-B14F-4D97-AF65-F5344CB8AC3E}">
        <p14:creationId xmlns:p14="http://schemas.microsoft.com/office/powerpoint/2010/main" val="421275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A8B0-2207-7904-C52C-75DD18397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B7B0E-5CA3-D81F-B3D9-AA05A3AE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행렬 크기 설정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B8DF9-BEBC-3377-579D-D100B6EE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8" y="1563393"/>
            <a:ext cx="5762292" cy="3731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638DFC-FA9C-C6F1-1BC9-0293C4799C30}"/>
              </a:ext>
            </a:extLst>
          </p:cNvPr>
          <p:cNvSpPr txBox="1"/>
          <p:nvPr/>
        </p:nvSpPr>
        <p:spPr>
          <a:xfrm>
            <a:off x="333708" y="5447211"/>
            <a:ext cx="5293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select_matrixsize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matrix_size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로 고정하지 않고 </a:t>
            </a:r>
            <a:r>
              <a:rPr lang="en-US" altLang="ko-KR" dirty="0"/>
              <a:t>3</a:t>
            </a:r>
            <a:r>
              <a:rPr lang="ko-KR" altLang="en-US" dirty="0"/>
              <a:t>보다 큰 숫자로</a:t>
            </a:r>
            <a:endParaRPr lang="en-US" altLang="ko-KR" dirty="0"/>
          </a:p>
          <a:p>
            <a:pPr algn="l"/>
            <a:r>
              <a:rPr lang="ko-KR" altLang="en-US" dirty="0"/>
              <a:t>행렬의 크기를 정하게 해준다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FA321E-40DA-4501-2962-34A3F370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08" y="1563393"/>
            <a:ext cx="2475720" cy="768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ACA092-4560-72CE-FDFF-BF50A96D078C}"/>
              </a:ext>
            </a:extLst>
          </p:cNvPr>
          <p:cNvSpPr txBox="1"/>
          <p:nvPr/>
        </p:nvSpPr>
        <p:spPr>
          <a:xfrm>
            <a:off x="6537008" y="2467365"/>
            <a:ext cx="49728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main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l"/>
            <a:r>
              <a:rPr lang="ko-KR" altLang="en-US" dirty="0"/>
              <a:t>게임을 시작하기 전 행렬 크기를 설정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game_control</a:t>
            </a:r>
            <a:r>
              <a:rPr lang="ko-KR" altLang="en-US" dirty="0"/>
              <a:t>의 매개변수를 </a:t>
            </a:r>
            <a:r>
              <a:rPr lang="en-US" altLang="ko-KR" dirty="0"/>
              <a:t>int</a:t>
            </a:r>
            <a:r>
              <a:rPr lang="ko-KR" altLang="en-US" dirty="0"/>
              <a:t>로 설정 후 </a:t>
            </a:r>
            <a:endParaRPr lang="en-US" altLang="ko-KR" dirty="0"/>
          </a:p>
          <a:p>
            <a:pPr algn="l"/>
            <a:r>
              <a:rPr lang="en-US" altLang="ko-KR" dirty="0" err="1"/>
              <a:t>matrix_size</a:t>
            </a:r>
            <a:r>
              <a:rPr lang="ko-KR" altLang="en-US" dirty="0"/>
              <a:t>의 값을 받아 </a:t>
            </a:r>
            <a:r>
              <a:rPr lang="en-US" altLang="ko-KR" dirty="0" err="1"/>
              <a:t>print_number</a:t>
            </a:r>
            <a:r>
              <a:rPr lang="ko-KR" altLang="en-US" dirty="0"/>
              <a:t>에 사용 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D894EF-C656-B0A4-2D61-3783EB9D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008" y="3199855"/>
            <a:ext cx="3271268" cy="224735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3C7724-43EA-E215-49F6-9166D595DE5E}"/>
              </a:ext>
            </a:extLst>
          </p:cNvPr>
          <p:cNvSpPr/>
          <p:nvPr/>
        </p:nvSpPr>
        <p:spPr>
          <a:xfrm>
            <a:off x="6739703" y="1847983"/>
            <a:ext cx="2193282" cy="312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F9CDCC-F991-BCE0-0EA2-09779A0459D5}"/>
              </a:ext>
            </a:extLst>
          </p:cNvPr>
          <p:cNvSpPr/>
          <p:nvPr/>
        </p:nvSpPr>
        <p:spPr>
          <a:xfrm>
            <a:off x="6790859" y="4296397"/>
            <a:ext cx="1374797" cy="192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8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257D-83A1-EDD1-CFB4-3FF5C2B1E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6D2B0-C695-F1F7-239B-1EE8126F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행렬 크기 설정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768BA-F59B-6AC3-2720-9B14BE02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59" y="2005012"/>
            <a:ext cx="3209925" cy="2847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DE7110-A2FB-781B-CE6D-6AA1BBFB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43" y="2929525"/>
            <a:ext cx="4848225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0874D-DFEC-46B8-86C6-2E595F05FC78}"/>
              </a:ext>
            </a:extLst>
          </p:cNvPr>
          <p:cNvSpPr txBox="1"/>
          <p:nvPr/>
        </p:nvSpPr>
        <p:spPr>
          <a:xfrm>
            <a:off x="1298595" y="436952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/>
              <a:t>인트로에서</a:t>
            </a:r>
            <a:r>
              <a:rPr lang="ko-KR" altLang="en-US" dirty="0"/>
              <a:t> 게임 시작 후 나오는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ABA18-8EE9-DC34-AB3A-C5495EBD429B}"/>
              </a:ext>
            </a:extLst>
          </p:cNvPr>
          <p:cNvSpPr txBox="1"/>
          <p:nvPr/>
        </p:nvSpPr>
        <p:spPr>
          <a:xfrm>
            <a:off x="7038143" y="5245585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행렬 크기를 </a:t>
            </a:r>
            <a:r>
              <a:rPr lang="en-US" altLang="ko-KR" dirty="0"/>
              <a:t>8</a:t>
            </a:r>
            <a:r>
              <a:rPr lang="ko-KR" altLang="en-US" dirty="0"/>
              <a:t>로 입력해서 나오는 화면</a:t>
            </a:r>
          </a:p>
        </p:txBody>
      </p:sp>
    </p:spTree>
    <p:extLst>
      <p:ext uri="{BB962C8B-B14F-4D97-AF65-F5344CB8AC3E}">
        <p14:creationId xmlns:p14="http://schemas.microsoft.com/office/powerpoint/2010/main" val="228284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5388F-8438-EDD5-4065-5EA16450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D924-144D-C28D-8837-90BD1EDB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난이도 설정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44EDD-5783-C313-5C15-4293C941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2" y="876718"/>
            <a:ext cx="3473777" cy="4728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56747-92B9-4FBC-A7DC-4E297D7C84F3}"/>
              </a:ext>
            </a:extLst>
          </p:cNvPr>
          <p:cNvSpPr txBox="1"/>
          <p:nvPr/>
        </p:nvSpPr>
        <p:spPr>
          <a:xfrm>
            <a:off x="882270" y="5579068"/>
            <a:ext cx="31582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/>
              <a:t>난이도 상</a:t>
            </a:r>
            <a:r>
              <a:rPr lang="en-US" altLang="ko-KR" sz="1600" dirty="0"/>
              <a:t>,</a:t>
            </a:r>
            <a:r>
              <a:rPr lang="ko-KR" altLang="en-US" sz="1600" dirty="0"/>
              <a:t>중</a:t>
            </a:r>
            <a:r>
              <a:rPr lang="en-US" altLang="ko-KR" sz="1600" dirty="0"/>
              <a:t>,</a:t>
            </a:r>
            <a:r>
              <a:rPr lang="ko-KR" altLang="en-US" sz="1600" dirty="0"/>
              <a:t>하를 설정하는 함수</a:t>
            </a:r>
            <a:endParaRPr lang="en-US" altLang="ko-KR" sz="1600" dirty="0"/>
          </a:p>
          <a:p>
            <a:pPr algn="l"/>
            <a:r>
              <a:rPr lang="ko-KR" altLang="en-US" sz="1600" dirty="0"/>
              <a:t>하 </a:t>
            </a:r>
            <a:r>
              <a:rPr lang="en-US" altLang="ko-KR" sz="1600" dirty="0"/>
              <a:t>= MAX_NUMBER</a:t>
            </a:r>
            <a:r>
              <a:rPr lang="ko-KR" altLang="en-US" sz="1600" dirty="0"/>
              <a:t>가 </a:t>
            </a:r>
            <a:r>
              <a:rPr lang="en-US" altLang="ko-KR" sz="1600" dirty="0"/>
              <a:t>5</a:t>
            </a:r>
          </a:p>
          <a:p>
            <a:r>
              <a:rPr lang="ko-KR" altLang="en-US" sz="1600" dirty="0"/>
              <a:t>중 </a:t>
            </a:r>
            <a:r>
              <a:rPr lang="en-US" altLang="ko-KR" sz="1600" dirty="0"/>
              <a:t>= MAX_NUMBER</a:t>
            </a:r>
            <a:r>
              <a:rPr lang="ko-KR" altLang="en-US" sz="1600" dirty="0"/>
              <a:t>가 </a:t>
            </a:r>
            <a:r>
              <a:rPr lang="en-US" altLang="ko-KR" sz="1600" dirty="0"/>
              <a:t>8</a:t>
            </a:r>
          </a:p>
          <a:p>
            <a:r>
              <a:rPr lang="ko-KR" altLang="en-US" sz="1600" dirty="0"/>
              <a:t>상 </a:t>
            </a:r>
            <a:r>
              <a:rPr lang="en-US" altLang="ko-KR" sz="1600" dirty="0"/>
              <a:t>= MAX_NUMBER</a:t>
            </a:r>
            <a:r>
              <a:rPr lang="ko-KR" altLang="en-US" sz="1600" dirty="0"/>
              <a:t>가 </a:t>
            </a:r>
            <a:r>
              <a:rPr lang="en-US" altLang="ko-KR" sz="1600" dirty="0"/>
              <a:t>10</a:t>
            </a:r>
          </a:p>
          <a:p>
            <a:r>
              <a:rPr lang="en-US" altLang="ko-KR" sz="1600" dirty="0" err="1"/>
              <a:t>max_number</a:t>
            </a:r>
            <a:r>
              <a:rPr lang="ko-KR" altLang="en-US" sz="1600" dirty="0"/>
              <a:t>를 반환</a:t>
            </a:r>
          </a:p>
          <a:p>
            <a:pPr algn="l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2059C-F36F-088C-C6F4-9030DE44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86" y="876719"/>
            <a:ext cx="2784077" cy="9978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A3193-02FB-60EE-3D69-2B1C878E7DA5}"/>
              </a:ext>
            </a:extLst>
          </p:cNvPr>
          <p:cNvSpPr/>
          <p:nvPr/>
        </p:nvSpPr>
        <p:spPr>
          <a:xfrm>
            <a:off x="5105292" y="1370283"/>
            <a:ext cx="2401739" cy="33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8FE91C-767F-7A2A-401D-0ED2FF2BA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133" y="853137"/>
            <a:ext cx="2612598" cy="16955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9BA3DA-AEEA-6C91-71D8-20B47F134BD4}"/>
              </a:ext>
            </a:extLst>
          </p:cNvPr>
          <p:cNvSpPr/>
          <p:nvPr/>
        </p:nvSpPr>
        <p:spPr>
          <a:xfrm>
            <a:off x="8627001" y="1612206"/>
            <a:ext cx="1584865" cy="32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586BBA-A160-84B3-E197-A2E697020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386" y="2368085"/>
            <a:ext cx="2612598" cy="24726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3CFC45-F287-3DD8-7779-DE5531D61A1E}"/>
              </a:ext>
            </a:extLst>
          </p:cNvPr>
          <p:cNvSpPr/>
          <p:nvPr/>
        </p:nvSpPr>
        <p:spPr>
          <a:xfrm>
            <a:off x="8627001" y="1006282"/>
            <a:ext cx="715226" cy="18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34A116E-D54E-B591-68C5-E7EF01B1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001" y="2733145"/>
            <a:ext cx="2271197" cy="23329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6AD63C-31B3-F42D-65B4-F593BCC383FB}"/>
              </a:ext>
            </a:extLst>
          </p:cNvPr>
          <p:cNvSpPr txBox="1"/>
          <p:nvPr/>
        </p:nvSpPr>
        <p:spPr>
          <a:xfrm>
            <a:off x="4704804" y="5303051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원래 있던 </a:t>
            </a:r>
            <a:r>
              <a:rPr lang="en-US" altLang="ko-KR" dirty="0"/>
              <a:t>MAX_NUMBER</a:t>
            </a:r>
            <a:r>
              <a:rPr lang="ko-KR" altLang="en-US" dirty="0"/>
              <a:t>를 삭제하고 변경점들</a:t>
            </a:r>
          </a:p>
        </p:txBody>
      </p:sp>
    </p:spTree>
    <p:extLst>
      <p:ext uri="{BB962C8B-B14F-4D97-AF65-F5344CB8AC3E}">
        <p14:creationId xmlns:p14="http://schemas.microsoft.com/office/powerpoint/2010/main" val="317434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6B9D-C5C5-BB84-1073-A432F093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CD0B1-CB56-4E09-77C9-08F1B0E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난이도 설정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A89EA-9BFF-1933-3C6F-C3DF0803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70" y="2374719"/>
            <a:ext cx="3086100" cy="209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DA8EB1-A62E-9174-7D50-581C01DE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249" y="2374719"/>
            <a:ext cx="32099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36029-D7F3-9025-E096-FF2129F1731E}"/>
              </a:ext>
            </a:extLst>
          </p:cNvPr>
          <p:cNvSpPr txBox="1"/>
          <p:nvPr/>
        </p:nvSpPr>
        <p:spPr>
          <a:xfrm>
            <a:off x="4452086" y="517289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난이도 중을 선택했을 때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79-F5F0-47BC-7806-B6E4BC5ECA23}"/>
              </a:ext>
            </a:extLst>
          </p:cNvPr>
          <p:cNvSpPr txBox="1"/>
          <p:nvPr/>
        </p:nvSpPr>
        <p:spPr>
          <a:xfrm>
            <a:off x="8745377" y="512160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난이도 상을 선택했을 때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8E0471-9674-B73B-A28D-BD850CFFE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6" y="3189650"/>
            <a:ext cx="3210591" cy="47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1E27C-10BB-932D-F32D-4DF8EBE87B9E}"/>
              </a:ext>
            </a:extLst>
          </p:cNvPr>
          <p:cNvSpPr txBox="1"/>
          <p:nvPr/>
        </p:nvSpPr>
        <p:spPr>
          <a:xfrm>
            <a:off x="824121" y="517467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난이도 설정 화면</a:t>
            </a:r>
          </a:p>
        </p:txBody>
      </p:sp>
    </p:spTree>
    <p:extLst>
      <p:ext uri="{BB962C8B-B14F-4D97-AF65-F5344CB8AC3E}">
        <p14:creationId xmlns:p14="http://schemas.microsoft.com/office/powerpoint/2010/main" val="221627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A64B7-3F21-8551-9B2E-A0DD1FCA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변경점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 err="1"/>
              <a:t>인트로</a:t>
            </a:r>
            <a:r>
              <a:rPr lang="ko-KR" altLang="en-US" dirty="0"/>
              <a:t> 수정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재시작 추가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행렬 크기 설정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난이도</a:t>
            </a:r>
            <a:r>
              <a:rPr lang="en-US" altLang="ko-KR" dirty="0"/>
              <a:t>(</a:t>
            </a:r>
            <a:r>
              <a:rPr lang="ko-KR" altLang="en-US" dirty="0"/>
              <a:t>숫자 개수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0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A64B7-3F21-8551-9B2E-A0DD1FCA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1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D92D-7E40-A309-35A0-818EE9C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82DD6-37C2-AB66-9A6E-AB713C33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소스 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개선 부분</a:t>
            </a:r>
          </a:p>
        </p:txBody>
      </p:sp>
    </p:spTree>
    <p:extLst>
      <p:ext uri="{BB962C8B-B14F-4D97-AF65-F5344CB8AC3E}">
        <p14:creationId xmlns:p14="http://schemas.microsoft.com/office/powerpoint/2010/main" val="14109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F6B8-1606-12C1-A74E-C5CF0B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2501CDA-A81B-B34F-25AE-372EDDDE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4058"/>
            <a:ext cx="6734165" cy="2747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실행 화면</a:t>
            </a:r>
          </a:p>
        </p:txBody>
      </p:sp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EF39559-6A18-9A84-73B8-C3D9A355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8040"/>
            <a:ext cx="3715268" cy="2086266"/>
          </a:xfrm>
          <a:prstGeom prst="rect">
            <a:avLst/>
          </a:prstGeom>
        </p:spPr>
      </p:pic>
      <p:pic>
        <p:nvPicPr>
          <p:cNvPr id="6" name="그림 5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E383AE3-0401-AC61-F9F9-FC357DE6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34" y="3138040"/>
            <a:ext cx="3715268" cy="208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45CCF-810E-1D3B-DC0F-66028DE22162}"/>
              </a:ext>
            </a:extLst>
          </p:cNvPr>
          <p:cNvSpPr txBox="1"/>
          <p:nvPr/>
        </p:nvSpPr>
        <p:spPr>
          <a:xfrm>
            <a:off x="838198" y="5492843"/>
            <a:ext cx="647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실행하면 나오는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50F79-0203-96DE-9076-EC9097A7E54D}"/>
              </a:ext>
            </a:extLst>
          </p:cNvPr>
          <p:cNvSpPr txBox="1"/>
          <p:nvPr/>
        </p:nvSpPr>
        <p:spPr>
          <a:xfrm>
            <a:off x="7638534" y="5492844"/>
            <a:ext cx="371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숫자를 입력하면 다음과 같이 종료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2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328F0-6E2C-72AE-A5B7-7D5D2975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6B7F-B1F1-436F-4E25-CA427C38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FD5E22-5E85-EC77-A3BC-98B7EBE0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5271"/>
            <a:ext cx="3257550" cy="2171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A3DAD-3B38-5E5B-F736-3305BC8B3ACC}"/>
              </a:ext>
            </a:extLst>
          </p:cNvPr>
          <p:cNvSpPr txBox="1"/>
          <p:nvPr/>
        </p:nvSpPr>
        <p:spPr>
          <a:xfrm>
            <a:off x="4865912" y="764966"/>
            <a:ext cx="7171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입출력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시간 관련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conio.h</a:t>
            </a:r>
            <a:r>
              <a:rPr lang="en-US" altLang="ko-KR" dirty="0"/>
              <a:t>&gt;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 err="1"/>
              <a:t>getch</a:t>
            </a:r>
            <a:r>
              <a:rPr lang="en-US" altLang="ko-KR" dirty="0"/>
              <a:t>(), </a:t>
            </a:r>
            <a:r>
              <a:rPr lang="en-US" altLang="ko-KR" dirty="0" err="1"/>
              <a:t>kbhit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난수 생성</a:t>
            </a:r>
            <a:r>
              <a:rPr lang="en-US" altLang="ko-KR" dirty="0"/>
              <a:t> </a:t>
            </a:r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MATRIX_SIZE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행과 열의 사이즈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MAX_NUMBER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랜덤으로 나올 수 있는 수의 값</a:t>
            </a:r>
            <a:r>
              <a:rPr lang="en-US" altLang="ko-KR" dirty="0"/>
              <a:t>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/>
              <a:t>TIME_LIMIT</a:t>
            </a:r>
          </a:p>
          <a:p>
            <a:pPr algn="l"/>
            <a:r>
              <a:rPr lang="en-US" altLang="ko-KR" dirty="0"/>
              <a:t>-  </a:t>
            </a:r>
            <a:r>
              <a:rPr lang="ko-KR" altLang="en-US" dirty="0"/>
              <a:t>시간 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60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2758-A491-839C-76C5-99C6A4DA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23C2-51E3-8558-9A18-1058A3B5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964B5-71E8-DE0E-BB75-5BC63ECC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4966"/>
            <a:ext cx="7324725" cy="2404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8FD73-6550-3651-2058-51D21D1A7876}"/>
              </a:ext>
            </a:extLst>
          </p:cNvPr>
          <p:cNvSpPr txBox="1"/>
          <p:nvPr/>
        </p:nvSpPr>
        <p:spPr>
          <a:xfrm>
            <a:off x="838200" y="2508067"/>
            <a:ext cx="1013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intro_game</a:t>
            </a:r>
            <a:r>
              <a:rPr lang="en-US" altLang="ko-KR" dirty="0"/>
              <a:t>(void)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게임의 </a:t>
            </a:r>
            <a:r>
              <a:rPr lang="ko-KR" altLang="en-US" dirty="0" err="1"/>
              <a:t>인트로</a:t>
            </a:r>
            <a:r>
              <a:rPr lang="ko-KR" altLang="en-US" dirty="0"/>
              <a:t> 작성 함수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 err="1"/>
              <a:t>game_control</a:t>
            </a:r>
            <a:r>
              <a:rPr lang="en-US" altLang="ko-KR" dirty="0"/>
              <a:t>(void)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게임 시작 시 나오는 화면들의 실행 함수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 err="1"/>
              <a:t>print_number</a:t>
            </a:r>
            <a:r>
              <a:rPr lang="en-US" altLang="ko-KR" dirty="0"/>
              <a:t>(int n, int </a:t>
            </a:r>
            <a:r>
              <a:rPr lang="en-US" altLang="ko-KR" dirty="0" err="1"/>
              <a:t>cnt</a:t>
            </a:r>
            <a:r>
              <a:rPr lang="en-US" altLang="ko-KR" dirty="0"/>
              <a:t>[])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/>
              <a:t>MATRIX_SIZE </a:t>
            </a:r>
            <a:r>
              <a:rPr lang="ko-KR" altLang="en-US" dirty="0"/>
              <a:t>크기의 난수의 행렬 작성 함수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 err="1"/>
              <a:t>find_num</a:t>
            </a:r>
            <a:r>
              <a:rPr lang="en-US" altLang="ko-KR" dirty="0"/>
              <a:t>(int </a:t>
            </a:r>
            <a:r>
              <a:rPr lang="en-US" altLang="ko-KR" dirty="0" err="1"/>
              <a:t>cnt</a:t>
            </a:r>
            <a:r>
              <a:rPr lang="en-US" altLang="ko-KR" dirty="0"/>
              <a:t>[])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가장 개수가 많은 수 찾아주는 함수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dirty="0"/>
          </a:p>
          <a:p>
            <a:pPr algn="l"/>
            <a:r>
              <a:rPr lang="en-US" altLang="ko-KR" dirty="0" err="1"/>
              <a:t>check_result</a:t>
            </a:r>
            <a:r>
              <a:rPr lang="en-US" altLang="ko-KR" dirty="0"/>
              <a:t>(int user, int answer, int </a:t>
            </a:r>
            <a:r>
              <a:rPr lang="en-US" altLang="ko-KR" dirty="0" err="1"/>
              <a:t>cnt</a:t>
            </a:r>
            <a:r>
              <a:rPr lang="en-US" altLang="ko-KR" dirty="0"/>
              <a:t>[])</a:t>
            </a:r>
          </a:p>
          <a:p>
            <a:pPr algn="l"/>
            <a:r>
              <a:rPr lang="en-US" altLang="ko-KR" dirty="0"/>
              <a:t>-  </a:t>
            </a:r>
            <a:r>
              <a:rPr lang="ko-KR" altLang="en-US" dirty="0"/>
              <a:t>결과를 확인하고 결과를 알려주는 함수</a:t>
            </a:r>
          </a:p>
        </p:txBody>
      </p:sp>
    </p:spTree>
    <p:extLst>
      <p:ext uri="{BB962C8B-B14F-4D97-AF65-F5344CB8AC3E}">
        <p14:creationId xmlns:p14="http://schemas.microsoft.com/office/powerpoint/2010/main" val="238722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09CB-D75E-171D-7195-8D3DA3FB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FA0F3-E426-A396-16A1-551C2795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518BAF-1ECC-DC67-2027-4472A762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118"/>
            <a:ext cx="3924300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AFBD6-CCD9-DA23-3D20-4C15CE78F31D}"/>
              </a:ext>
            </a:extLst>
          </p:cNvPr>
          <p:cNvSpPr txBox="1"/>
          <p:nvPr/>
        </p:nvSpPr>
        <p:spPr>
          <a:xfrm>
            <a:off x="838200" y="132960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main </a:t>
            </a:r>
            <a:r>
              <a:rPr lang="ko-KR" altLang="en-US" dirty="0"/>
              <a:t>함수 분석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E0E36-1AED-CAB1-B014-8FBF61F73832}"/>
              </a:ext>
            </a:extLst>
          </p:cNvPr>
          <p:cNvSpPr txBox="1"/>
          <p:nvPr/>
        </p:nvSpPr>
        <p:spPr>
          <a:xfrm>
            <a:off x="838200" y="4636702"/>
            <a:ext cx="5205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난수 생성을 위해서 </a:t>
            </a:r>
            <a:r>
              <a:rPr lang="en-US" altLang="ko-KR" dirty="0" err="1"/>
              <a:t>srand</a:t>
            </a:r>
            <a:r>
              <a:rPr lang="en-US" altLang="ko-KR" dirty="0"/>
              <a:t>(time(NULL))</a:t>
            </a:r>
          </a:p>
          <a:p>
            <a:pPr algn="l"/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게임 </a:t>
            </a:r>
            <a:r>
              <a:rPr lang="ko-KR" altLang="en-US" dirty="0" err="1"/>
              <a:t>인트로</a:t>
            </a:r>
            <a:r>
              <a:rPr lang="ko-KR" altLang="en-US" dirty="0"/>
              <a:t> 함수 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게임 시작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152E73-8905-03DB-6F93-B08B4C23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49" y="1970118"/>
            <a:ext cx="5957481" cy="2170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2183F2-DB43-6CA5-E238-FB519B99F827}"/>
              </a:ext>
            </a:extLst>
          </p:cNvPr>
          <p:cNvSpPr txBox="1"/>
          <p:nvPr/>
        </p:nvSpPr>
        <p:spPr>
          <a:xfrm>
            <a:off x="6043749" y="1329601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intro_game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ABE11-0071-1B62-9389-FDEF8D83A724}"/>
              </a:ext>
            </a:extLst>
          </p:cNvPr>
          <p:cNvSpPr txBox="1"/>
          <p:nvPr/>
        </p:nvSpPr>
        <p:spPr>
          <a:xfrm>
            <a:off x="6043749" y="4636702"/>
            <a:ext cx="5205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게임을 시작하면 나오는 창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게임의 플레이 방식 안내</a:t>
            </a:r>
            <a:endParaRPr lang="en-US" altLang="ko-KR" dirty="0"/>
          </a:p>
          <a:p>
            <a:pPr algn="l"/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dirty="0" err="1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를 사용해서 키를 입력 받을 때까지 대기</a:t>
            </a:r>
          </a:p>
        </p:txBody>
      </p:sp>
    </p:spTree>
    <p:extLst>
      <p:ext uri="{BB962C8B-B14F-4D97-AF65-F5344CB8AC3E}">
        <p14:creationId xmlns:p14="http://schemas.microsoft.com/office/powerpoint/2010/main" val="1189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D4F8-AFF1-6EE7-2074-100BFA1E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57135-8434-74FE-2FBF-AFE6288E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9EFDDF-BA19-5069-A64C-5A12EB88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14"/>
            <a:ext cx="3940219" cy="334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A0569-6427-4789-766E-76C44F8F4947}"/>
              </a:ext>
            </a:extLst>
          </p:cNvPr>
          <p:cNvSpPr txBox="1"/>
          <p:nvPr/>
        </p:nvSpPr>
        <p:spPr>
          <a:xfrm>
            <a:off x="838200" y="142774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print_number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  <a:endParaRPr lang="en-US" altLang="ko-KR" dirty="0"/>
          </a:p>
        </p:txBody>
      </p:sp>
      <p:pic>
        <p:nvPicPr>
          <p:cNvPr id="10" name="그림 9" descr="스크린샷, 폰트, 텍스트, 번호이(가) 표시된 사진&#10;&#10;자동 생성된 설명">
            <a:extLst>
              <a:ext uri="{FF2B5EF4-FFF2-40B4-BE49-F238E27FC236}">
                <a16:creationId xmlns:a16="http://schemas.microsoft.com/office/drawing/2014/main" id="{D6CDC985-87A4-8645-B231-93A5A1288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0514"/>
            <a:ext cx="1390844" cy="1181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C22FA4-9D68-0A15-E9BD-58EBD9C970AD}"/>
              </a:ext>
            </a:extLst>
          </p:cNvPr>
          <p:cNvCxnSpPr/>
          <p:nvPr/>
        </p:nvCxnSpPr>
        <p:spPr>
          <a:xfrm>
            <a:off x="5094103" y="2524215"/>
            <a:ext cx="718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6E24AE-9384-731D-9F8C-3E3B8D122E57}"/>
              </a:ext>
            </a:extLst>
          </p:cNvPr>
          <p:cNvSpPr txBox="1"/>
          <p:nvPr/>
        </p:nvSpPr>
        <p:spPr>
          <a:xfrm>
            <a:off x="6096000" y="3429000"/>
            <a:ext cx="4390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위의 화면을 만드는 함수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cnt</a:t>
            </a:r>
            <a:r>
              <a:rPr lang="en-US" altLang="ko-KR" dirty="0"/>
              <a:t>[]</a:t>
            </a:r>
          </a:p>
          <a:p>
            <a:pPr algn="l"/>
            <a:r>
              <a:rPr lang="en-US" altLang="ko-KR" dirty="0"/>
              <a:t>-  </a:t>
            </a:r>
            <a:r>
              <a:rPr lang="ko-KR" altLang="en-US" dirty="0"/>
              <a:t>숫자가 화면에 나온 횟수를 저장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위의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algn="l"/>
            <a:r>
              <a:rPr lang="en-US" altLang="ko-KR" dirty="0"/>
              <a:t>-  </a:t>
            </a:r>
            <a:r>
              <a:rPr lang="en-US" altLang="ko-KR" dirty="0" err="1"/>
              <a:t>cnt</a:t>
            </a:r>
            <a:r>
              <a:rPr lang="en-US" altLang="ko-KR" dirty="0"/>
              <a:t>[]</a:t>
            </a:r>
            <a:r>
              <a:rPr lang="ko-KR" altLang="en-US" dirty="0"/>
              <a:t>를 초기화 및 생성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밑의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algn="l"/>
            <a:r>
              <a:rPr lang="en-US" altLang="ko-KR" dirty="0"/>
              <a:t>-  n(MATRIX_SIZE)</a:t>
            </a:r>
            <a:r>
              <a:rPr lang="ko-KR" altLang="en-US" dirty="0"/>
              <a:t> 크기의 행렬을 프린트</a:t>
            </a:r>
            <a:endParaRPr lang="en-US" altLang="ko-KR" dirty="0"/>
          </a:p>
          <a:p>
            <a:pPr algn="l"/>
            <a:r>
              <a:rPr lang="en-US" altLang="ko-KR" dirty="0"/>
              <a:t>-  </a:t>
            </a:r>
            <a:r>
              <a:rPr lang="en-US" altLang="ko-KR" dirty="0" err="1"/>
              <a:t>cnt</a:t>
            </a:r>
            <a:r>
              <a:rPr lang="en-US" altLang="ko-KR" dirty="0"/>
              <a:t>[] </a:t>
            </a:r>
            <a:r>
              <a:rPr lang="ko-KR" altLang="en-US" dirty="0"/>
              <a:t>숫자가 나온 횟수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52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2D2F-7F40-CF16-A3F5-5330D254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A4E35-40E4-9E67-89B6-01D13BC0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512110-C483-31C5-F54F-A0EF4D10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748"/>
            <a:ext cx="4104367" cy="3007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4B8B1-F4FB-93C3-FBE0-557E4E4F9D24}"/>
              </a:ext>
            </a:extLst>
          </p:cNvPr>
          <p:cNvSpPr txBox="1"/>
          <p:nvPr/>
        </p:nvSpPr>
        <p:spPr>
          <a:xfrm>
            <a:off x="838200" y="97350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find_num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44E4E-FAC2-5C49-6BD5-3A9351CA1146}"/>
              </a:ext>
            </a:extLst>
          </p:cNvPr>
          <p:cNvSpPr txBox="1"/>
          <p:nvPr/>
        </p:nvSpPr>
        <p:spPr>
          <a:xfrm>
            <a:off x="838200" y="4691588"/>
            <a:ext cx="524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cnt</a:t>
            </a:r>
            <a:r>
              <a:rPr lang="en-US" altLang="ko-KR" dirty="0"/>
              <a:t>[]</a:t>
            </a:r>
            <a:r>
              <a:rPr lang="ko-KR" altLang="en-US" dirty="0"/>
              <a:t>를 받아서 최대 횟수의 수를 찾아주는 함수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check : </a:t>
            </a:r>
            <a:r>
              <a:rPr lang="ko-KR" altLang="en-US" dirty="0"/>
              <a:t>최대 횟수의 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조건문을 사용해서 </a:t>
            </a:r>
            <a:r>
              <a:rPr lang="en-US" altLang="ko-KR" dirty="0"/>
              <a:t>check</a:t>
            </a:r>
            <a:r>
              <a:rPr lang="ko-KR" altLang="en-US" dirty="0"/>
              <a:t>를 찾은 뒤 반환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082378-E2FB-1E89-9C55-5B98086B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43" y="1427748"/>
            <a:ext cx="5284849" cy="1612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9E966-258D-6AA9-DC07-B5E682385C49}"/>
              </a:ext>
            </a:extLst>
          </p:cNvPr>
          <p:cNvSpPr txBox="1"/>
          <p:nvPr/>
        </p:nvSpPr>
        <p:spPr>
          <a:xfrm>
            <a:off x="6632143" y="973508"/>
            <a:ext cx="25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check_result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DEB36-3697-67A7-B5DF-E6C314070BA8}"/>
              </a:ext>
            </a:extLst>
          </p:cNvPr>
          <p:cNvSpPr txBox="1"/>
          <p:nvPr/>
        </p:nvSpPr>
        <p:spPr>
          <a:xfrm>
            <a:off x="6632143" y="342900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정답</a:t>
            </a:r>
            <a:r>
              <a:rPr lang="en-US" altLang="ko-KR" dirty="0"/>
              <a:t>,</a:t>
            </a:r>
            <a:r>
              <a:rPr lang="ko-KR" altLang="en-US" dirty="0"/>
              <a:t>오답을 확인하고 출력하는 함수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1EAEAD-8EDE-4297-6AF5-E1634597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029" y="4632959"/>
            <a:ext cx="1743075" cy="5048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29F943-D527-7CFC-2DD4-A80B2E194685}"/>
              </a:ext>
            </a:extLst>
          </p:cNvPr>
          <p:cNvCxnSpPr/>
          <p:nvPr/>
        </p:nvCxnSpPr>
        <p:spPr>
          <a:xfrm>
            <a:off x="9274567" y="3944983"/>
            <a:ext cx="0" cy="489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886F-DCA6-A587-7AD9-FEE558738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D3F9-C7CD-8715-591C-016F0C8C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85"/>
            <a:ext cx="10515600" cy="1325563"/>
          </a:xfrm>
        </p:spPr>
        <p:txBody>
          <a:bodyPr/>
          <a:lstStyle/>
          <a:p>
            <a:r>
              <a:rPr lang="ko-KR" altLang="en-US" dirty="0"/>
              <a:t>소스 분석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3B2894-7D7C-4120-834B-60C84980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8209"/>
            <a:ext cx="4834861" cy="5387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D3218-3844-4817-E933-B91645E97E30}"/>
              </a:ext>
            </a:extLst>
          </p:cNvPr>
          <p:cNvSpPr txBox="1"/>
          <p:nvPr/>
        </p:nvSpPr>
        <p:spPr>
          <a:xfrm>
            <a:off x="838200" y="875211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game_control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A121B-3B42-AD35-08B3-A3C35242553C}"/>
              </a:ext>
            </a:extLst>
          </p:cNvPr>
          <p:cNvSpPr txBox="1"/>
          <p:nvPr/>
        </p:nvSpPr>
        <p:spPr>
          <a:xfrm>
            <a:off x="6096000" y="1427748"/>
            <a:ext cx="61606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answer : </a:t>
            </a:r>
            <a:r>
              <a:rPr lang="ko-KR" altLang="en-US" dirty="0"/>
              <a:t>정답</a:t>
            </a:r>
            <a:endParaRPr lang="en-US" altLang="ko-KR" dirty="0"/>
          </a:p>
          <a:p>
            <a:pPr algn="l"/>
            <a:r>
              <a:rPr lang="en-US" altLang="ko-KR" dirty="0"/>
              <a:t>user : </a:t>
            </a:r>
            <a:r>
              <a:rPr lang="ko-KR" altLang="en-US" dirty="0"/>
              <a:t>유저의 입력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system(“</a:t>
            </a:r>
            <a:r>
              <a:rPr lang="en-US" altLang="ko-KR" dirty="0" err="1"/>
              <a:t>cls</a:t>
            </a:r>
            <a:r>
              <a:rPr lang="en-US" altLang="ko-KR" dirty="0"/>
              <a:t>”) </a:t>
            </a:r>
            <a:r>
              <a:rPr lang="ko-KR" altLang="en-US" dirty="0"/>
              <a:t>로 </a:t>
            </a:r>
            <a:r>
              <a:rPr lang="ko-KR" altLang="en-US" dirty="0" err="1"/>
              <a:t>인트로</a:t>
            </a:r>
            <a:r>
              <a:rPr lang="ko-KR" altLang="en-US" dirty="0"/>
              <a:t> 화면 지우기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print_number</a:t>
            </a:r>
            <a:r>
              <a:rPr lang="en-US" altLang="ko-KR" dirty="0"/>
              <a:t> </a:t>
            </a:r>
            <a:r>
              <a:rPr lang="ko-KR" altLang="en-US" dirty="0"/>
              <a:t>함수로 난수 행렬 프린트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answer</a:t>
            </a:r>
            <a:r>
              <a:rPr lang="ko-KR" altLang="en-US" dirty="0"/>
              <a:t>에 </a:t>
            </a:r>
            <a:r>
              <a:rPr lang="en-US" altLang="ko-KR" dirty="0" err="1"/>
              <a:t>find_num</a:t>
            </a:r>
            <a:r>
              <a:rPr lang="en-US" altLang="ko-KR" dirty="0"/>
              <a:t> </a:t>
            </a:r>
            <a:r>
              <a:rPr lang="ko-KR" altLang="en-US" dirty="0"/>
              <a:t>함수로 정답 받기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 err="1"/>
              <a:t>반복문</a:t>
            </a:r>
            <a:r>
              <a:rPr lang="en-US" altLang="ko-KR" dirty="0"/>
              <a:t>(</a:t>
            </a:r>
            <a:r>
              <a:rPr lang="ko-KR" altLang="en-US" dirty="0"/>
              <a:t>키보드의 입력을 받을 때까지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제한 시간 내에 키보드의 입력을 받기</a:t>
            </a:r>
            <a:endParaRPr lang="en-US" altLang="ko-KR" dirty="0"/>
          </a:p>
          <a:p>
            <a:pPr algn="l"/>
            <a:r>
              <a:rPr lang="ko-KR" altLang="en-US" dirty="0"/>
              <a:t>만약 제한 시간을 넘으면</a:t>
            </a:r>
            <a:r>
              <a:rPr lang="en-US" altLang="ko-KR" dirty="0"/>
              <a:t> “</a:t>
            </a:r>
            <a:r>
              <a:rPr lang="ko-KR" altLang="en-US" dirty="0"/>
              <a:t>제한시간을 넘었습니다</a:t>
            </a:r>
            <a:r>
              <a:rPr lang="en-US" altLang="ko-KR" dirty="0"/>
              <a:t>“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는 아스키 코드를 반환하기 때문에 </a:t>
            </a:r>
            <a:r>
              <a:rPr lang="en-US" altLang="ko-KR" dirty="0"/>
              <a:t>– ‘0’ </a:t>
            </a:r>
            <a:r>
              <a:rPr lang="ko-KR" altLang="en-US" dirty="0"/>
              <a:t>을 하여 </a:t>
            </a:r>
            <a:endParaRPr lang="en-US" altLang="ko-KR" dirty="0"/>
          </a:p>
          <a:p>
            <a:pPr algn="l"/>
            <a:r>
              <a:rPr lang="en-US" altLang="ko-KR" dirty="0"/>
              <a:t>user </a:t>
            </a:r>
            <a:r>
              <a:rPr lang="ko-KR" altLang="en-US" dirty="0"/>
              <a:t>입력 변환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check_result</a:t>
            </a:r>
            <a:r>
              <a:rPr lang="en-US" altLang="ko-KR" dirty="0"/>
              <a:t> </a:t>
            </a:r>
            <a:r>
              <a:rPr lang="ko-KR" altLang="en-US" dirty="0"/>
              <a:t>함수로 결과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8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BBD8A10FD8144DBFA6F9265504D4F8" ma:contentTypeVersion="0" ma:contentTypeDescription="새 문서를 만듭니다." ma:contentTypeScope="" ma:versionID="30a52f46a7466aa998a44cb04a8880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120eaca77f2ec7618fbad62ecf901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0B6879-DB56-4545-8F7E-F16EFCDC48DE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DFAD68B-FC2B-485B-9F40-3051E6220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08574E-2C65-43E2-B554-C0B56AACD5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749</Words>
  <Application>Microsoft Office PowerPoint</Application>
  <PresentationFormat>와이드스크린</PresentationFormat>
  <Paragraphs>174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게임 프로그래밍 발표</vt:lpstr>
      <vt:lpstr>목차</vt:lpstr>
      <vt:lpstr>소스 분석 </vt:lpstr>
      <vt:lpstr>소스 분석 </vt:lpstr>
      <vt:lpstr>소스 분석 </vt:lpstr>
      <vt:lpstr>소스 분석 </vt:lpstr>
      <vt:lpstr>소스 분석 </vt:lpstr>
      <vt:lpstr>소스 분석 </vt:lpstr>
      <vt:lpstr>소스 분석 </vt:lpstr>
      <vt:lpstr>추가 기능(인트로 수정) </vt:lpstr>
      <vt:lpstr>추가 기능(인트로 수정) </vt:lpstr>
      <vt:lpstr>추가 기능(다시 시작) </vt:lpstr>
      <vt:lpstr>추가 기능(다시 시작) </vt:lpstr>
      <vt:lpstr>추가 기능(행렬 크기 설정) </vt:lpstr>
      <vt:lpstr>추가 기능(행렬 크기 설정) </vt:lpstr>
      <vt:lpstr>추가 기능(난이도 설정) </vt:lpstr>
      <vt:lpstr>추가 기능(난이도 설정) </vt:lpstr>
      <vt:lpstr>  변경점  1. 인트로 수정   2. 재시작 추가   3. 행렬 크기 설정   4. 난이도(숫자 개수) 설정 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발표</dc:title>
  <dc:creator>양현수</dc:creator>
  <cp:lastModifiedBy>user</cp:lastModifiedBy>
  <cp:revision>4</cp:revision>
  <dcterms:created xsi:type="dcterms:W3CDTF">2024-10-09T03:51:14Z</dcterms:created>
  <dcterms:modified xsi:type="dcterms:W3CDTF">2024-10-10T00:48:54Z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0x01010060BBD8A10FD8144DBFA6F9265504D4F8</vt:lpwstr>
  </property>
</Properties>
</file>