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8" r:id="rId6"/>
    <p:sldId id="266" r:id="rId7"/>
    <p:sldId id="269" r:id="rId8"/>
    <p:sldId id="270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0EA0-6913-47FB-B3AB-8047029033BC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2D87F-9ED8-48FC-B19E-7E8E0EA1C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8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2D87F-9ED8-48FC-B19E-7E8E0EA1C8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8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2D87F-9ED8-48FC-B19E-7E8E0EA1C8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C58CF-3292-4D44-A6D4-EBD297A43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5EEFEA-D155-40CC-AEC9-0E776702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24B40-CDC2-1BAB-BC4E-88A3F4B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2225-C4D8-4F62-8265-FEC454CA6A94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75C75-F2BD-F680-5BBB-140F418E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5F3AB-4BAC-ECC1-172D-05549A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F75CE-5145-BFA6-523C-C2FE8A55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08874C-2ACE-FB14-B337-BFC87007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ABCC4-9D88-402A-F431-28887143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995B-7DC0-47C5-BBFE-B90CB127BF7E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4B54B-17F2-BCA8-894B-A5B3AD88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6F4DC-31DE-FC3D-71D9-367F51B3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EC3851-9F8F-BD4A-7B23-02B56B7A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CAD89E-507D-6D33-D488-1916E392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A28BD-9000-319B-457B-48DE741F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0252-9A5C-44AC-A04E-D4C2F46132F0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39FE7-5318-388E-3D5F-8FA355CC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7F214-1E92-65C7-ACF3-2250FDC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420D6-9A22-CCC4-22F9-FAD9522A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517E9-566E-8C81-5206-C878A8BC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D8F15-570B-9775-148C-735E5E1D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4F4-980E-4BA9-A5D5-46AAC127F097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D7ED6-F9A0-84C5-7D72-EDD94C4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64393-76E6-7E39-8D6A-2962945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3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14CC9-EC58-224E-6E03-F5B42BD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9FF2F-F6CB-6A5F-951E-885ED55A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53FD2-3D99-5ED1-D874-CF61CC03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E862-5280-432D-A2AE-B0DE0F9BFE2F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8D38F-D514-B750-1243-E2A0A41C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6D60D-80CA-75F1-9F04-9C264CF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151D0-9553-B2CE-68FF-D22C1E44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95C91-42EC-828B-2CA0-7A8838BD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8EB89-1426-E35B-5820-B9B49636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C6C98B-A9DE-419F-9E90-168452C7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E0BC-F060-4542-9D98-AB66546E0BA5}" type="datetime1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C697BD-4D69-DAB6-7803-2E5B8469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DA4C13-7807-725D-BE23-A377D51F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69082-5C26-D27E-57B9-0B0FFC0A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6FA3E-241C-B367-C9A6-CC8E34EA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79F0B4-C6CE-123B-FAE5-40BFD266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DC5DD-DD1B-2236-792C-7E24F7AB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FD025-B83F-81D1-2928-33E25E0CB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573F80-81AC-D7C6-4B49-DE3D3305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9D6-9547-48C8-9DAB-A7BD5F658AB8}" type="datetime1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0AA000-F1B5-BCD3-29BA-0087A17F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58611B-0A96-38A0-88E3-CE60D5BA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24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F07B9-E715-10B1-B067-32EC6FC1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A2A162-B8F9-2E31-1845-25D43C1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220F-DF78-4308-B114-EE4A6F84DB6E}" type="datetime1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00C266-4C71-4929-6D64-C88AAD2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F63DF2-4737-302B-E65F-0CB1C496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FC91D8-0070-D37E-6D9D-7E90E42F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214E-958E-4007-B0FC-7DC38FD45BF1}" type="datetime1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25B210-1753-7116-9C29-147F7FCB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970C3E-D697-C923-644C-4BF1E4A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71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94676-64A8-0D0E-BC1B-DBD13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3C325-3654-722C-CAEF-A4F54CE6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BEE84B-016E-B980-1C17-D3D4146D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5CFC5-18DD-B668-67E8-7AE71710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EE6E-C999-4507-8484-F4F9EAF0F596}" type="datetime1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353AF-1B33-CBC9-F212-324AF8AC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414C4-9F33-F265-1BB5-954B7459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0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76139-DB68-3157-7E63-9954CF1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D34384-A26F-7DEF-D7C9-44515E3EE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5E7F3-B7E0-8012-BA19-49F08F5C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1E1C3-08D5-BFC9-9C1F-7E70AFC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43DD-854C-44C6-B75E-19FB15AF1E9F}" type="datetime1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5E53E-F46E-BF03-E582-063456B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9A5C2-50C5-87BA-5FB4-C609E58C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319BD-BA3B-58FE-B31C-3A275C74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241F4-23A0-E3D4-9672-FA45DCAA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4C256-56DD-35BE-5FD8-16679162D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A432-E83C-4C9D-A3A4-93F806FE7526}" type="datetime1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094CF-F636-A069-B014-FE14482F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A9E8D-33A5-1A59-7921-7371C8192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06DA-92E7-43ED-B2EE-CA2EEA09C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2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Structures and Algorithms Python: The Complete Bootcamp | Udemy">
            <a:extLst>
              <a:ext uri="{FF2B5EF4-FFF2-40B4-BE49-F238E27FC236}">
                <a16:creationId xmlns:a16="http://schemas.microsoft.com/office/drawing/2014/main" id="{09A983E3-4BB9-0C23-108E-B6B7A945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-1"/>
            <a:ext cx="12200384" cy="6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ADDBFF7-4A35-75FD-957F-F6B6E0AB80F7}"/>
              </a:ext>
            </a:extLst>
          </p:cNvPr>
          <p:cNvGrpSpPr/>
          <p:nvPr/>
        </p:nvGrpSpPr>
        <p:grpSpPr>
          <a:xfrm>
            <a:off x="-8385" y="6748"/>
            <a:ext cx="12200386" cy="7041753"/>
            <a:chOff x="-8385" y="6748"/>
            <a:chExt cx="12200386" cy="7041753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4FFEAD9-353F-2418-7B8D-D05EE57B7C7D}"/>
                </a:ext>
              </a:extLst>
            </p:cNvPr>
            <p:cNvSpPr txBox="1"/>
            <p:nvPr/>
          </p:nvSpPr>
          <p:spPr>
            <a:xfrm>
              <a:off x="0" y="6748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12192001" h="6858000">
                  <a:moveTo>
                    <a:pt x="4319755" y="4322076"/>
                  </a:moveTo>
                  <a:cubicBezTo>
                    <a:pt x="4402969" y="4322076"/>
                    <a:pt x="4473469" y="4352290"/>
                    <a:pt x="4531256" y="4412719"/>
                  </a:cubicBezTo>
                  <a:cubicBezTo>
                    <a:pt x="4589044" y="4473148"/>
                    <a:pt x="4617937" y="4546620"/>
                    <a:pt x="4617937" y="4633136"/>
                  </a:cubicBezTo>
                  <a:cubicBezTo>
                    <a:pt x="4617937" y="4719651"/>
                    <a:pt x="4589044" y="4793124"/>
                    <a:pt x="4531256" y="4853553"/>
                  </a:cubicBezTo>
                  <a:cubicBezTo>
                    <a:pt x="4473469" y="4913981"/>
                    <a:pt x="4402969" y="4944196"/>
                    <a:pt x="4319755" y="4944196"/>
                  </a:cubicBezTo>
                  <a:cubicBezTo>
                    <a:pt x="4237863" y="4944196"/>
                    <a:pt x="4167692" y="4913816"/>
                    <a:pt x="4109245" y="4853057"/>
                  </a:cubicBezTo>
                  <a:cubicBezTo>
                    <a:pt x="4050798" y="4792298"/>
                    <a:pt x="4021573" y="4718991"/>
                    <a:pt x="4021573" y="4633136"/>
                  </a:cubicBezTo>
                  <a:cubicBezTo>
                    <a:pt x="4021573" y="4547281"/>
                    <a:pt x="4050633" y="4473973"/>
                    <a:pt x="4108750" y="4413214"/>
                  </a:cubicBezTo>
                  <a:cubicBezTo>
                    <a:pt x="4166867" y="4352455"/>
                    <a:pt x="4237202" y="4322076"/>
                    <a:pt x="4319755" y="4322076"/>
                  </a:cubicBezTo>
                  <a:close/>
                  <a:moveTo>
                    <a:pt x="8730895" y="3957521"/>
                  </a:moveTo>
                  <a:lnTo>
                    <a:pt x="8730895" y="5309741"/>
                  </a:lnTo>
                  <a:lnTo>
                    <a:pt x="9133094" y="5309741"/>
                  </a:lnTo>
                  <a:lnTo>
                    <a:pt x="9133094" y="3957521"/>
                  </a:lnTo>
                  <a:close/>
                  <a:moveTo>
                    <a:pt x="8148401" y="3957521"/>
                  </a:moveTo>
                  <a:lnTo>
                    <a:pt x="8148401" y="5309741"/>
                  </a:lnTo>
                  <a:lnTo>
                    <a:pt x="8550599" y="5309741"/>
                  </a:lnTo>
                  <a:lnTo>
                    <a:pt x="8550599" y="4797582"/>
                  </a:lnTo>
                  <a:lnTo>
                    <a:pt x="8662541" y="4797582"/>
                  </a:lnTo>
                  <a:lnTo>
                    <a:pt x="8662541" y="4440952"/>
                  </a:lnTo>
                  <a:lnTo>
                    <a:pt x="8550599" y="4440952"/>
                  </a:lnTo>
                  <a:lnTo>
                    <a:pt x="8550599" y="3957521"/>
                  </a:lnTo>
                  <a:close/>
                  <a:moveTo>
                    <a:pt x="6978802" y="3957521"/>
                  </a:moveTo>
                  <a:lnTo>
                    <a:pt x="6978802" y="4345851"/>
                  </a:lnTo>
                  <a:lnTo>
                    <a:pt x="7286891" y="4345851"/>
                  </a:lnTo>
                  <a:lnTo>
                    <a:pt x="7286891" y="5309741"/>
                  </a:lnTo>
                  <a:lnTo>
                    <a:pt x="7689089" y="5309741"/>
                  </a:lnTo>
                  <a:lnTo>
                    <a:pt x="7689089" y="4345851"/>
                  </a:lnTo>
                  <a:lnTo>
                    <a:pt x="7996187" y="4345851"/>
                  </a:lnTo>
                  <a:lnTo>
                    <a:pt x="7996187" y="3957521"/>
                  </a:lnTo>
                  <a:close/>
                  <a:moveTo>
                    <a:pt x="6424376" y="3957521"/>
                  </a:moveTo>
                  <a:lnTo>
                    <a:pt x="6424376" y="5309741"/>
                  </a:lnTo>
                  <a:lnTo>
                    <a:pt x="6826574" y="5309741"/>
                  </a:lnTo>
                  <a:lnTo>
                    <a:pt x="6826574" y="3957521"/>
                  </a:lnTo>
                  <a:close/>
                  <a:moveTo>
                    <a:pt x="5214701" y="3957521"/>
                  </a:moveTo>
                  <a:lnTo>
                    <a:pt x="5214701" y="5309741"/>
                  </a:lnTo>
                  <a:lnTo>
                    <a:pt x="5616900" y="5309741"/>
                  </a:lnTo>
                  <a:lnTo>
                    <a:pt x="5616900" y="4321085"/>
                  </a:lnTo>
                  <a:lnTo>
                    <a:pt x="5688225" y="4321085"/>
                  </a:lnTo>
                  <a:cubicBezTo>
                    <a:pt x="5785968" y="4321085"/>
                    <a:pt x="5834840" y="4353116"/>
                    <a:pt x="5834840" y="4417177"/>
                  </a:cubicBezTo>
                  <a:cubicBezTo>
                    <a:pt x="5834840" y="4489824"/>
                    <a:pt x="5792572" y="4526147"/>
                    <a:pt x="5708038" y="4526147"/>
                  </a:cubicBezTo>
                  <a:lnTo>
                    <a:pt x="5676338" y="4526147"/>
                  </a:lnTo>
                  <a:lnTo>
                    <a:pt x="5676338" y="4873861"/>
                  </a:lnTo>
                  <a:lnTo>
                    <a:pt x="5871493" y="5309741"/>
                  </a:lnTo>
                  <a:lnTo>
                    <a:pt x="6293505" y="5309741"/>
                  </a:lnTo>
                  <a:lnTo>
                    <a:pt x="6061696" y="4752012"/>
                  </a:lnTo>
                  <a:cubicBezTo>
                    <a:pt x="6181232" y="4658232"/>
                    <a:pt x="6241001" y="4542988"/>
                    <a:pt x="6241001" y="4406280"/>
                  </a:cubicBezTo>
                  <a:cubicBezTo>
                    <a:pt x="6241001" y="4272214"/>
                    <a:pt x="6192790" y="4161592"/>
                    <a:pt x="6096368" y="4074416"/>
                  </a:cubicBezTo>
                  <a:cubicBezTo>
                    <a:pt x="6009852" y="3996486"/>
                    <a:pt x="5888004" y="3957521"/>
                    <a:pt x="5730823" y="3957521"/>
                  </a:cubicBezTo>
                  <a:close/>
                  <a:moveTo>
                    <a:pt x="1738913" y="3957521"/>
                  </a:moveTo>
                  <a:lnTo>
                    <a:pt x="1738913" y="4825319"/>
                  </a:lnTo>
                  <a:cubicBezTo>
                    <a:pt x="1738913" y="4977217"/>
                    <a:pt x="1779859" y="5095928"/>
                    <a:pt x="1861752" y="5181454"/>
                  </a:cubicBezTo>
                  <a:cubicBezTo>
                    <a:pt x="1943645" y="5266979"/>
                    <a:pt x="2057898" y="5309741"/>
                    <a:pt x="2204512" y="5309741"/>
                  </a:cubicBezTo>
                  <a:lnTo>
                    <a:pt x="2311501" y="5309741"/>
                  </a:lnTo>
                  <a:lnTo>
                    <a:pt x="2311501" y="4917449"/>
                  </a:lnTo>
                  <a:lnTo>
                    <a:pt x="2290698" y="4917449"/>
                  </a:lnTo>
                  <a:cubicBezTo>
                    <a:pt x="2231260" y="4917449"/>
                    <a:pt x="2191469" y="4907047"/>
                    <a:pt x="2171326" y="4886244"/>
                  </a:cubicBezTo>
                  <a:cubicBezTo>
                    <a:pt x="2151183" y="4865440"/>
                    <a:pt x="2141112" y="4823668"/>
                    <a:pt x="2141112" y="4760928"/>
                  </a:cubicBezTo>
                  <a:lnTo>
                    <a:pt x="2141112" y="3957521"/>
                  </a:lnTo>
                  <a:close/>
                  <a:moveTo>
                    <a:pt x="11525068" y="3923840"/>
                  </a:moveTo>
                  <a:cubicBezTo>
                    <a:pt x="11398927" y="3923840"/>
                    <a:pt x="11290452" y="3969904"/>
                    <a:pt x="11199644" y="4062033"/>
                  </a:cubicBezTo>
                  <a:cubicBezTo>
                    <a:pt x="11108835" y="4154163"/>
                    <a:pt x="11063431" y="4263959"/>
                    <a:pt x="11063431" y="4391420"/>
                  </a:cubicBezTo>
                  <a:cubicBezTo>
                    <a:pt x="11063431" y="4497088"/>
                    <a:pt x="11093481" y="4602756"/>
                    <a:pt x="11153579" y="4708424"/>
                  </a:cubicBezTo>
                  <a:cubicBezTo>
                    <a:pt x="11191223" y="4775127"/>
                    <a:pt x="11210046" y="4818385"/>
                    <a:pt x="11210046" y="4838198"/>
                  </a:cubicBezTo>
                  <a:cubicBezTo>
                    <a:pt x="11210046" y="4868577"/>
                    <a:pt x="11198323" y="4893838"/>
                    <a:pt x="11174878" y="4913981"/>
                  </a:cubicBezTo>
                  <a:cubicBezTo>
                    <a:pt x="11151433" y="4934124"/>
                    <a:pt x="11122209" y="4944196"/>
                    <a:pt x="11087207" y="4944196"/>
                  </a:cubicBezTo>
                  <a:cubicBezTo>
                    <a:pt x="11057487" y="4944196"/>
                    <a:pt x="11023476" y="4931978"/>
                    <a:pt x="10985171" y="4907542"/>
                  </a:cubicBezTo>
                  <a:lnTo>
                    <a:pt x="10985171" y="5298844"/>
                  </a:lnTo>
                  <a:cubicBezTo>
                    <a:pt x="11048572" y="5328563"/>
                    <a:pt x="11112633" y="5343423"/>
                    <a:pt x="11177355" y="5343423"/>
                  </a:cubicBezTo>
                  <a:cubicBezTo>
                    <a:pt x="11312081" y="5343423"/>
                    <a:pt x="11426170" y="5297853"/>
                    <a:pt x="11519620" y="5206715"/>
                  </a:cubicBezTo>
                  <a:cubicBezTo>
                    <a:pt x="11613070" y="5115576"/>
                    <a:pt x="11659795" y="5004295"/>
                    <a:pt x="11659795" y="4872870"/>
                  </a:cubicBezTo>
                  <a:cubicBezTo>
                    <a:pt x="11659795" y="4783052"/>
                    <a:pt x="11632057" y="4689932"/>
                    <a:pt x="11576581" y="4593510"/>
                  </a:cubicBezTo>
                  <a:lnTo>
                    <a:pt x="11545872" y="4540016"/>
                  </a:lnTo>
                  <a:cubicBezTo>
                    <a:pt x="11522096" y="4498409"/>
                    <a:pt x="11510209" y="4464067"/>
                    <a:pt x="11510209" y="4436990"/>
                  </a:cubicBezTo>
                  <a:cubicBezTo>
                    <a:pt x="11510209" y="4405289"/>
                    <a:pt x="11521106" y="4378212"/>
                    <a:pt x="11542900" y="4355757"/>
                  </a:cubicBezTo>
                  <a:cubicBezTo>
                    <a:pt x="11564694" y="4333303"/>
                    <a:pt x="11590780" y="4322076"/>
                    <a:pt x="11621160" y="4322076"/>
                  </a:cubicBezTo>
                  <a:cubicBezTo>
                    <a:pt x="11637010" y="4322076"/>
                    <a:pt x="11659465" y="4327029"/>
                    <a:pt x="11688523" y="4336935"/>
                  </a:cubicBezTo>
                  <a:lnTo>
                    <a:pt x="11688523" y="3951577"/>
                  </a:lnTo>
                  <a:cubicBezTo>
                    <a:pt x="11635029" y="3933086"/>
                    <a:pt x="11580544" y="3923840"/>
                    <a:pt x="11525068" y="3923840"/>
                  </a:cubicBezTo>
                  <a:close/>
                  <a:moveTo>
                    <a:pt x="9773227" y="3923840"/>
                  </a:moveTo>
                  <a:cubicBezTo>
                    <a:pt x="9656332" y="3923840"/>
                    <a:pt x="9561231" y="3962144"/>
                    <a:pt x="9487924" y="4038753"/>
                  </a:cubicBezTo>
                  <a:cubicBezTo>
                    <a:pt x="9414617" y="4115363"/>
                    <a:pt x="9377963" y="4214096"/>
                    <a:pt x="9377963" y="4334954"/>
                  </a:cubicBezTo>
                  <a:lnTo>
                    <a:pt x="9377963" y="5309741"/>
                  </a:lnTo>
                  <a:lnTo>
                    <a:pt x="9780162" y="5309741"/>
                  </a:lnTo>
                  <a:lnTo>
                    <a:pt x="9780162" y="4430055"/>
                  </a:lnTo>
                  <a:cubicBezTo>
                    <a:pt x="9780162" y="4358069"/>
                    <a:pt x="9799975" y="4322076"/>
                    <a:pt x="9839600" y="4322076"/>
                  </a:cubicBezTo>
                  <a:cubicBezTo>
                    <a:pt x="9860733" y="4322076"/>
                    <a:pt x="9874932" y="4329340"/>
                    <a:pt x="9882198" y="4343870"/>
                  </a:cubicBezTo>
                  <a:cubicBezTo>
                    <a:pt x="9889461" y="4358399"/>
                    <a:pt x="9893095" y="4387128"/>
                    <a:pt x="9893095" y="4430055"/>
                  </a:cubicBezTo>
                  <a:lnTo>
                    <a:pt x="9893095" y="5309741"/>
                  </a:lnTo>
                  <a:lnTo>
                    <a:pt x="10295292" y="5309741"/>
                  </a:lnTo>
                  <a:lnTo>
                    <a:pt x="10295292" y="4423121"/>
                  </a:lnTo>
                  <a:cubicBezTo>
                    <a:pt x="10295292" y="4355757"/>
                    <a:pt x="10315105" y="4322076"/>
                    <a:pt x="10354730" y="4322076"/>
                  </a:cubicBezTo>
                  <a:cubicBezTo>
                    <a:pt x="10375864" y="4322076"/>
                    <a:pt x="10389898" y="4329175"/>
                    <a:pt x="10396832" y="4343374"/>
                  </a:cubicBezTo>
                  <a:cubicBezTo>
                    <a:pt x="10403767" y="4357574"/>
                    <a:pt x="10407234" y="4386467"/>
                    <a:pt x="10407234" y="4430055"/>
                  </a:cubicBezTo>
                  <a:lnTo>
                    <a:pt x="10407234" y="5309741"/>
                  </a:lnTo>
                  <a:lnTo>
                    <a:pt x="10809433" y="5309741"/>
                  </a:lnTo>
                  <a:lnTo>
                    <a:pt x="10809433" y="4369626"/>
                  </a:lnTo>
                  <a:cubicBezTo>
                    <a:pt x="10809433" y="4225654"/>
                    <a:pt x="10777072" y="4115363"/>
                    <a:pt x="10712350" y="4038753"/>
                  </a:cubicBezTo>
                  <a:cubicBezTo>
                    <a:pt x="10647629" y="3962144"/>
                    <a:pt x="10554509" y="3923840"/>
                    <a:pt x="10432991" y="3923840"/>
                  </a:cubicBezTo>
                  <a:cubicBezTo>
                    <a:pt x="10356381" y="3923840"/>
                    <a:pt x="10291990" y="3938534"/>
                    <a:pt x="10239816" y="3967923"/>
                  </a:cubicBezTo>
                  <a:cubicBezTo>
                    <a:pt x="10187643" y="3997312"/>
                    <a:pt x="10138773" y="4046348"/>
                    <a:pt x="10093203" y="4115033"/>
                  </a:cubicBezTo>
                  <a:cubicBezTo>
                    <a:pt x="10018574" y="3987571"/>
                    <a:pt x="9911917" y="3923840"/>
                    <a:pt x="9773227" y="3923840"/>
                  </a:cubicBezTo>
                  <a:close/>
                  <a:moveTo>
                    <a:pt x="4331643" y="3923840"/>
                  </a:moveTo>
                  <a:cubicBezTo>
                    <a:pt x="4129553" y="3923840"/>
                    <a:pt x="3958668" y="3992524"/>
                    <a:pt x="3818989" y="4129892"/>
                  </a:cubicBezTo>
                  <a:cubicBezTo>
                    <a:pt x="3679308" y="4267260"/>
                    <a:pt x="3609469" y="4435008"/>
                    <a:pt x="3609469" y="4633136"/>
                  </a:cubicBezTo>
                  <a:cubicBezTo>
                    <a:pt x="3609469" y="4829282"/>
                    <a:pt x="3678813" y="4996700"/>
                    <a:pt x="3817502" y="5135389"/>
                  </a:cubicBezTo>
                  <a:cubicBezTo>
                    <a:pt x="3956192" y="5274078"/>
                    <a:pt x="4123609" y="5343423"/>
                    <a:pt x="4319755" y="5343423"/>
                  </a:cubicBezTo>
                  <a:cubicBezTo>
                    <a:pt x="4517222" y="5343423"/>
                    <a:pt x="4684970" y="5274408"/>
                    <a:pt x="4822999" y="5136380"/>
                  </a:cubicBezTo>
                  <a:cubicBezTo>
                    <a:pt x="4961028" y="4998351"/>
                    <a:pt x="5030042" y="4830603"/>
                    <a:pt x="5030042" y="4633136"/>
                  </a:cubicBezTo>
                  <a:cubicBezTo>
                    <a:pt x="5030042" y="4438971"/>
                    <a:pt x="4961523" y="4272214"/>
                    <a:pt x="4824485" y="4132864"/>
                  </a:cubicBezTo>
                  <a:cubicBezTo>
                    <a:pt x="4687447" y="3993514"/>
                    <a:pt x="4523166" y="3923840"/>
                    <a:pt x="4331643" y="3923840"/>
                  </a:cubicBezTo>
                  <a:close/>
                  <a:moveTo>
                    <a:pt x="3045234" y="3923840"/>
                  </a:moveTo>
                  <a:cubicBezTo>
                    <a:pt x="2849748" y="3923840"/>
                    <a:pt x="2686787" y="3990542"/>
                    <a:pt x="2556354" y="4123948"/>
                  </a:cubicBezTo>
                  <a:cubicBezTo>
                    <a:pt x="2425920" y="4257354"/>
                    <a:pt x="2360703" y="4424442"/>
                    <a:pt x="2360703" y="4625211"/>
                  </a:cubicBezTo>
                  <a:cubicBezTo>
                    <a:pt x="2360703" y="4825319"/>
                    <a:pt x="2424764" y="4995049"/>
                    <a:pt x="2552887" y="5134398"/>
                  </a:cubicBezTo>
                  <a:cubicBezTo>
                    <a:pt x="2681009" y="5273748"/>
                    <a:pt x="2836870" y="5343423"/>
                    <a:pt x="3020468" y="5343423"/>
                  </a:cubicBezTo>
                  <a:cubicBezTo>
                    <a:pt x="3161798" y="5343423"/>
                    <a:pt x="3280840" y="5298514"/>
                    <a:pt x="3377592" y="5208696"/>
                  </a:cubicBezTo>
                  <a:cubicBezTo>
                    <a:pt x="3474344" y="5118878"/>
                    <a:pt x="3522720" y="5007927"/>
                    <a:pt x="3522720" y="4875842"/>
                  </a:cubicBezTo>
                  <a:cubicBezTo>
                    <a:pt x="3522720" y="4762249"/>
                    <a:pt x="3481444" y="4654269"/>
                    <a:pt x="3398891" y="4551904"/>
                  </a:cubicBezTo>
                  <a:lnTo>
                    <a:pt x="3015514" y="4551904"/>
                  </a:lnTo>
                  <a:lnTo>
                    <a:pt x="3015514" y="4859001"/>
                  </a:lnTo>
                  <a:lnTo>
                    <a:pt x="3111606" y="4859001"/>
                  </a:lnTo>
                  <a:cubicBezTo>
                    <a:pt x="3151232" y="4859001"/>
                    <a:pt x="3171044" y="4872210"/>
                    <a:pt x="3171044" y="4898627"/>
                  </a:cubicBezTo>
                  <a:cubicBezTo>
                    <a:pt x="3171044" y="4933629"/>
                    <a:pt x="3140995" y="4951130"/>
                    <a:pt x="3080896" y="4951130"/>
                  </a:cubicBezTo>
                  <a:cubicBezTo>
                    <a:pt x="2986455" y="4951130"/>
                    <a:pt x="2911498" y="4923062"/>
                    <a:pt x="2856022" y="4866926"/>
                  </a:cubicBezTo>
                  <a:cubicBezTo>
                    <a:pt x="2800546" y="4810790"/>
                    <a:pt x="2772808" y="4734842"/>
                    <a:pt x="2772808" y="4639080"/>
                  </a:cubicBezTo>
                  <a:cubicBezTo>
                    <a:pt x="2772808" y="4545299"/>
                    <a:pt x="2802692" y="4469020"/>
                    <a:pt x="2862461" y="4410242"/>
                  </a:cubicBezTo>
                  <a:cubicBezTo>
                    <a:pt x="2922229" y="4351465"/>
                    <a:pt x="2999334" y="4322076"/>
                    <a:pt x="3093774" y="4322076"/>
                  </a:cubicBezTo>
                  <a:cubicBezTo>
                    <a:pt x="3145948" y="4322076"/>
                    <a:pt x="3203735" y="4336935"/>
                    <a:pt x="3267136" y="4366654"/>
                  </a:cubicBezTo>
                  <a:lnTo>
                    <a:pt x="3267136" y="3964456"/>
                  </a:lnTo>
                  <a:cubicBezTo>
                    <a:pt x="3185904" y="3937378"/>
                    <a:pt x="3111936" y="3923840"/>
                    <a:pt x="3045234" y="3923840"/>
                  </a:cubicBezTo>
                  <a:close/>
                  <a:moveTo>
                    <a:pt x="1057857" y="3923840"/>
                  </a:moveTo>
                  <a:cubicBezTo>
                    <a:pt x="893411" y="3923840"/>
                    <a:pt x="765784" y="3969904"/>
                    <a:pt x="674976" y="4062033"/>
                  </a:cubicBezTo>
                  <a:cubicBezTo>
                    <a:pt x="584167" y="4154163"/>
                    <a:pt x="538763" y="4283441"/>
                    <a:pt x="538763" y="4449868"/>
                  </a:cubicBezTo>
                  <a:lnTo>
                    <a:pt x="538763" y="5309741"/>
                  </a:lnTo>
                  <a:lnTo>
                    <a:pt x="940962" y="5309741"/>
                  </a:lnTo>
                  <a:lnTo>
                    <a:pt x="940962" y="4987784"/>
                  </a:lnTo>
                  <a:lnTo>
                    <a:pt x="1056866" y="4987784"/>
                  </a:lnTo>
                  <a:lnTo>
                    <a:pt x="1056866" y="4631155"/>
                  </a:lnTo>
                  <a:lnTo>
                    <a:pt x="940962" y="4631155"/>
                  </a:lnTo>
                  <a:lnTo>
                    <a:pt x="940962" y="4462746"/>
                  </a:lnTo>
                  <a:cubicBezTo>
                    <a:pt x="940962" y="4368966"/>
                    <a:pt x="972332" y="4322076"/>
                    <a:pt x="1035072" y="4322076"/>
                  </a:cubicBezTo>
                  <a:cubicBezTo>
                    <a:pt x="1067433" y="4322076"/>
                    <a:pt x="1089887" y="4332312"/>
                    <a:pt x="1102435" y="4352785"/>
                  </a:cubicBezTo>
                  <a:cubicBezTo>
                    <a:pt x="1114984" y="4373259"/>
                    <a:pt x="1121258" y="4409912"/>
                    <a:pt x="1121258" y="4462746"/>
                  </a:cubicBezTo>
                  <a:lnTo>
                    <a:pt x="1121258" y="5309741"/>
                  </a:lnTo>
                  <a:lnTo>
                    <a:pt x="1523456" y="5309741"/>
                  </a:lnTo>
                  <a:lnTo>
                    <a:pt x="1523456" y="4435999"/>
                  </a:lnTo>
                  <a:cubicBezTo>
                    <a:pt x="1523456" y="4261647"/>
                    <a:pt x="1485482" y="4132699"/>
                    <a:pt x="1409533" y="4049155"/>
                  </a:cubicBezTo>
                  <a:cubicBezTo>
                    <a:pt x="1333584" y="3965611"/>
                    <a:pt x="1216359" y="3923840"/>
                    <a:pt x="1057857" y="3923840"/>
                  </a:cubicBezTo>
                  <a:close/>
                  <a:moveTo>
                    <a:pt x="9805750" y="1547696"/>
                  </a:moveTo>
                  <a:lnTo>
                    <a:pt x="9805750" y="2899916"/>
                  </a:lnTo>
                  <a:lnTo>
                    <a:pt x="10207949" y="2899916"/>
                  </a:lnTo>
                  <a:lnTo>
                    <a:pt x="10207949" y="1936026"/>
                  </a:lnTo>
                  <a:lnTo>
                    <a:pt x="10343666" y="1936026"/>
                  </a:lnTo>
                  <a:cubicBezTo>
                    <a:pt x="10574154" y="1936026"/>
                    <a:pt x="10689398" y="2028156"/>
                    <a:pt x="10689398" y="2212414"/>
                  </a:cubicBezTo>
                  <a:cubicBezTo>
                    <a:pt x="10689398" y="2408560"/>
                    <a:pt x="10572173" y="2506633"/>
                    <a:pt x="10337722" y="2506633"/>
                  </a:cubicBezTo>
                  <a:lnTo>
                    <a:pt x="10273331" y="2506633"/>
                  </a:lnTo>
                  <a:lnTo>
                    <a:pt x="10273331" y="2903879"/>
                  </a:lnTo>
                  <a:cubicBezTo>
                    <a:pt x="10328806" y="2906520"/>
                    <a:pt x="10368762" y="2907841"/>
                    <a:pt x="10393198" y="2907841"/>
                  </a:cubicBezTo>
                  <a:cubicBezTo>
                    <a:pt x="10601232" y="2907841"/>
                    <a:pt x="10771291" y="2843120"/>
                    <a:pt x="10903376" y="2713677"/>
                  </a:cubicBezTo>
                  <a:cubicBezTo>
                    <a:pt x="11035461" y="2584233"/>
                    <a:pt x="11101503" y="2417146"/>
                    <a:pt x="11101503" y="2212414"/>
                  </a:cubicBezTo>
                  <a:cubicBezTo>
                    <a:pt x="11101503" y="1998436"/>
                    <a:pt x="11024234" y="1829037"/>
                    <a:pt x="10869694" y="1704217"/>
                  </a:cubicBezTo>
                  <a:cubicBezTo>
                    <a:pt x="10739591" y="1599870"/>
                    <a:pt x="10559625" y="1547696"/>
                    <a:pt x="10329797" y="1547696"/>
                  </a:cubicBezTo>
                  <a:close/>
                  <a:moveTo>
                    <a:pt x="9221920" y="1547696"/>
                  </a:moveTo>
                  <a:cubicBezTo>
                    <a:pt x="9087194" y="1547696"/>
                    <a:pt x="8982682" y="1583359"/>
                    <a:pt x="8908384" y="1654685"/>
                  </a:cubicBezTo>
                  <a:cubicBezTo>
                    <a:pt x="8834087" y="1726011"/>
                    <a:pt x="8796938" y="1826396"/>
                    <a:pt x="8796938" y="1955839"/>
                  </a:cubicBezTo>
                  <a:lnTo>
                    <a:pt x="8796938" y="2485830"/>
                  </a:lnTo>
                  <a:cubicBezTo>
                    <a:pt x="8796938" y="2619896"/>
                    <a:pt x="8836233" y="2722427"/>
                    <a:pt x="8914823" y="2793423"/>
                  </a:cubicBezTo>
                  <a:cubicBezTo>
                    <a:pt x="8993414" y="2864418"/>
                    <a:pt x="9107007" y="2899916"/>
                    <a:pt x="9255602" y="2899916"/>
                  </a:cubicBezTo>
                  <a:lnTo>
                    <a:pt x="9571615" y="2899916"/>
                  </a:lnTo>
                  <a:lnTo>
                    <a:pt x="9571615" y="2513568"/>
                  </a:lnTo>
                  <a:lnTo>
                    <a:pt x="9301171" y="2513568"/>
                  </a:lnTo>
                  <a:cubicBezTo>
                    <a:pt x="9254282" y="2513568"/>
                    <a:pt x="9223242" y="2509110"/>
                    <a:pt x="9208052" y="2500194"/>
                  </a:cubicBezTo>
                  <a:cubicBezTo>
                    <a:pt x="9192862" y="2491278"/>
                    <a:pt x="9185267" y="2472621"/>
                    <a:pt x="9185267" y="2444223"/>
                  </a:cubicBezTo>
                  <a:cubicBezTo>
                    <a:pt x="9185267" y="2419127"/>
                    <a:pt x="9192697" y="2401296"/>
                    <a:pt x="9207556" y="2390729"/>
                  </a:cubicBezTo>
                  <a:cubicBezTo>
                    <a:pt x="9222416" y="2380162"/>
                    <a:pt x="9247677" y="2374878"/>
                    <a:pt x="9283340" y="2374878"/>
                  </a:cubicBezTo>
                  <a:lnTo>
                    <a:pt x="9545859" y="2374878"/>
                  </a:lnTo>
                  <a:lnTo>
                    <a:pt x="9545859" y="2073725"/>
                  </a:lnTo>
                  <a:lnTo>
                    <a:pt x="9323956" y="2073725"/>
                  </a:lnTo>
                  <a:cubicBezTo>
                    <a:pt x="9281689" y="2073725"/>
                    <a:pt x="9252301" y="2068607"/>
                    <a:pt x="9235789" y="2058370"/>
                  </a:cubicBezTo>
                  <a:cubicBezTo>
                    <a:pt x="9219279" y="2048133"/>
                    <a:pt x="9211023" y="2029807"/>
                    <a:pt x="9211023" y="2003390"/>
                  </a:cubicBezTo>
                  <a:cubicBezTo>
                    <a:pt x="9211023" y="1958481"/>
                    <a:pt x="9245696" y="1936026"/>
                    <a:pt x="9315040" y="1936026"/>
                  </a:cubicBezTo>
                  <a:lnTo>
                    <a:pt x="9571615" y="1936026"/>
                  </a:lnTo>
                  <a:lnTo>
                    <a:pt x="9571615" y="1547696"/>
                  </a:lnTo>
                  <a:close/>
                  <a:moveTo>
                    <a:pt x="3649545" y="1547696"/>
                  </a:moveTo>
                  <a:lnTo>
                    <a:pt x="4235012" y="2977186"/>
                  </a:lnTo>
                  <a:lnTo>
                    <a:pt x="4824441" y="1547696"/>
                  </a:lnTo>
                  <a:lnTo>
                    <a:pt x="4375682" y="1547696"/>
                  </a:lnTo>
                  <a:lnTo>
                    <a:pt x="4238974" y="1969708"/>
                  </a:lnTo>
                  <a:lnTo>
                    <a:pt x="4115145" y="1547696"/>
                  </a:lnTo>
                  <a:close/>
                  <a:moveTo>
                    <a:pt x="2366726" y="1547696"/>
                  </a:moveTo>
                  <a:lnTo>
                    <a:pt x="2366726" y="2899916"/>
                  </a:lnTo>
                  <a:lnTo>
                    <a:pt x="2768925" y="2899916"/>
                  </a:lnTo>
                  <a:lnTo>
                    <a:pt x="2768925" y="1936026"/>
                  </a:lnTo>
                  <a:lnTo>
                    <a:pt x="2904642" y="1936026"/>
                  </a:lnTo>
                  <a:cubicBezTo>
                    <a:pt x="3135130" y="1936026"/>
                    <a:pt x="3250374" y="2028156"/>
                    <a:pt x="3250374" y="2212414"/>
                  </a:cubicBezTo>
                  <a:cubicBezTo>
                    <a:pt x="3250374" y="2408560"/>
                    <a:pt x="3133149" y="2506633"/>
                    <a:pt x="2898698" y="2506633"/>
                  </a:cubicBezTo>
                  <a:lnTo>
                    <a:pt x="2834307" y="2506633"/>
                  </a:lnTo>
                  <a:lnTo>
                    <a:pt x="2834307" y="2903879"/>
                  </a:lnTo>
                  <a:cubicBezTo>
                    <a:pt x="2889783" y="2906520"/>
                    <a:pt x="2929738" y="2907841"/>
                    <a:pt x="2954174" y="2907841"/>
                  </a:cubicBezTo>
                  <a:cubicBezTo>
                    <a:pt x="3162208" y="2907841"/>
                    <a:pt x="3332267" y="2843120"/>
                    <a:pt x="3464352" y="2713677"/>
                  </a:cubicBezTo>
                  <a:cubicBezTo>
                    <a:pt x="3596437" y="2584233"/>
                    <a:pt x="3662479" y="2417146"/>
                    <a:pt x="3662479" y="2212414"/>
                  </a:cubicBezTo>
                  <a:cubicBezTo>
                    <a:pt x="3662479" y="1998436"/>
                    <a:pt x="3585210" y="1829037"/>
                    <a:pt x="3430670" y="1704217"/>
                  </a:cubicBezTo>
                  <a:cubicBezTo>
                    <a:pt x="3300567" y="1599870"/>
                    <a:pt x="3120601" y="1547696"/>
                    <a:pt x="2890773" y="1547696"/>
                  </a:cubicBezTo>
                  <a:close/>
                  <a:moveTo>
                    <a:pt x="7937655" y="1514015"/>
                  </a:moveTo>
                  <a:cubicBezTo>
                    <a:pt x="7734905" y="1514015"/>
                    <a:pt x="7564350" y="1582699"/>
                    <a:pt x="7425991" y="1720067"/>
                  </a:cubicBezTo>
                  <a:cubicBezTo>
                    <a:pt x="7287632" y="1857436"/>
                    <a:pt x="7218453" y="2026835"/>
                    <a:pt x="7218453" y="2228264"/>
                  </a:cubicBezTo>
                  <a:cubicBezTo>
                    <a:pt x="7218453" y="2428373"/>
                    <a:pt x="7286312" y="2595956"/>
                    <a:pt x="7422029" y="2731013"/>
                  </a:cubicBezTo>
                  <a:cubicBezTo>
                    <a:pt x="7557746" y="2866069"/>
                    <a:pt x="7726320" y="2933598"/>
                    <a:pt x="7927749" y="2933598"/>
                  </a:cubicBezTo>
                  <a:cubicBezTo>
                    <a:pt x="8125877" y="2933598"/>
                    <a:pt x="8286525" y="2874160"/>
                    <a:pt x="8409694" y="2755283"/>
                  </a:cubicBezTo>
                  <a:cubicBezTo>
                    <a:pt x="8532863" y="2636407"/>
                    <a:pt x="8608317" y="2467998"/>
                    <a:pt x="8636054" y="2250058"/>
                  </a:cubicBezTo>
                  <a:lnTo>
                    <a:pt x="8215034" y="2239161"/>
                  </a:lnTo>
                  <a:cubicBezTo>
                    <a:pt x="8205788" y="2334262"/>
                    <a:pt x="8175904" y="2407239"/>
                    <a:pt x="8125381" y="2458092"/>
                  </a:cubicBezTo>
                  <a:cubicBezTo>
                    <a:pt x="8074859" y="2508945"/>
                    <a:pt x="8007000" y="2534371"/>
                    <a:pt x="7921805" y="2534371"/>
                  </a:cubicBezTo>
                  <a:cubicBezTo>
                    <a:pt x="7837931" y="2534371"/>
                    <a:pt x="7768587" y="2505478"/>
                    <a:pt x="7713771" y="2447690"/>
                  </a:cubicBezTo>
                  <a:cubicBezTo>
                    <a:pt x="7658956" y="2389903"/>
                    <a:pt x="7631549" y="2316761"/>
                    <a:pt x="7631549" y="2228264"/>
                  </a:cubicBezTo>
                  <a:cubicBezTo>
                    <a:pt x="7631549" y="2136465"/>
                    <a:pt x="7659452" y="2060847"/>
                    <a:pt x="7715257" y="2001408"/>
                  </a:cubicBezTo>
                  <a:cubicBezTo>
                    <a:pt x="7771063" y="1941970"/>
                    <a:pt x="7841894" y="1912251"/>
                    <a:pt x="7927749" y="1912251"/>
                  </a:cubicBezTo>
                  <a:cubicBezTo>
                    <a:pt x="8062476" y="1912251"/>
                    <a:pt x="8153945" y="1986218"/>
                    <a:pt x="8202156" y="2134154"/>
                  </a:cubicBezTo>
                  <a:lnTo>
                    <a:pt x="8633083" y="2105425"/>
                  </a:lnTo>
                  <a:cubicBezTo>
                    <a:pt x="8594778" y="1938998"/>
                    <a:pt x="8529396" y="1809225"/>
                    <a:pt x="8436936" y="1716105"/>
                  </a:cubicBezTo>
                  <a:cubicBezTo>
                    <a:pt x="8303531" y="1581378"/>
                    <a:pt x="8137104" y="1514015"/>
                    <a:pt x="7937655" y="1514015"/>
                  </a:cubicBezTo>
                  <a:close/>
                  <a:moveTo>
                    <a:pt x="6588529" y="1514015"/>
                  </a:moveTo>
                  <a:cubicBezTo>
                    <a:pt x="6435310" y="1514015"/>
                    <a:pt x="6312636" y="1560244"/>
                    <a:pt x="6220507" y="1652704"/>
                  </a:cubicBezTo>
                  <a:cubicBezTo>
                    <a:pt x="6128378" y="1745164"/>
                    <a:pt x="6082313" y="1868333"/>
                    <a:pt x="6082313" y="2022212"/>
                  </a:cubicBezTo>
                  <a:lnTo>
                    <a:pt x="6082313" y="2899916"/>
                  </a:lnTo>
                  <a:lnTo>
                    <a:pt x="6484512" y="2899916"/>
                  </a:lnTo>
                  <a:lnTo>
                    <a:pt x="6484512" y="2036081"/>
                  </a:lnTo>
                  <a:cubicBezTo>
                    <a:pt x="6484512" y="1953528"/>
                    <a:pt x="6512910" y="1912251"/>
                    <a:pt x="6569706" y="1912251"/>
                  </a:cubicBezTo>
                  <a:cubicBezTo>
                    <a:pt x="6628484" y="1912251"/>
                    <a:pt x="6657873" y="1953528"/>
                    <a:pt x="6657873" y="2036081"/>
                  </a:cubicBezTo>
                  <a:lnTo>
                    <a:pt x="6657873" y="2899916"/>
                  </a:lnTo>
                  <a:lnTo>
                    <a:pt x="7060072" y="2899916"/>
                  </a:lnTo>
                  <a:lnTo>
                    <a:pt x="7060072" y="2036081"/>
                  </a:lnTo>
                  <a:cubicBezTo>
                    <a:pt x="7060072" y="1867672"/>
                    <a:pt x="7019621" y="1738559"/>
                    <a:pt x="6938719" y="1648741"/>
                  </a:cubicBezTo>
                  <a:cubicBezTo>
                    <a:pt x="6857817" y="1558924"/>
                    <a:pt x="6741087" y="1514015"/>
                    <a:pt x="6588529" y="1514015"/>
                  </a:cubicBezTo>
                  <a:close/>
                  <a:moveTo>
                    <a:pt x="5401257" y="1514015"/>
                  </a:moveTo>
                  <a:cubicBezTo>
                    <a:pt x="5236811" y="1514015"/>
                    <a:pt x="5109184" y="1560080"/>
                    <a:pt x="5018376" y="1652209"/>
                  </a:cubicBezTo>
                  <a:cubicBezTo>
                    <a:pt x="4927567" y="1744338"/>
                    <a:pt x="4882163" y="1873616"/>
                    <a:pt x="4882163" y="2040043"/>
                  </a:cubicBezTo>
                  <a:lnTo>
                    <a:pt x="4882163" y="2899916"/>
                  </a:lnTo>
                  <a:lnTo>
                    <a:pt x="5284362" y="2899916"/>
                  </a:lnTo>
                  <a:lnTo>
                    <a:pt x="5284362" y="2577959"/>
                  </a:lnTo>
                  <a:lnTo>
                    <a:pt x="5400266" y="2577959"/>
                  </a:lnTo>
                  <a:lnTo>
                    <a:pt x="5400266" y="2221330"/>
                  </a:lnTo>
                  <a:lnTo>
                    <a:pt x="5284362" y="2221330"/>
                  </a:lnTo>
                  <a:lnTo>
                    <a:pt x="5284362" y="2052921"/>
                  </a:lnTo>
                  <a:cubicBezTo>
                    <a:pt x="5284362" y="1959141"/>
                    <a:pt x="5315732" y="1912251"/>
                    <a:pt x="5378472" y="1912251"/>
                  </a:cubicBezTo>
                  <a:cubicBezTo>
                    <a:pt x="5410833" y="1912251"/>
                    <a:pt x="5433288" y="1922488"/>
                    <a:pt x="5445835" y="1942961"/>
                  </a:cubicBezTo>
                  <a:cubicBezTo>
                    <a:pt x="5458384" y="1963434"/>
                    <a:pt x="5464658" y="2000087"/>
                    <a:pt x="5464658" y="2052921"/>
                  </a:cubicBezTo>
                  <a:lnTo>
                    <a:pt x="5464658" y="2899916"/>
                  </a:lnTo>
                  <a:lnTo>
                    <a:pt x="5866856" y="2899916"/>
                  </a:lnTo>
                  <a:lnTo>
                    <a:pt x="5866856" y="2026174"/>
                  </a:lnTo>
                  <a:cubicBezTo>
                    <a:pt x="5866856" y="1851822"/>
                    <a:pt x="5828882" y="1722874"/>
                    <a:pt x="5752933" y="1639330"/>
                  </a:cubicBezTo>
                  <a:cubicBezTo>
                    <a:pt x="5676985" y="1555787"/>
                    <a:pt x="5559759" y="1514015"/>
                    <a:pt x="5401257" y="1514015"/>
                  </a:cubicBezTo>
                  <a:close/>
                  <a:moveTo>
                    <a:pt x="1657932" y="1514015"/>
                  </a:moveTo>
                  <a:cubicBezTo>
                    <a:pt x="1493486" y="1514015"/>
                    <a:pt x="1365859" y="1560080"/>
                    <a:pt x="1275051" y="1652209"/>
                  </a:cubicBezTo>
                  <a:cubicBezTo>
                    <a:pt x="1184242" y="1744338"/>
                    <a:pt x="1138838" y="1873616"/>
                    <a:pt x="1138838" y="2040043"/>
                  </a:cubicBezTo>
                  <a:lnTo>
                    <a:pt x="1138838" y="2899916"/>
                  </a:lnTo>
                  <a:lnTo>
                    <a:pt x="1541037" y="2899916"/>
                  </a:lnTo>
                  <a:lnTo>
                    <a:pt x="1541037" y="2577959"/>
                  </a:lnTo>
                  <a:lnTo>
                    <a:pt x="1656941" y="2577959"/>
                  </a:lnTo>
                  <a:lnTo>
                    <a:pt x="1656941" y="2221330"/>
                  </a:lnTo>
                  <a:lnTo>
                    <a:pt x="1541037" y="2221330"/>
                  </a:lnTo>
                  <a:lnTo>
                    <a:pt x="1541037" y="2052921"/>
                  </a:lnTo>
                  <a:cubicBezTo>
                    <a:pt x="1541037" y="1959141"/>
                    <a:pt x="1572407" y="1912251"/>
                    <a:pt x="1635147" y="1912251"/>
                  </a:cubicBezTo>
                  <a:cubicBezTo>
                    <a:pt x="1667508" y="1912251"/>
                    <a:pt x="1689962" y="1922488"/>
                    <a:pt x="1702511" y="1942961"/>
                  </a:cubicBezTo>
                  <a:cubicBezTo>
                    <a:pt x="1715058" y="1963434"/>
                    <a:pt x="1721333" y="2000087"/>
                    <a:pt x="1721333" y="2052921"/>
                  </a:cubicBezTo>
                  <a:lnTo>
                    <a:pt x="1721333" y="2899916"/>
                  </a:lnTo>
                  <a:lnTo>
                    <a:pt x="2123531" y="2899916"/>
                  </a:lnTo>
                  <a:lnTo>
                    <a:pt x="2123531" y="2026174"/>
                  </a:lnTo>
                  <a:cubicBezTo>
                    <a:pt x="2123531" y="1851822"/>
                    <a:pt x="2085557" y="1722874"/>
                    <a:pt x="2009608" y="1639330"/>
                  </a:cubicBezTo>
                  <a:cubicBezTo>
                    <a:pt x="1933659" y="1555787"/>
                    <a:pt x="1816434" y="1514015"/>
                    <a:pt x="1657932" y="1514015"/>
                  </a:cubicBezTo>
                  <a:close/>
                  <a:moveTo>
                    <a:pt x="0" y="0"/>
                  </a:moveTo>
                  <a:lnTo>
                    <a:pt x="12192001" y="0"/>
                  </a:lnTo>
                  <a:lnTo>
                    <a:pt x="12192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0" dirty="0"/>
            </a:p>
          </p:txBody>
        </p:sp>
        <p:pic>
          <p:nvPicPr>
            <p:cNvPr id="12" name="Image 11" descr="Une image contenant texte, Police, capture d’écran, Graphique&#10;&#10;Description générée automatiquement">
              <a:extLst>
                <a:ext uri="{FF2B5EF4-FFF2-40B4-BE49-F238E27FC236}">
                  <a16:creationId xmlns:a16="http://schemas.microsoft.com/office/drawing/2014/main" id="{20D7CD10-5746-8C78-D767-3A7B562B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85" y="5053013"/>
              <a:ext cx="3810001" cy="1995488"/>
            </a:xfrm>
            <a:prstGeom prst="rect">
              <a:avLst/>
            </a:prstGeom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E0444B-A673-A436-C620-DF24EED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2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BE0F82-CC98-7EBB-502D-957B35F0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38" y="1188527"/>
            <a:ext cx="8561024" cy="55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151ACB-F917-5F4C-3108-067A4C43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2" y="23184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Genetic algorithm Icon - Free PNG &amp; SVG 3263187 - Noun Project">
            <a:extLst>
              <a:ext uri="{FF2B5EF4-FFF2-40B4-BE49-F238E27FC236}">
                <a16:creationId xmlns:a16="http://schemas.microsoft.com/office/drawing/2014/main" id="{DE681ED1-BE9B-FCD1-497E-B4FB29C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10" y="789948"/>
            <a:ext cx="2073513" cy="207351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807CF1-E0E6-50EE-3F42-6CB0034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6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Une image contenant carte, diagramme, ligne, Caractère coloré&#10;&#10;Description générée automatiquement">
            <a:extLst>
              <a:ext uri="{FF2B5EF4-FFF2-40B4-BE49-F238E27FC236}">
                <a16:creationId xmlns:a16="http://schemas.microsoft.com/office/drawing/2014/main" id="{F2406FD5-3503-316E-2230-11BB3896D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9" b="1522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2E93C7-EC5E-93A0-9D01-19474BE8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1468A4-9FC6-E173-D5D9-BDB82474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3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AD4E8C-A06E-C8E1-9403-CD4CB93A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87" y="7667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Conclution</a:t>
            </a:r>
            <a:endParaRPr lang="en-US" sz="5200" dirty="0"/>
          </a:p>
        </p:txBody>
      </p:sp>
      <p:pic>
        <p:nvPicPr>
          <p:cNvPr id="7172" name="Picture 4" descr="Conclusion - Icônes la technologie gratuites">
            <a:extLst>
              <a:ext uri="{FF2B5EF4-FFF2-40B4-BE49-F238E27FC236}">
                <a16:creationId xmlns:a16="http://schemas.microsoft.com/office/drawing/2014/main" id="{8D945068-70FF-318D-920F-9E6CA365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8DE56D-41ED-DC4A-7F17-EEF3D66F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Structures and Algorithms Python: The Complete Bootcamp | Udemy">
            <a:extLst>
              <a:ext uri="{FF2B5EF4-FFF2-40B4-BE49-F238E27FC236}">
                <a16:creationId xmlns:a16="http://schemas.microsoft.com/office/drawing/2014/main" id="{09A983E3-4BB9-0C23-108E-B6B7A945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-1"/>
            <a:ext cx="12200384" cy="6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ADDBFF7-4A35-75FD-957F-F6B6E0AB80F7}"/>
              </a:ext>
            </a:extLst>
          </p:cNvPr>
          <p:cNvGrpSpPr/>
          <p:nvPr/>
        </p:nvGrpSpPr>
        <p:grpSpPr>
          <a:xfrm>
            <a:off x="-25153" y="6864748"/>
            <a:ext cx="12200386" cy="7041753"/>
            <a:chOff x="-8385" y="6748"/>
            <a:chExt cx="12200386" cy="7041753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4FFEAD9-353F-2418-7B8D-D05EE57B7C7D}"/>
                </a:ext>
              </a:extLst>
            </p:cNvPr>
            <p:cNvSpPr txBox="1"/>
            <p:nvPr/>
          </p:nvSpPr>
          <p:spPr>
            <a:xfrm>
              <a:off x="0" y="6748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12192001" h="6858000">
                  <a:moveTo>
                    <a:pt x="4319755" y="4322076"/>
                  </a:moveTo>
                  <a:cubicBezTo>
                    <a:pt x="4402969" y="4322076"/>
                    <a:pt x="4473469" y="4352290"/>
                    <a:pt x="4531256" y="4412719"/>
                  </a:cubicBezTo>
                  <a:cubicBezTo>
                    <a:pt x="4589044" y="4473148"/>
                    <a:pt x="4617937" y="4546620"/>
                    <a:pt x="4617937" y="4633136"/>
                  </a:cubicBezTo>
                  <a:cubicBezTo>
                    <a:pt x="4617937" y="4719651"/>
                    <a:pt x="4589044" y="4793124"/>
                    <a:pt x="4531256" y="4853553"/>
                  </a:cubicBezTo>
                  <a:cubicBezTo>
                    <a:pt x="4473469" y="4913981"/>
                    <a:pt x="4402969" y="4944196"/>
                    <a:pt x="4319755" y="4944196"/>
                  </a:cubicBezTo>
                  <a:cubicBezTo>
                    <a:pt x="4237863" y="4944196"/>
                    <a:pt x="4167692" y="4913816"/>
                    <a:pt x="4109245" y="4853057"/>
                  </a:cubicBezTo>
                  <a:cubicBezTo>
                    <a:pt x="4050798" y="4792298"/>
                    <a:pt x="4021573" y="4718991"/>
                    <a:pt x="4021573" y="4633136"/>
                  </a:cubicBezTo>
                  <a:cubicBezTo>
                    <a:pt x="4021573" y="4547281"/>
                    <a:pt x="4050633" y="4473973"/>
                    <a:pt x="4108750" y="4413214"/>
                  </a:cubicBezTo>
                  <a:cubicBezTo>
                    <a:pt x="4166867" y="4352455"/>
                    <a:pt x="4237202" y="4322076"/>
                    <a:pt x="4319755" y="4322076"/>
                  </a:cubicBezTo>
                  <a:close/>
                  <a:moveTo>
                    <a:pt x="8730895" y="3957521"/>
                  </a:moveTo>
                  <a:lnTo>
                    <a:pt x="8730895" y="5309741"/>
                  </a:lnTo>
                  <a:lnTo>
                    <a:pt x="9133094" y="5309741"/>
                  </a:lnTo>
                  <a:lnTo>
                    <a:pt x="9133094" y="3957521"/>
                  </a:lnTo>
                  <a:close/>
                  <a:moveTo>
                    <a:pt x="8148401" y="3957521"/>
                  </a:moveTo>
                  <a:lnTo>
                    <a:pt x="8148401" y="5309741"/>
                  </a:lnTo>
                  <a:lnTo>
                    <a:pt x="8550599" y="5309741"/>
                  </a:lnTo>
                  <a:lnTo>
                    <a:pt x="8550599" y="4797582"/>
                  </a:lnTo>
                  <a:lnTo>
                    <a:pt x="8662541" y="4797582"/>
                  </a:lnTo>
                  <a:lnTo>
                    <a:pt x="8662541" y="4440952"/>
                  </a:lnTo>
                  <a:lnTo>
                    <a:pt x="8550599" y="4440952"/>
                  </a:lnTo>
                  <a:lnTo>
                    <a:pt x="8550599" y="3957521"/>
                  </a:lnTo>
                  <a:close/>
                  <a:moveTo>
                    <a:pt x="6978802" y="3957521"/>
                  </a:moveTo>
                  <a:lnTo>
                    <a:pt x="6978802" y="4345851"/>
                  </a:lnTo>
                  <a:lnTo>
                    <a:pt x="7286891" y="4345851"/>
                  </a:lnTo>
                  <a:lnTo>
                    <a:pt x="7286891" y="5309741"/>
                  </a:lnTo>
                  <a:lnTo>
                    <a:pt x="7689089" y="5309741"/>
                  </a:lnTo>
                  <a:lnTo>
                    <a:pt x="7689089" y="4345851"/>
                  </a:lnTo>
                  <a:lnTo>
                    <a:pt x="7996187" y="4345851"/>
                  </a:lnTo>
                  <a:lnTo>
                    <a:pt x="7996187" y="3957521"/>
                  </a:lnTo>
                  <a:close/>
                  <a:moveTo>
                    <a:pt x="6424376" y="3957521"/>
                  </a:moveTo>
                  <a:lnTo>
                    <a:pt x="6424376" y="5309741"/>
                  </a:lnTo>
                  <a:lnTo>
                    <a:pt x="6826574" y="5309741"/>
                  </a:lnTo>
                  <a:lnTo>
                    <a:pt x="6826574" y="3957521"/>
                  </a:lnTo>
                  <a:close/>
                  <a:moveTo>
                    <a:pt x="5214701" y="3957521"/>
                  </a:moveTo>
                  <a:lnTo>
                    <a:pt x="5214701" y="5309741"/>
                  </a:lnTo>
                  <a:lnTo>
                    <a:pt x="5616900" y="5309741"/>
                  </a:lnTo>
                  <a:lnTo>
                    <a:pt x="5616900" y="4321085"/>
                  </a:lnTo>
                  <a:lnTo>
                    <a:pt x="5688225" y="4321085"/>
                  </a:lnTo>
                  <a:cubicBezTo>
                    <a:pt x="5785968" y="4321085"/>
                    <a:pt x="5834840" y="4353116"/>
                    <a:pt x="5834840" y="4417177"/>
                  </a:cubicBezTo>
                  <a:cubicBezTo>
                    <a:pt x="5834840" y="4489824"/>
                    <a:pt x="5792572" y="4526147"/>
                    <a:pt x="5708038" y="4526147"/>
                  </a:cubicBezTo>
                  <a:lnTo>
                    <a:pt x="5676338" y="4526147"/>
                  </a:lnTo>
                  <a:lnTo>
                    <a:pt x="5676338" y="4873861"/>
                  </a:lnTo>
                  <a:lnTo>
                    <a:pt x="5871493" y="5309741"/>
                  </a:lnTo>
                  <a:lnTo>
                    <a:pt x="6293505" y="5309741"/>
                  </a:lnTo>
                  <a:lnTo>
                    <a:pt x="6061696" y="4752012"/>
                  </a:lnTo>
                  <a:cubicBezTo>
                    <a:pt x="6181232" y="4658232"/>
                    <a:pt x="6241001" y="4542988"/>
                    <a:pt x="6241001" y="4406280"/>
                  </a:cubicBezTo>
                  <a:cubicBezTo>
                    <a:pt x="6241001" y="4272214"/>
                    <a:pt x="6192790" y="4161592"/>
                    <a:pt x="6096368" y="4074416"/>
                  </a:cubicBezTo>
                  <a:cubicBezTo>
                    <a:pt x="6009852" y="3996486"/>
                    <a:pt x="5888004" y="3957521"/>
                    <a:pt x="5730823" y="3957521"/>
                  </a:cubicBezTo>
                  <a:close/>
                  <a:moveTo>
                    <a:pt x="1738913" y="3957521"/>
                  </a:moveTo>
                  <a:lnTo>
                    <a:pt x="1738913" y="4825319"/>
                  </a:lnTo>
                  <a:cubicBezTo>
                    <a:pt x="1738913" y="4977217"/>
                    <a:pt x="1779859" y="5095928"/>
                    <a:pt x="1861752" y="5181454"/>
                  </a:cubicBezTo>
                  <a:cubicBezTo>
                    <a:pt x="1943645" y="5266979"/>
                    <a:pt x="2057898" y="5309741"/>
                    <a:pt x="2204512" y="5309741"/>
                  </a:cubicBezTo>
                  <a:lnTo>
                    <a:pt x="2311501" y="5309741"/>
                  </a:lnTo>
                  <a:lnTo>
                    <a:pt x="2311501" y="4917449"/>
                  </a:lnTo>
                  <a:lnTo>
                    <a:pt x="2290698" y="4917449"/>
                  </a:lnTo>
                  <a:cubicBezTo>
                    <a:pt x="2231260" y="4917449"/>
                    <a:pt x="2191469" y="4907047"/>
                    <a:pt x="2171326" y="4886244"/>
                  </a:cubicBezTo>
                  <a:cubicBezTo>
                    <a:pt x="2151183" y="4865440"/>
                    <a:pt x="2141112" y="4823668"/>
                    <a:pt x="2141112" y="4760928"/>
                  </a:cubicBezTo>
                  <a:lnTo>
                    <a:pt x="2141112" y="3957521"/>
                  </a:lnTo>
                  <a:close/>
                  <a:moveTo>
                    <a:pt x="11525068" y="3923840"/>
                  </a:moveTo>
                  <a:cubicBezTo>
                    <a:pt x="11398927" y="3923840"/>
                    <a:pt x="11290452" y="3969904"/>
                    <a:pt x="11199644" y="4062033"/>
                  </a:cubicBezTo>
                  <a:cubicBezTo>
                    <a:pt x="11108835" y="4154163"/>
                    <a:pt x="11063431" y="4263959"/>
                    <a:pt x="11063431" y="4391420"/>
                  </a:cubicBezTo>
                  <a:cubicBezTo>
                    <a:pt x="11063431" y="4497088"/>
                    <a:pt x="11093481" y="4602756"/>
                    <a:pt x="11153579" y="4708424"/>
                  </a:cubicBezTo>
                  <a:cubicBezTo>
                    <a:pt x="11191223" y="4775127"/>
                    <a:pt x="11210046" y="4818385"/>
                    <a:pt x="11210046" y="4838198"/>
                  </a:cubicBezTo>
                  <a:cubicBezTo>
                    <a:pt x="11210046" y="4868577"/>
                    <a:pt x="11198323" y="4893838"/>
                    <a:pt x="11174878" y="4913981"/>
                  </a:cubicBezTo>
                  <a:cubicBezTo>
                    <a:pt x="11151433" y="4934124"/>
                    <a:pt x="11122209" y="4944196"/>
                    <a:pt x="11087207" y="4944196"/>
                  </a:cubicBezTo>
                  <a:cubicBezTo>
                    <a:pt x="11057487" y="4944196"/>
                    <a:pt x="11023476" y="4931978"/>
                    <a:pt x="10985171" y="4907542"/>
                  </a:cubicBezTo>
                  <a:lnTo>
                    <a:pt x="10985171" y="5298844"/>
                  </a:lnTo>
                  <a:cubicBezTo>
                    <a:pt x="11048572" y="5328563"/>
                    <a:pt x="11112633" y="5343423"/>
                    <a:pt x="11177355" y="5343423"/>
                  </a:cubicBezTo>
                  <a:cubicBezTo>
                    <a:pt x="11312081" y="5343423"/>
                    <a:pt x="11426170" y="5297853"/>
                    <a:pt x="11519620" y="5206715"/>
                  </a:cubicBezTo>
                  <a:cubicBezTo>
                    <a:pt x="11613070" y="5115576"/>
                    <a:pt x="11659795" y="5004295"/>
                    <a:pt x="11659795" y="4872870"/>
                  </a:cubicBezTo>
                  <a:cubicBezTo>
                    <a:pt x="11659795" y="4783052"/>
                    <a:pt x="11632057" y="4689932"/>
                    <a:pt x="11576581" y="4593510"/>
                  </a:cubicBezTo>
                  <a:lnTo>
                    <a:pt x="11545872" y="4540016"/>
                  </a:lnTo>
                  <a:cubicBezTo>
                    <a:pt x="11522096" y="4498409"/>
                    <a:pt x="11510209" y="4464067"/>
                    <a:pt x="11510209" y="4436990"/>
                  </a:cubicBezTo>
                  <a:cubicBezTo>
                    <a:pt x="11510209" y="4405289"/>
                    <a:pt x="11521106" y="4378212"/>
                    <a:pt x="11542900" y="4355757"/>
                  </a:cubicBezTo>
                  <a:cubicBezTo>
                    <a:pt x="11564694" y="4333303"/>
                    <a:pt x="11590780" y="4322076"/>
                    <a:pt x="11621160" y="4322076"/>
                  </a:cubicBezTo>
                  <a:cubicBezTo>
                    <a:pt x="11637010" y="4322076"/>
                    <a:pt x="11659465" y="4327029"/>
                    <a:pt x="11688523" y="4336935"/>
                  </a:cubicBezTo>
                  <a:lnTo>
                    <a:pt x="11688523" y="3951577"/>
                  </a:lnTo>
                  <a:cubicBezTo>
                    <a:pt x="11635029" y="3933086"/>
                    <a:pt x="11580544" y="3923840"/>
                    <a:pt x="11525068" y="3923840"/>
                  </a:cubicBezTo>
                  <a:close/>
                  <a:moveTo>
                    <a:pt x="9773227" y="3923840"/>
                  </a:moveTo>
                  <a:cubicBezTo>
                    <a:pt x="9656332" y="3923840"/>
                    <a:pt x="9561231" y="3962144"/>
                    <a:pt x="9487924" y="4038753"/>
                  </a:cubicBezTo>
                  <a:cubicBezTo>
                    <a:pt x="9414617" y="4115363"/>
                    <a:pt x="9377963" y="4214096"/>
                    <a:pt x="9377963" y="4334954"/>
                  </a:cubicBezTo>
                  <a:lnTo>
                    <a:pt x="9377963" y="5309741"/>
                  </a:lnTo>
                  <a:lnTo>
                    <a:pt x="9780162" y="5309741"/>
                  </a:lnTo>
                  <a:lnTo>
                    <a:pt x="9780162" y="4430055"/>
                  </a:lnTo>
                  <a:cubicBezTo>
                    <a:pt x="9780162" y="4358069"/>
                    <a:pt x="9799975" y="4322076"/>
                    <a:pt x="9839600" y="4322076"/>
                  </a:cubicBezTo>
                  <a:cubicBezTo>
                    <a:pt x="9860733" y="4322076"/>
                    <a:pt x="9874932" y="4329340"/>
                    <a:pt x="9882198" y="4343870"/>
                  </a:cubicBezTo>
                  <a:cubicBezTo>
                    <a:pt x="9889461" y="4358399"/>
                    <a:pt x="9893095" y="4387128"/>
                    <a:pt x="9893095" y="4430055"/>
                  </a:cubicBezTo>
                  <a:lnTo>
                    <a:pt x="9893095" y="5309741"/>
                  </a:lnTo>
                  <a:lnTo>
                    <a:pt x="10295292" y="5309741"/>
                  </a:lnTo>
                  <a:lnTo>
                    <a:pt x="10295292" y="4423121"/>
                  </a:lnTo>
                  <a:cubicBezTo>
                    <a:pt x="10295292" y="4355757"/>
                    <a:pt x="10315105" y="4322076"/>
                    <a:pt x="10354730" y="4322076"/>
                  </a:cubicBezTo>
                  <a:cubicBezTo>
                    <a:pt x="10375864" y="4322076"/>
                    <a:pt x="10389898" y="4329175"/>
                    <a:pt x="10396832" y="4343374"/>
                  </a:cubicBezTo>
                  <a:cubicBezTo>
                    <a:pt x="10403767" y="4357574"/>
                    <a:pt x="10407234" y="4386467"/>
                    <a:pt x="10407234" y="4430055"/>
                  </a:cubicBezTo>
                  <a:lnTo>
                    <a:pt x="10407234" y="5309741"/>
                  </a:lnTo>
                  <a:lnTo>
                    <a:pt x="10809433" y="5309741"/>
                  </a:lnTo>
                  <a:lnTo>
                    <a:pt x="10809433" y="4369626"/>
                  </a:lnTo>
                  <a:cubicBezTo>
                    <a:pt x="10809433" y="4225654"/>
                    <a:pt x="10777072" y="4115363"/>
                    <a:pt x="10712350" y="4038753"/>
                  </a:cubicBezTo>
                  <a:cubicBezTo>
                    <a:pt x="10647629" y="3962144"/>
                    <a:pt x="10554509" y="3923840"/>
                    <a:pt x="10432991" y="3923840"/>
                  </a:cubicBezTo>
                  <a:cubicBezTo>
                    <a:pt x="10356381" y="3923840"/>
                    <a:pt x="10291990" y="3938534"/>
                    <a:pt x="10239816" y="3967923"/>
                  </a:cubicBezTo>
                  <a:cubicBezTo>
                    <a:pt x="10187643" y="3997312"/>
                    <a:pt x="10138773" y="4046348"/>
                    <a:pt x="10093203" y="4115033"/>
                  </a:cubicBezTo>
                  <a:cubicBezTo>
                    <a:pt x="10018574" y="3987571"/>
                    <a:pt x="9911917" y="3923840"/>
                    <a:pt x="9773227" y="3923840"/>
                  </a:cubicBezTo>
                  <a:close/>
                  <a:moveTo>
                    <a:pt x="4331643" y="3923840"/>
                  </a:moveTo>
                  <a:cubicBezTo>
                    <a:pt x="4129553" y="3923840"/>
                    <a:pt x="3958668" y="3992524"/>
                    <a:pt x="3818989" y="4129892"/>
                  </a:cubicBezTo>
                  <a:cubicBezTo>
                    <a:pt x="3679308" y="4267260"/>
                    <a:pt x="3609469" y="4435008"/>
                    <a:pt x="3609469" y="4633136"/>
                  </a:cubicBezTo>
                  <a:cubicBezTo>
                    <a:pt x="3609469" y="4829282"/>
                    <a:pt x="3678813" y="4996700"/>
                    <a:pt x="3817502" y="5135389"/>
                  </a:cubicBezTo>
                  <a:cubicBezTo>
                    <a:pt x="3956192" y="5274078"/>
                    <a:pt x="4123609" y="5343423"/>
                    <a:pt x="4319755" y="5343423"/>
                  </a:cubicBezTo>
                  <a:cubicBezTo>
                    <a:pt x="4517222" y="5343423"/>
                    <a:pt x="4684970" y="5274408"/>
                    <a:pt x="4822999" y="5136380"/>
                  </a:cubicBezTo>
                  <a:cubicBezTo>
                    <a:pt x="4961028" y="4998351"/>
                    <a:pt x="5030042" y="4830603"/>
                    <a:pt x="5030042" y="4633136"/>
                  </a:cubicBezTo>
                  <a:cubicBezTo>
                    <a:pt x="5030042" y="4438971"/>
                    <a:pt x="4961523" y="4272214"/>
                    <a:pt x="4824485" y="4132864"/>
                  </a:cubicBezTo>
                  <a:cubicBezTo>
                    <a:pt x="4687447" y="3993514"/>
                    <a:pt x="4523166" y="3923840"/>
                    <a:pt x="4331643" y="3923840"/>
                  </a:cubicBezTo>
                  <a:close/>
                  <a:moveTo>
                    <a:pt x="3045234" y="3923840"/>
                  </a:moveTo>
                  <a:cubicBezTo>
                    <a:pt x="2849748" y="3923840"/>
                    <a:pt x="2686787" y="3990542"/>
                    <a:pt x="2556354" y="4123948"/>
                  </a:cubicBezTo>
                  <a:cubicBezTo>
                    <a:pt x="2425920" y="4257354"/>
                    <a:pt x="2360703" y="4424442"/>
                    <a:pt x="2360703" y="4625211"/>
                  </a:cubicBezTo>
                  <a:cubicBezTo>
                    <a:pt x="2360703" y="4825319"/>
                    <a:pt x="2424764" y="4995049"/>
                    <a:pt x="2552887" y="5134398"/>
                  </a:cubicBezTo>
                  <a:cubicBezTo>
                    <a:pt x="2681009" y="5273748"/>
                    <a:pt x="2836870" y="5343423"/>
                    <a:pt x="3020468" y="5343423"/>
                  </a:cubicBezTo>
                  <a:cubicBezTo>
                    <a:pt x="3161798" y="5343423"/>
                    <a:pt x="3280840" y="5298514"/>
                    <a:pt x="3377592" y="5208696"/>
                  </a:cubicBezTo>
                  <a:cubicBezTo>
                    <a:pt x="3474344" y="5118878"/>
                    <a:pt x="3522720" y="5007927"/>
                    <a:pt x="3522720" y="4875842"/>
                  </a:cubicBezTo>
                  <a:cubicBezTo>
                    <a:pt x="3522720" y="4762249"/>
                    <a:pt x="3481444" y="4654269"/>
                    <a:pt x="3398891" y="4551904"/>
                  </a:cubicBezTo>
                  <a:lnTo>
                    <a:pt x="3015514" y="4551904"/>
                  </a:lnTo>
                  <a:lnTo>
                    <a:pt x="3015514" y="4859001"/>
                  </a:lnTo>
                  <a:lnTo>
                    <a:pt x="3111606" y="4859001"/>
                  </a:lnTo>
                  <a:cubicBezTo>
                    <a:pt x="3151232" y="4859001"/>
                    <a:pt x="3171044" y="4872210"/>
                    <a:pt x="3171044" y="4898627"/>
                  </a:cubicBezTo>
                  <a:cubicBezTo>
                    <a:pt x="3171044" y="4933629"/>
                    <a:pt x="3140995" y="4951130"/>
                    <a:pt x="3080896" y="4951130"/>
                  </a:cubicBezTo>
                  <a:cubicBezTo>
                    <a:pt x="2986455" y="4951130"/>
                    <a:pt x="2911498" y="4923062"/>
                    <a:pt x="2856022" y="4866926"/>
                  </a:cubicBezTo>
                  <a:cubicBezTo>
                    <a:pt x="2800546" y="4810790"/>
                    <a:pt x="2772808" y="4734842"/>
                    <a:pt x="2772808" y="4639080"/>
                  </a:cubicBezTo>
                  <a:cubicBezTo>
                    <a:pt x="2772808" y="4545299"/>
                    <a:pt x="2802692" y="4469020"/>
                    <a:pt x="2862461" y="4410242"/>
                  </a:cubicBezTo>
                  <a:cubicBezTo>
                    <a:pt x="2922229" y="4351465"/>
                    <a:pt x="2999334" y="4322076"/>
                    <a:pt x="3093774" y="4322076"/>
                  </a:cubicBezTo>
                  <a:cubicBezTo>
                    <a:pt x="3145948" y="4322076"/>
                    <a:pt x="3203735" y="4336935"/>
                    <a:pt x="3267136" y="4366654"/>
                  </a:cubicBezTo>
                  <a:lnTo>
                    <a:pt x="3267136" y="3964456"/>
                  </a:lnTo>
                  <a:cubicBezTo>
                    <a:pt x="3185904" y="3937378"/>
                    <a:pt x="3111936" y="3923840"/>
                    <a:pt x="3045234" y="3923840"/>
                  </a:cubicBezTo>
                  <a:close/>
                  <a:moveTo>
                    <a:pt x="1057857" y="3923840"/>
                  </a:moveTo>
                  <a:cubicBezTo>
                    <a:pt x="893411" y="3923840"/>
                    <a:pt x="765784" y="3969904"/>
                    <a:pt x="674976" y="4062033"/>
                  </a:cubicBezTo>
                  <a:cubicBezTo>
                    <a:pt x="584167" y="4154163"/>
                    <a:pt x="538763" y="4283441"/>
                    <a:pt x="538763" y="4449868"/>
                  </a:cubicBezTo>
                  <a:lnTo>
                    <a:pt x="538763" y="5309741"/>
                  </a:lnTo>
                  <a:lnTo>
                    <a:pt x="940962" y="5309741"/>
                  </a:lnTo>
                  <a:lnTo>
                    <a:pt x="940962" y="4987784"/>
                  </a:lnTo>
                  <a:lnTo>
                    <a:pt x="1056866" y="4987784"/>
                  </a:lnTo>
                  <a:lnTo>
                    <a:pt x="1056866" y="4631155"/>
                  </a:lnTo>
                  <a:lnTo>
                    <a:pt x="940962" y="4631155"/>
                  </a:lnTo>
                  <a:lnTo>
                    <a:pt x="940962" y="4462746"/>
                  </a:lnTo>
                  <a:cubicBezTo>
                    <a:pt x="940962" y="4368966"/>
                    <a:pt x="972332" y="4322076"/>
                    <a:pt x="1035072" y="4322076"/>
                  </a:cubicBezTo>
                  <a:cubicBezTo>
                    <a:pt x="1067433" y="4322076"/>
                    <a:pt x="1089887" y="4332312"/>
                    <a:pt x="1102435" y="4352785"/>
                  </a:cubicBezTo>
                  <a:cubicBezTo>
                    <a:pt x="1114984" y="4373259"/>
                    <a:pt x="1121258" y="4409912"/>
                    <a:pt x="1121258" y="4462746"/>
                  </a:cubicBezTo>
                  <a:lnTo>
                    <a:pt x="1121258" y="5309741"/>
                  </a:lnTo>
                  <a:lnTo>
                    <a:pt x="1523456" y="5309741"/>
                  </a:lnTo>
                  <a:lnTo>
                    <a:pt x="1523456" y="4435999"/>
                  </a:lnTo>
                  <a:cubicBezTo>
                    <a:pt x="1523456" y="4261647"/>
                    <a:pt x="1485482" y="4132699"/>
                    <a:pt x="1409533" y="4049155"/>
                  </a:cubicBezTo>
                  <a:cubicBezTo>
                    <a:pt x="1333584" y="3965611"/>
                    <a:pt x="1216359" y="3923840"/>
                    <a:pt x="1057857" y="3923840"/>
                  </a:cubicBezTo>
                  <a:close/>
                  <a:moveTo>
                    <a:pt x="9805750" y="1547696"/>
                  </a:moveTo>
                  <a:lnTo>
                    <a:pt x="9805750" y="2899916"/>
                  </a:lnTo>
                  <a:lnTo>
                    <a:pt x="10207949" y="2899916"/>
                  </a:lnTo>
                  <a:lnTo>
                    <a:pt x="10207949" y="1936026"/>
                  </a:lnTo>
                  <a:lnTo>
                    <a:pt x="10343666" y="1936026"/>
                  </a:lnTo>
                  <a:cubicBezTo>
                    <a:pt x="10574154" y="1936026"/>
                    <a:pt x="10689398" y="2028156"/>
                    <a:pt x="10689398" y="2212414"/>
                  </a:cubicBezTo>
                  <a:cubicBezTo>
                    <a:pt x="10689398" y="2408560"/>
                    <a:pt x="10572173" y="2506633"/>
                    <a:pt x="10337722" y="2506633"/>
                  </a:cubicBezTo>
                  <a:lnTo>
                    <a:pt x="10273331" y="2506633"/>
                  </a:lnTo>
                  <a:lnTo>
                    <a:pt x="10273331" y="2903879"/>
                  </a:lnTo>
                  <a:cubicBezTo>
                    <a:pt x="10328806" y="2906520"/>
                    <a:pt x="10368762" y="2907841"/>
                    <a:pt x="10393198" y="2907841"/>
                  </a:cubicBezTo>
                  <a:cubicBezTo>
                    <a:pt x="10601232" y="2907841"/>
                    <a:pt x="10771291" y="2843120"/>
                    <a:pt x="10903376" y="2713677"/>
                  </a:cubicBezTo>
                  <a:cubicBezTo>
                    <a:pt x="11035461" y="2584233"/>
                    <a:pt x="11101503" y="2417146"/>
                    <a:pt x="11101503" y="2212414"/>
                  </a:cubicBezTo>
                  <a:cubicBezTo>
                    <a:pt x="11101503" y="1998436"/>
                    <a:pt x="11024234" y="1829037"/>
                    <a:pt x="10869694" y="1704217"/>
                  </a:cubicBezTo>
                  <a:cubicBezTo>
                    <a:pt x="10739591" y="1599870"/>
                    <a:pt x="10559625" y="1547696"/>
                    <a:pt x="10329797" y="1547696"/>
                  </a:cubicBezTo>
                  <a:close/>
                  <a:moveTo>
                    <a:pt x="9221920" y="1547696"/>
                  </a:moveTo>
                  <a:cubicBezTo>
                    <a:pt x="9087194" y="1547696"/>
                    <a:pt x="8982682" y="1583359"/>
                    <a:pt x="8908384" y="1654685"/>
                  </a:cubicBezTo>
                  <a:cubicBezTo>
                    <a:pt x="8834087" y="1726011"/>
                    <a:pt x="8796938" y="1826396"/>
                    <a:pt x="8796938" y="1955839"/>
                  </a:cubicBezTo>
                  <a:lnTo>
                    <a:pt x="8796938" y="2485830"/>
                  </a:lnTo>
                  <a:cubicBezTo>
                    <a:pt x="8796938" y="2619896"/>
                    <a:pt x="8836233" y="2722427"/>
                    <a:pt x="8914823" y="2793423"/>
                  </a:cubicBezTo>
                  <a:cubicBezTo>
                    <a:pt x="8993414" y="2864418"/>
                    <a:pt x="9107007" y="2899916"/>
                    <a:pt x="9255602" y="2899916"/>
                  </a:cubicBezTo>
                  <a:lnTo>
                    <a:pt x="9571615" y="2899916"/>
                  </a:lnTo>
                  <a:lnTo>
                    <a:pt x="9571615" y="2513568"/>
                  </a:lnTo>
                  <a:lnTo>
                    <a:pt x="9301171" y="2513568"/>
                  </a:lnTo>
                  <a:cubicBezTo>
                    <a:pt x="9254282" y="2513568"/>
                    <a:pt x="9223242" y="2509110"/>
                    <a:pt x="9208052" y="2500194"/>
                  </a:cubicBezTo>
                  <a:cubicBezTo>
                    <a:pt x="9192862" y="2491278"/>
                    <a:pt x="9185267" y="2472621"/>
                    <a:pt x="9185267" y="2444223"/>
                  </a:cubicBezTo>
                  <a:cubicBezTo>
                    <a:pt x="9185267" y="2419127"/>
                    <a:pt x="9192697" y="2401296"/>
                    <a:pt x="9207556" y="2390729"/>
                  </a:cubicBezTo>
                  <a:cubicBezTo>
                    <a:pt x="9222416" y="2380162"/>
                    <a:pt x="9247677" y="2374878"/>
                    <a:pt x="9283340" y="2374878"/>
                  </a:cubicBezTo>
                  <a:lnTo>
                    <a:pt x="9545859" y="2374878"/>
                  </a:lnTo>
                  <a:lnTo>
                    <a:pt x="9545859" y="2073725"/>
                  </a:lnTo>
                  <a:lnTo>
                    <a:pt x="9323956" y="2073725"/>
                  </a:lnTo>
                  <a:cubicBezTo>
                    <a:pt x="9281689" y="2073725"/>
                    <a:pt x="9252301" y="2068607"/>
                    <a:pt x="9235789" y="2058370"/>
                  </a:cubicBezTo>
                  <a:cubicBezTo>
                    <a:pt x="9219279" y="2048133"/>
                    <a:pt x="9211023" y="2029807"/>
                    <a:pt x="9211023" y="2003390"/>
                  </a:cubicBezTo>
                  <a:cubicBezTo>
                    <a:pt x="9211023" y="1958481"/>
                    <a:pt x="9245696" y="1936026"/>
                    <a:pt x="9315040" y="1936026"/>
                  </a:cubicBezTo>
                  <a:lnTo>
                    <a:pt x="9571615" y="1936026"/>
                  </a:lnTo>
                  <a:lnTo>
                    <a:pt x="9571615" y="1547696"/>
                  </a:lnTo>
                  <a:close/>
                  <a:moveTo>
                    <a:pt x="3649545" y="1547696"/>
                  </a:moveTo>
                  <a:lnTo>
                    <a:pt x="4235012" y="2977186"/>
                  </a:lnTo>
                  <a:lnTo>
                    <a:pt x="4824441" y="1547696"/>
                  </a:lnTo>
                  <a:lnTo>
                    <a:pt x="4375682" y="1547696"/>
                  </a:lnTo>
                  <a:lnTo>
                    <a:pt x="4238974" y="1969708"/>
                  </a:lnTo>
                  <a:lnTo>
                    <a:pt x="4115145" y="1547696"/>
                  </a:lnTo>
                  <a:close/>
                  <a:moveTo>
                    <a:pt x="2366726" y="1547696"/>
                  </a:moveTo>
                  <a:lnTo>
                    <a:pt x="2366726" y="2899916"/>
                  </a:lnTo>
                  <a:lnTo>
                    <a:pt x="2768925" y="2899916"/>
                  </a:lnTo>
                  <a:lnTo>
                    <a:pt x="2768925" y="1936026"/>
                  </a:lnTo>
                  <a:lnTo>
                    <a:pt x="2904642" y="1936026"/>
                  </a:lnTo>
                  <a:cubicBezTo>
                    <a:pt x="3135130" y="1936026"/>
                    <a:pt x="3250374" y="2028156"/>
                    <a:pt x="3250374" y="2212414"/>
                  </a:cubicBezTo>
                  <a:cubicBezTo>
                    <a:pt x="3250374" y="2408560"/>
                    <a:pt x="3133149" y="2506633"/>
                    <a:pt x="2898698" y="2506633"/>
                  </a:cubicBezTo>
                  <a:lnTo>
                    <a:pt x="2834307" y="2506633"/>
                  </a:lnTo>
                  <a:lnTo>
                    <a:pt x="2834307" y="2903879"/>
                  </a:lnTo>
                  <a:cubicBezTo>
                    <a:pt x="2889783" y="2906520"/>
                    <a:pt x="2929738" y="2907841"/>
                    <a:pt x="2954174" y="2907841"/>
                  </a:cubicBezTo>
                  <a:cubicBezTo>
                    <a:pt x="3162208" y="2907841"/>
                    <a:pt x="3332267" y="2843120"/>
                    <a:pt x="3464352" y="2713677"/>
                  </a:cubicBezTo>
                  <a:cubicBezTo>
                    <a:pt x="3596437" y="2584233"/>
                    <a:pt x="3662479" y="2417146"/>
                    <a:pt x="3662479" y="2212414"/>
                  </a:cubicBezTo>
                  <a:cubicBezTo>
                    <a:pt x="3662479" y="1998436"/>
                    <a:pt x="3585210" y="1829037"/>
                    <a:pt x="3430670" y="1704217"/>
                  </a:cubicBezTo>
                  <a:cubicBezTo>
                    <a:pt x="3300567" y="1599870"/>
                    <a:pt x="3120601" y="1547696"/>
                    <a:pt x="2890773" y="1547696"/>
                  </a:cubicBezTo>
                  <a:close/>
                  <a:moveTo>
                    <a:pt x="7937655" y="1514015"/>
                  </a:moveTo>
                  <a:cubicBezTo>
                    <a:pt x="7734905" y="1514015"/>
                    <a:pt x="7564350" y="1582699"/>
                    <a:pt x="7425991" y="1720067"/>
                  </a:cubicBezTo>
                  <a:cubicBezTo>
                    <a:pt x="7287632" y="1857436"/>
                    <a:pt x="7218453" y="2026835"/>
                    <a:pt x="7218453" y="2228264"/>
                  </a:cubicBezTo>
                  <a:cubicBezTo>
                    <a:pt x="7218453" y="2428373"/>
                    <a:pt x="7286312" y="2595956"/>
                    <a:pt x="7422029" y="2731013"/>
                  </a:cubicBezTo>
                  <a:cubicBezTo>
                    <a:pt x="7557746" y="2866069"/>
                    <a:pt x="7726320" y="2933598"/>
                    <a:pt x="7927749" y="2933598"/>
                  </a:cubicBezTo>
                  <a:cubicBezTo>
                    <a:pt x="8125877" y="2933598"/>
                    <a:pt x="8286525" y="2874160"/>
                    <a:pt x="8409694" y="2755283"/>
                  </a:cubicBezTo>
                  <a:cubicBezTo>
                    <a:pt x="8532863" y="2636407"/>
                    <a:pt x="8608317" y="2467998"/>
                    <a:pt x="8636054" y="2250058"/>
                  </a:cubicBezTo>
                  <a:lnTo>
                    <a:pt x="8215034" y="2239161"/>
                  </a:lnTo>
                  <a:cubicBezTo>
                    <a:pt x="8205788" y="2334262"/>
                    <a:pt x="8175904" y="2407239"/>
                    <a:pt x="8125381" y="2458092"/>
                  </a:cubicBezTo>
                  <a:cubicBezTo>
                    <a:pt x="8074859" y="2508945"/>
                    <a:pt x="8007000" y="2534371"/>
                    <a:pt x="7921805" y="2534371"/>
                  </a:cubicBezTo>
                  <a:cubicBezTo>
                    <a:pt x="7837931" y="2534371"/>
                    <a:pt x="7768587" y="2505478"/>
                    <a:pt x="7713771" y="2447690"/>
                  </a:cubicBezTo>
                  <a:cubicBezTo>
                    <a:pt x="7658956" y="2389903"/>
                    <a:pt x="7631549" y="2316761"/>
                    <a:pt x="7631549" y="2228264"/>
                  </a:cubicBezTo>
                  <a:cubicBezTo>
                    <a:pt x="7631549" y="2136465"/>
                    <a:pt x="7659452" y="2060847"/>
                    <a:pt x="7715257" y="2001408"/>
                  </a:cubicBezTo>
                  <a:cubicBezTo>
                    <a:pt x="7771063" y="1941970"/>
                    <a:pt x="7841894" y="1912251"/>
                    <a:pt x="7927749" y="1912251"/>
                  </a:cubicBezTo>
                  <a:cubicBezTo>
                    <a:pt x="8062476" y="1912251"/>
                    <a:pt x="8153945" y="1986218"/>
                    <a:pt x="8202156" y="2134154"/>
                  </a:cubicBezTo>
                  <a:lnTo>
                    <a:pt x="8633083" y="2105425"/>
                  </a:lnTo>
                  <a:cubicBezTo>
                    <a:pt x="8594778" y="1938998"/>
                    <a:pt x="8529396" y="1809225"/>
                    <a:pt x="8436936" y="1716105"/>
                  </a:cubicBezTo>
                  <a:cubicBezTo>
                    <a:pt x="8303531" y="1581378"/>
                    <a:pt x="8137104" y="1514015"/>
                    <a:pt x="7937655" y="1514015"/>
                  </a:cubicBezTo>
                  <a:close/>
                  <a:moveTo>
                    <a:pt x="6588529" y="1514015"/>
                  </a:moveTo>
                  <a:cubicBezTo>
                    <a:pt x="6435310" y="1514015"/>
                    <a:pt x="6312636" y="1560244"/>
                    <a:pt x="6220507" y="1652704"/>
                  </a:cubicBezTo>
                  <a:cubicBezTo>
                    <a:pt x="6128378" y="1745164"/>
                    <a:pt x="6082313" y="1868333"/>
                    <a:pt x="6082313" y="2022212"/>
                  </a:cubicBezTo>
                  <a:lnTo>
                    <a:pt x="6082313" y="2899916"/>
                  </a:lnTo>
                  <a:lnTo>
                    <a:pt x="6484512" y="2899916"/>
                  </a:lnTo>
                  <a:lnTo>
                    <a:pt x="6484512" y="2036081"/>
                  </a:lnTo>
                  <a:cubicBezTo>
                    <a:pt x="6484512" y="1953528"/>
                    <a:pt x="6512910" y="1912251"/>
                    <a:pt x="6569706" y="1912251"/>
                  </a:cubicBezTo>
                  <a:cubicBezTo>
                    <a:pt x="6628484" y="1912251"/>
                    <a:pt x="6657873" y="1953528"/>
                    <a:pt x="6657873" y="2036081"/>
                  </a:cubicBezTo>
                  <a:lnTo>
                    <a:pt x="6657873" y="2899916"/>
                  </a:lnTo>
                  <a:lnTo>
                    <a:pt x="7060072" y="2899916"/>
                  </a:lnTo>
                  <a:lnTo>
                    <a:pt x="7060072" y="2036081"/>
                  </a:lnTo>
                  <a:cubicBezTo>
                    <a:pt x="7060072" y="1867672"/>
                    <a:pt x="7019621" y="1738559"/>
                    <a:pt x="6938719" y="1648741"/>
                  </a:cubicBezTo>
                  <a:cubicBezTo>
                    <a:pt x="6857817" y="1558924"/>
                    <a:pt x="6741087" y="1514015"/>
                    <a:pt x="6588529" y="1514015"/>
                  </a:cubicBezTo>
                  <a:close/>
                  <a:moveTo>
                    <a:pt x="5401257" y="1514015"/>
                  </a:moveTo>
                  <a:cubicBezTo>
                    <a:pt x="5236811" y="1514015"/>
                    <a:pt x="5109184" y="1560080"/>
                    <a:pt x="5018376" y="1652209"/>
                  </a:cubicBezTo>
                  <a:cubicBezTo>
                    <a:pt x="4927567" y="1744338"/>
                    <a:pt x="4882163" y="1873616"/>
                    <a:pt x="4882163" y="2040043"/>
                  </a:cubicBezTo>
                  <a:lnTo>
                    <a:pt x="4882163" y="2899916"/>
                  </a:lnTo>
                  <a:lnTo>
                    <a:pt x="5284362" y="2899916"/>
                  </a:lnTo>
                  <a:lnTo>
                    <a:pt x="5284362" y="2577959"/>
                  </a:lnTo>
                  <a:lnTo>
                    <a:pt x="5400266" y="2577959"/>
                  </a:lnTo>
                  <a:lnTo>
                    <a:pt x="5400266" y="2221330"/>
                  </a:lnTo>
                  <a:lnTo>
                    <a:pt x="5284362" y="2221330"/>
                  </a:lnTo>
                  <a:lnTo>
                    <a:pt x="5284362" y="2052921"/>
                  </a:lnTo>
                  <a:cubicBezTo>
                    <a:pt x="5284362" y="1959141"/>
                    <a:pt x="5315732" y="1912251"/>
                    <a:pt x="5378472" y="1912251"/>
                  </a:cubicBezTo>
                  <a:cubicBezTo>
                    <a:pt x="5410833" y="1912251"/>
                    <a:pt x="5433288" y="1922488"/>
                    <a:pt x="5445835" y="1942961"/>
                  </a:cubicBezTo>
                  <a:cubicBezTo>
                    <a:pt x="5458384" y="1963434"/>
                    <a:pt x="5464658" y="2000087"/>
                    <a:pt x="5464658" y="2052921"/>
                  </a:cubicBezTo>
                  <a:lnTo>
                    <a:pt x="5464658" y="2899916"/>
                  </a:lnTo>
                  <a:lnTo>
                    <a:pt x="5866856" y="2899916"/>
                  </a:lnTo>
                  <a:lnTo>
                    <a:pt x="5866856" y="2026174"/>
                  </a:lnTo>
                  <a:cubicBezTo>
                    <a:pt x="5866856" y="1851822"/>
                    <a:pt x="5828882" y="1722874"/>
                    <a:pt x="5752933" y="1639330"/>
                  </a:cubicBezTo>
                  <a:cubicBezTo>
                    <a:pt x="5676985" y="1555787"/>
                    <a:pt x="5559759" y="1514015"/>
                    <a:pt x="5401257" y="1514015"/>
                  </a:cubicBezTo>
                  <a:close/>
                  <a:moveTo>
                    <a:pt x="1657932" y="1514015"/>
                  </a:moveTo>
                  <a:cubicBezTo>
                    <a:pt x="1493486" y="1514015"/>
                    <a:pt x="1365859" y="1560080"/>
                    <a:pt x="1275051" y="1652209"/>
                  </a:cubicBezTo>
                  <a:cubicBezTo>
                    <a:pt x="1184242" y="1744338"/>
                    <a:pt x="1138838" y="1873616"/>
                    <a:pt x="1138838" y="2040043"/>
                  </a:cubicBezTo>
                  <a:lnTo>
                    <a:pt x="1138838" y="2899916"/>
                  </a:lnTo>
                  <a:lnTo>
                    <a:pt x="1541037" y="2899916"/>
                  </a:lnTo>
                  <a:lnTo>
                    <a:pt x="1541037" y="2577959"/>
                  </a:lnTo>
                  <a:lnTo>
                    <a:pt x="1656941" y="2577959"/>
                  </a:lnTo>
                  <a:lnTo>
                    <a:pt x="1656941" y="2221330"/>
                  </a:lnTo>
                  <a:lnTo>
                    <a:pt x="1541037" y="2221330"/>
                  </a:lnTo>
                  <a:lnTo>
                    <a:pt x="1541037" y="2052921"/>
                  </a:lnTo>
                  <a:cubicBezTo>
                    <a:pt x="1541037" y="1959141"/>
                    <a:pt x="1572407" y="1912251"/>
                    <a:pt x="1635147" y="1912251"/>
                  </a:cubicBezTo>
                  <a:cubicBezTo>
                    <a:pt x="1667508" y="1912251"/>
                    <a:pt x="1689962" y="1922488"/>
                    <a:pt x="1702511" y="1942961"/>
                  </a:cubicBezTo>
                  <a:cubicBezTo>
                    <a:pt x="1715058" y="1963434"/>
                    <a:pt x="1721333" y="2000087"/>
                    <a:pt x="1721333" y="2052921"/>
                  </a:cubicBezTo>
                  <a:lnTo>
                    <a:pt x="1721333" y="2899916"/>
                  </a:lnTo>
                  <a:lnTo>
                    <a:pt x="2123531" y="2899916"/>
                  </a:lnTo>
                  <a:lnTo>
                    <a:pt x="2123531" y="2026174"/>
                  </a:lnTo>
                  <a:cubicBezTo>
                    <a:pt x="2123531" y="1851822"/>
                    <a:pt x="2085557" y="1722874"/>
                    <a:pt x="2009608" y="1639330"/>
                  </a:cubicBezTo>
                  <a:cubicBezTo>
                    <a:pt x="1933659" y="1555787"/>
                    <a:pt x="1816434" y="1514015"/>
                    <a:pt x="1657932" y="1514015"/>
                  </a:cubicBezTo>
                  <a:close/>
                  <a:moveTo>
                    <a:pt x="0" y="0"/>
                  </a:moveTo>
                  <a:lnTo>
                    <a:pt x="12192001" y="0"/>
                  </a:lnTo>
                  <a:lnTo>
                    <a:pt x="1219200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0" dirty="0"/>
            </a:p>
          </p:txBody>
        </p:sp>
        <p:pic>
          <p:nvPicPr>
            <p:cNvPr id="12" name="Image 11" descr="Une image contenant texte, Police, capture d’écran, Graphique&#10;&#10;Description générée automatiquement">
              <a:extLst>
                <a:ext uri="{FF2B5EF4-FFF2-40B4-BE49-F238E27FC236}">
                  <a16:creationId xmlns:a16="http://schemas.microsoft.com/office/drawing/2014/main" id="{20D7CD10-5746-8C78-D767-3A7B562B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85" y="5053013"/>
              <a:ext cx="3810001" cy="1995488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C8DAC3F-D901-4FAA-0E74-87A867B0D141}"/>
              </a:ext>
            </a:extLst>
          </p:cNvPr>
          <p:cNvGrpSpPr/>
          <p:nvPr/>
        </p:nvGrpSpPr>
        <p:grpSpPr>
          <a:xfrm>
            <a:off x="8385" y="10"/>
            <a:ext cx="12200384" cy="6864738"/>
            <a:chOff x="8385" y="10"/>
            <a:chExt cx="12200384" cy="6864738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B9F858A-731D-0D9C-84F6-5F381CE102DC}"/>
                </a:ext>
              </a:extLst>
            </p:cNvPr>
            <p:cNvSpPr/>
            <p:nvPr/>
          </p:nvSpPr>
          <p:spPr>
            <a:xfrm>
              <a:off x="8385" y="10"/>
              <a:ext cx="12200384" cy="6864738"/>
            </a:xfrm>
            <a:custGeom>
              <a:avLst/>
              <a:gdLst>
                <a:gd name="connsiteX0" fmla="*/ 0 w 12200384"/>
                <a:gd name="connsiteY0" fmla="*/ 6738 h 6864738"/>
                <a:gd name="connsiteX1" fmla="*/ 8404 w 12200384"/>
                <a:gd name="connsiteY1" fmla="*/ 6738 h 6864738"/>
                <a:gd name="connsiteX2" fmla="*/ 8404 w 12200384"/>
                <a:gd name="connsiteY2" fmla="*/ 6857990 h 6864738"/>
                <a:gd name="connsiteX3" fmla="*/ 3697464 w 12200384"/>
                <a:gd name="connsiteY3" fmla="*/ 6857990 h 6864738"/>
                <a:gd name="connsiteX4" fmla="*/ 3711729 w 12200384"/>
                <a:gd name="connsiteY4" fmla="*/ 6804855 h 6864738"/>
                <a:gd name="connsiteX5" fmla="*/ 3628989 w 12200384"/>
                <a:gd name="connsiteY5" fmla="*/ 6719839 h 6864738"/>
                <a:gd name="connsiteX6" fmla="*/ 3269499 w 12200384"/>
                <a:gd name="connsiteY6" fmla="*/ 6705670 h 6864738"/>
                <a:gd name="connsiteX7" fmla="*/ 3603312 w 12200384"/>
                <a:gd name="connsiteY7" fmla="*/ 6571061 h 6864738"/>
                <a:gd name="connsiteX8" fmla="*/ 3115432 w 12200384"/>
                <a:gd name="connsiteY8" fmla="*/ 6652534 h 6864738"/>
                <a:gd name="connsiteX9" fmla="*/ 2969924 w 12200384"/>
                <a:gd name="connsiteY9" fmla="*/ 6641907 h 6864738"/>
                <a:gd name="connsiteX10" fmla="*/ 3098313 w 12200384"/>
                <a:gd name="connsiteY10" fmla="*/ 6542721 h 6864738"/>
                <a:gd name="connsiteX11" fmla="*/ 3760232 w 12200384"/>
                <a:gd name="connsiteY11" fmla="*/ 6319553 h 6864738"/>
                <a:gd name="connsiteX12" fmla="*/ 3823001 w 12200384"/>
                <a:gd name="connsiteY12" fmla="*/ 6298299 h 6864738"/>
                <a:gd name="connsiteX13" fmla="*/ 4239553 w 12200384"/>
                <a:gd name="connsiteY13" fmla="*/ 6011369 h 6864738"/>
                <a:gd name="connsiteX14" fmla="*/ 3994186 w 12200384"/>
                <a:gd name="connsiteY14" fmla="*/ 6050334 h 6864738"/>
                <a:gd name="connsiteX15" fmla="*/ 4262378 w 12200384"/>
                <a:gd name="connsiteY15" fmla="*/ 5866133 h 6864738"/>
                <a:gd name="connsiteX16" fmla="*/ 4587632 w 12200384"/>
                <a:gd name="connsiteY16" fmla="*/ 5657133 h 6864738"/>
                <a:gd name="connsiteX17" fmla="*/ 4912886 w 12200384"/>
                <a:gd name="connsiteY17" fmla="*/ 5345407 h 6864738"/>
                <a:gd name="connsiteX18" fmla="*/ 5146839 w 12200384"/>
                <a:gd name="connsiteY18" fmla="*/ 5182459 h 6864738"/>
                <a:gd name="connsiteX19" fmla="*/ 5109750 w 12200384"/>
                <a:gd name="connsiteY19" fmla="*/ 5065561 h 6864738"/>
                <a:gd name="connsiteX20" fmla="*/ 5141132 w 12200384"/>
                <a:gd name="connsiteY20" fmla="*/ 4934494 h 6864738"/>
                <a:gd name="connsiteX21" fmla="*/ 4730287 w 12200384"/>
                <a:gd name="connsiteY21" fmla="*/ 5079730 h 6864738"/>
                <a:gd name="connsiteX22" fmla="*/ 4881501 w 12200384"/>
                <a:gd name="connsiteY22" fmla="*/ 4987630 h 6864738"/>
                <a:gd name="connsiteX23" fmla="*/ 4944269 w 12200384"/>
                <a:gd name="connsiteY23" fmla="*/ 4899071 h 6864738"/>
                <a:gd name="connsiteX24" fmla="*/ 4881501 w 12200384"/>
                <a:gd name="connsiteY24" fmla="*/ 4870732 h 6864738"/>
                <a:gd name="connsiteX25" fmla="*/ 4604751 w 12200384"/>
                <a:gd name="connsiteY25" fmla="*/ 4803428 h 6864738"/>
                <a:gd name="connsiteX26" fmla="*/ 5320879 w 12200384"/>
                <a:gd name="connsiteY26" fmla="*/ 4459819 h 6864738"/>
                <a:gd name="connsiteX27" fmla="*/ 5221021 w 12200384"/>
                <a:gd name="connsiteY27" fmla="*/ 4442108 h 6864738"/>
                <a:gd name="connsiteX28" fmla="*/ 4193903 w 12200384"/>
                <a:gd name="connsiteY28" fmla="*/ 4527124 h 6864738"/>
                <a:gd name="connsiteX29" fmla="*/ 3991333 w 12200384"/>
                <a:gd name="connsiteY29" fmla="*/ 4573175 h 6864738"/>
                <a:gd name="connsiteX30" fmla="*/ 4516305 w 12200384"/>
                <a:gd name="connsiteY30" fmla="*/ 4293329 h 6864738"/>
                <a:gd name="connsiteX31" fmla="*/ 5309466 w 12200384"/>
                <a:gd name="connsiteY31" fmla="*/ 3712383 h 6864738"/>
                <a:gd name="connsiteX32" fmla="*/ 5215314 w 12200384"/>
                <a:gd name="connsiteY32" fmla="*/ 3588401 h 6864738"/>
                <a:gd name="connsiteX33" fmla="*/ 5620454 w 12200384"/>
                <a:gd name="connsiteY33" fmla="*/ 3421911 h 6864738"/>
                <a:gd name="connsiteX34" fmla="*/ 5423590 w 12200384"/>
                <a:gd name="connsiteY34" fmla="*/ 3386487 h 6864738"/>
                <a:gd name="connsiteX35" fmla="*/ 5574805 w 12200384"/>
                <a:gd name="connsiteY35" fmla="*/ 3290843 h 6864738"/>
                <a:gd name="connsiteX36" fmla="*/ 5703195 w 12200384"/>
                <a:gd name="connsiteY36" fmla="*/ 3131438 h 6864738"/>
                <a:gd name="connsiteX37" fmla="*/ 5118309 w 12200384"/>
                <a:gd name="connsiteY37" fmla="*/ 3273132 h 6864738"/>
                <a:gd name="connsiteX38" fmla="*/ 4952828 w 12200384"/>
                <a:gd name="connsiteY38" fmla="*/ 3216455 h 6864738"/>
                <a:gd name="connsiteX39" fmla="*/ 4861529 w 12200384"/>
                <a:gd name="connsiteY39" fmla="*/ 3223539 h 6864738"/>
                <a:gd name="connsiteX40" fmla="*/ 4744552 w 12200384"/>
                <a:gd name="connsiteY40" fmla="*/ 3223539 h 6864738"/>
                <a:gd name="connsiteX41" fmla="*/ 4844410 w 12200384"/>
                <a:gd name="connsiteY41" fmla="*/ 3159777 h 6864738"/>
                <a:gd name="connsiteX42" fmla="*/ 5255257 w 12200384"/>
                <a:gd name="connsiteY42" fmla="*/ 2879931 h 6864738"/>
                <a:gd name="connsiteX43" fmla="*/ 5708901 w 12200384"/>
                <a:gd name="connsiteY43" fmla="*/ 2670932 h 6864738"/>
                <a:gd name="connsiteX44" fmla="*/ 5611894 w 12200384"/>
                <a:gd name="connsiteY44" fmla="*/ 2639052 h 6864738"/>
                <a:gd name="connsiteX45" fmla="*/ 5560539 w 12200384"/>
                <a:gd name="connsiteY45" fmla="*/ 2589459 h 6864738"/>
                <a:gd name="connsiteX46" fmla="*/ 5834436 w 12200384"/>
                <a:gd name="connsiteY46" fmla="*/ 2284815 h 6864738"/>
                <a:gd name="connsiteX47" fmla="*/ 5483504 w 12200384"/>
                <a:gd name="connsiteY47" fmla="*/ 2341493 h 6864738"/>
                <a:gd name="connsiteX48" fmla="*/ 5700341 w 12200384"/>
                <a:gd name="connsiteY48" fmla="*/ 2160834 h 6864738"/>
                <a:gd name="connsiteX49" fmla="*/ 6114040 w 12200384"/>
                <a:gd name="connsiteY49" fmla="*/ 1742836 h 6864738"/>
                <a:gd name="connsiteX50" fmla="*/ 5780228 w 12200384"/>
                <a:gd name="connsiteY50" fmla="*/ 1625940 h 6864738"/>
                <a:gd name="connsiteX51" fmla="*/ 5286642 w 12200384"/>
                <a:gd name="connsiteY51" fmla="*/ 1604685 h 6864738"/>
                <a:gd name="connsiteX52" fmla="*/ 4587632 w 12200384"/>
                <a:gd name="connsiteY52" fmla="*/ 1530295 h 6864738"/>
                <a:gd name="connsiteX53" fmla="*/ 4616162 w 12200384"/>
                <a:gd name="connsiteY53" fmla="*/ 1480704 h 6864738"/>
                <a:gd name="connsiteX54" fmla="*/ 4547688 w 12200384"/>
                <a:gd name="connsiteY54" fmla="*/ 1416941 h 6864738"/>
                <a:gd name="connsiteX55" fmla="*/ 4775937 w 12200384"/>
                <a:gd name="connsiteY55" fmla="*/ 1342551 h 6864738"/>
                <a:gd name="connsiteX56" fmla="*/ 4753112 w 12200384"/>
                <a:gd name="connsiteY56" fmla="*/ 1193772 h 6864738"/>
                <a:gd name="connsiteX57" fmla="*/ 5258110 w 12200384"/>
                <a:gd name="connsiteY57" fmla="*/ 892673 h 6864738"/>
                <a:gd name="connsiteX58" fmla="*/ 5272376 w 12200384"/>
                <a:gd name="connsiteY58" fmla="*/ 818283 h 6864738"/>
                <a:gd name="connsiteX59" fmla="*/ 4955681 w 12200384"/>
                <a:gd name="connsiteY59" fmla="*/ 867877 h 6864738"/>
                <a:gd name="connsiteX60" fmla="*/ 4641842 w 12200384"/>
                <a:gd name="connsiteY60" fmla="*/ 797029 h 6864738"/>
                <a:gd name="connsiteX61" fmla="*/ 4536276 w 12200384"/>
                <a:gd name="connsiteY61" fmla="*/ 811199 h 6864738"/>
                <a:gd name="connsiteX62" fmla="*/ 4385061 w 12200384"/>
                <a:gd name="connsiteY62" fmla="*/ 839537 h 6864738"/>
                <a:gd name="connsiteX63" fmla="*/ 4179638 w 12200384"/>
                <a:gd name="connsiteY63" fmla="*/ 789944 h 6864738"/>
                <a:gd name="connsiteX64" fmla="*/ 4576219 w 12200384"/>
                <a:gd name="connsiteY64" fmla="*/ 719096 h 6864738"/>
                <a:gd name="connsiteX65" fmla="*/ 4422152 w 12200384"/>
                <a:gd name="connsiteY65" fmla="*/ 623454 h 6864738"/>
                <a:gd name="connsiteX66" fmla="*/ 3817294 w 12200384"/>
                <a:gd name="connsiteY66" fmla="*/ 588031 h 6864738"/>
                <a:gd name="connsiteX67" fmla="*/ 3668933 w 12200384"/>
                <a:gd name="connsiteY67" fmla="*/ 549064 h 6864738"/>
                <a:gd name="connsiteX68" fmla="*/ 3246674 w 12200384"/>
                <a:gd name="connsiteY68" fmla="*/ 31881 h 6864738"/>
                <a:gd name="connsiteX69" fmla="*/ 3095460 w 12200384"/>
                <a:gd name="connsiteY69" fmla="*/ 14612 h 6864738"/>
                <a:gd name="connsiteX70" fmla="*/ 3013974 w 12200384"/>
                <a:gd name="connsiteY70" fmla="*/ 6738 h 6864738"/>
                <a:gd name="connsiteX71" fmla="*/ 12200384 w 12200384"/>
                <a:gd name="connsiteY71" fmla="*/ 6738 h 6864738"/>
                <a:gd name="connsiteX72" fmla="*/ 12200384 w 12200384"/>
                <a:gd name="connsiteY72" fmla="*/ 6864738 h 6864738"/>
                <a:gd name="connsiteX73" fmla="*/ 0 w 12200384"/>
                <a:gd name="connsiteY73" fmla="*/ 6864738 h 6864738"/>
                <a:gd name="connsiteX74" fmla="*/ 8404 w 12200384"/>
                <a:gd name="connsiteY74" fmla="*/ 0 h 6864738"/>
                <a:gd name="connsiteX75" fmla="*/ 2944246 w 12200384"/>
                <a:gd name="connsiteY75" fmla="*/ 0 h 6864738"/>
                <a:gd name="connsiteX76" fmla="*/ 3013974 w 12200384"/>
                <a:gd name="connsiteY76" fmla="*/ 6738 h 6864738"/>
                <a:gd name="connsiteX77" fmla="*/ 8404 w 12200384"/>
                <a:gd name="connsiteY77" fmla="*/ 6738 h 68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200384" h="6864738">
                  <a:moveTo>
                    <a:pt x="0" y="6738"/>
                  </a:moveTo>
                  <a:lnTo>
                    <a:pt x="8404" y="6738"/>
                  </a:lnTo>
                  <a:lnTo>
                    <a:pt x="8404" y="6857990"/>
                  </a:lnTo>
                  <a:lnTo>
                    <a:pt x="3697464" y="6857990"/>
                  </a:lnTo>
                  <a:cubicBezTo>
                    <a:pt x="3708876" y="6843821"/>
                    <a:pt x="3714583" y="6826108"/>
                    <a:pt x="3711729" y="6804855"/>
                  </a:cubicBezTo>
                  <a:cubicBezTo>
                    <a:pt x="3708876" y="6744635"/>
                    <a:pt x="3668933" y="6705670"/>
                    <a:pt x="3628989" y="6719839"/>
                  </a:cubicBezTo>
                  <a:cubicBezTo>
                    <a:pt x="3503454" y="6765890"/>
                    <a:pt x="3395035" y="6684415"/>
                    <a:pt x="3269499" y="6705670"/>
                  </a:cubicBezTo>
                  <a:cubicBezTo>
                    <a:pt x="3380769" y="6659618"/>
                    <a:pt x="3492041" y="6617111"/>
                    <a:pt x="3603312" y="6571061"/>
                  </a:cubicBezTo>
                  <a:cubicBezTo>
                    <a:pt x="3440685" y="6549806"/>
                    <a:pt x="3278058" y="6613567"/>
                    <a:pt x="3115432" y="6652534"/>
                  </a:cubicBezTo>
                  <a:cubicBezTo>
                    <a:pt x="3064075" y="6666703"/>
                    <a:pt x="2981336" y="6744635"/>
                    <a:pt x="2969924" y="6641907"/>
                  </a:cubicBezTo>
                  <a:cubicBezTo>
                    <a:pt x="2964217" y="6574603"/>
                    <a:pt x="3049810" y="6563976"/>
                    <a:pt x="3098313" y="6542721"/>
                  </a:cubicBezTo>
                  <a:cubicBezTo>
                    <a:pt x="3318002" y="6447077"/>
                    <a:pt x="3537691" y="6386858"/>
                    <a:pt x="3760232" y="6319553"/>
                  </a:cubicBezTo>
                  <a:cubicBezTo>
                    <a:pt x="3780204" y="6312468"/>
                    <a:pt x="3808735" y="6316011"/>
                    <a:pt x="3823001" y="6298299"/>
                  </a:cubicBezTo>
                  <a:cubicBezTo>
                    <a:pt x="3939977" y="6163690"/>
                    <a:pt x="4082633" y="6114097"/>
                    <a:pt x="4239553" y="6011369"/>
                  </a:cubicBezTo>
                  <a:cubicBezTo>
                    <a:pt x="4142548" y="5972403"/>
                    <a:pt x="4074073" y="6068047"/>
                    <a:pt x="3994186" y="6050334"/>
                  </a:cubicBezTo>
                  <a:cubicBezTo>
                    <a:pt x="4079780" y="5947607"/>
                    <a:pt x="4176786" y="5926353"/>
                    <a:pt x="4262378" y="5866133"/>
                  </a:cubicBezTo>
                  <a:cubicBezTo>
                    <a:pt x="4322293" y="5823625"/>
                    <a:pt x="4553394" y="5696099"/>
                    <a:pt x="4587632" y="5657133"/>
                  </a:cubicBezTo>
                  <a:cubicBezTo>
                    <a:pt x="4693196" y="5547321"/>
                    <a:pt x="4827291" y="5490643"/>
                    <a:pt x="4912886" y="5345407"/>
                  </a:cubicBezTo>
                  <a:cubicBezTo>
                    <a:pt x="4975653" y="5242679"/>
                    <a:pt x="5075513" y="5256848"/>
                    <a:pt x="5146839" y="5182459"/>
                  </a:cubicBezTo>
                  <a:cubicBezTo>
                    <a:pt x="5172517" y="5115153"/>
                    <a:pt x="5126868" y="5100984"/>
                    <a:pt x="5109750" y="5065561"/>
                  </a:cubicBezTo>
                  <a:cubicBezTo>
                    <a:pt x="5089778" y="5019511"/>
                    <a:pt x="5129721" y="4991172"/>
                    <a:pt x="5141132" y="4934494"/>
                  </a:cubicBezTo>
                  <a:cubicBezTo>
                    <a:pt x="5007038" y="5005342"/>
                    <a:pt x="4881501" y="5051392"/>
                    <a:pt x="4730287" y="5079730"/>
                  </a:cubicBezTo>
                  <a:cubicBezTo>
                    <a:pt x="4781643" y="4984088"/>
                    <a:pt x="4841557" y="5023053"/>
                    <a:pt x="4881501" y="4987630"/>
                  </a:cubicBezTo>
                  <a:cubicBezTo>
                    <a:pt x="4907178" y="4962834"/>
                    <a:pt x="4949975" y="4952206"/>
                    <a:pt x="4944269" y="4899071"/>
                  </a:cubicBezTo>
                  <a:cubicBezTo>
                    <a:pt x="4938563" y="4856562"/>
                    <a:pt x="4904326" y="4863647"/>
                    <a:pt x="4881501" y="4870732"/>
                  </a:cubicBezTo>
                  <a:cubicBezTo>
                    <a:pt x="4784496" y="4891986"/>
                    <a:pt x="4693196" y="4902612"/>
                    <a:pt x="4604751" y="4803428"/>
                  </a:cubicBezTo>
                  <a:cubicBezTo>
                    <a:pt x="4841557" y="4640480"/>
                    <a:pt x="5106896" y="4690071"/>
                    <a:pt x="5320879" y="4459819"/>
                  </a:cubicBezTo>
                  <a:cubicBezTo>
                    <a:pt x="5292347" y="4396057"/>
                    <a:pt x="5249551" y="4431481"/>
                    <a:pt x="5221021" y="4442108"/>
                  </a:cubicBezTo>
                  <a:cubicBezTo>
                    <a:pt x="5018450" y="4509412"/>
                    <a:pt x="4299469" y="4452735"/>
                    <a:pt x="4193903" y="4527124"/>
                  </a:cubicBezTo>
                  <a:cubicBezTo>
                    <a:pt x="4128282" y="4573175"/>
                    <a:pt x="4059808" y="4594429"/>
                    <a:pt x="3991333" y="4573175"/>
                  </a:cubicBezTo>
                  <a:cubicBezTo>
                    <a:pt x="3908594" y="4548378"/>
                    <a:pt x="4399327" y="4449193"/>
                    <a:pt x="4516305" y="4293329"/>
                  </a:cubicBezTo>
                  <a:cubicBezTo>
                    <a:pt x="4573366" y="4218940"/>
                    <a:pt x="5081218" y="3832824"/>
                    <a:pt x="5309466" y="3712383"/>
                  </a:cubicBezTo>
                  <a:cubicBezTo>
                    <a:pt x="5280935" y="3652163"/>
                    <a:pt x="5201049" y="3694671"/>
                    <a:pt x="5215314" y="3588401"/>
                  </a:cubicBezTo>
                  <a:cubicBezTo>
                    <a:pt x="5337997" y="3524638"/>
                    <a:pt x="5477799" y="3517553"/>
                    <a:pt x="5620454" y="3421911"/>
                  </a:cubicBezTo>
                  <a:cubicBezTo>
                    <a:pt x="5560539" y="3361691"/>
                    <a:pt x="5486358" y="3404199"/>
                    <a:pt x="5423590" y="3386487"/>
                  </a:cubicBezTo>
                  <a:cubicBezTo>
                    <a:pt x="5460680" y="3301470"/>
                    <a:pt x="5523449" y="3312097"/>
                    <a:pt x="5574805" y="3290843"/>
                  </a:cubicBezTo>
                  <a:cubicBezTo>
                    <a:pt x="5620454" y="3273132"/>
                    <a:pt x="5723167" y="3124352"/>
                    <a:pt x="5703195" y="3131438"/>
                  </a:cubicBezTo>
                  <a:cubicBezTo>
                    <a:pt x="5509184" y="3205828"/>
                    <a:pt x="5312319" y="3198743"/>
                    <a:pt x="5118309" y="3273132"/>
                  </a:cubicBezTo>
                  <a:cubicBezTo>
                    <a:pt x="5052688" y="3297928"/>
                    <a:pt x="4981360" y="3340437"/>
                    <a:pt x="4952828" y="3216455"/>
                  </a:cubicBezTo>
                  <a:cubicBezTo>
                    <a:pt x="4944269" y="3181031"/>
                    <a:pt x="4952828" y="3166861"/>
                    <a:pt x="4861529" y="3223539"/>
                  </a:cubicBezTo>
                  <a:cubicBezTo>
                    <a:pt x="4824439" y="3244793"/>
                    <a:pt x="4778789" y="3269589"/>
                    <a:pt x="4744552" y="3223539"/>
                  </a:cubicBezTo>
                  <a:cubicBezTo>
                    <a:pt x="4767377" y="3163319"/>
                    <a:pt x="4810174" y="3177488"/>
                    <a:pt x="4844410" y="3159777"/>
                  </a:cubicBezTo>
                  <a:cubicBezTo>
                    <a:pt x="4930003" y="3110183"/>
                    <a:pt x="5172517" y="2933066"/>
                    <a:pt x="5255257" y="2879931"/>
                  </a:cubicBezTo>
                  <a:cubicBezTo>
                    <a:pt x="5426444" y="2770118"/>
                    <a:pt x="5532008" y="2791373"/>
                    <a:pt x="5708901" y="2670932"/>
                  </a:cubicBezTo>
                  <a:cubicBezTo>
                    <a:pt x="5648985" y="2678016"/>
                    <a:pt x="5668957" y="2639052"/>
                    <a:pt x="5611894" y="2639052"/>
                  </a:cubicBezTo>
                  <a:cubicBezTo>
                    <a:pt x="5586217" y="2639052"/>
                    <a:pt x="5557686" y="2631967"/>
                    <a:pt x="5560539" y="2589459"/>
                  </a:cubicBezTo>
                  <a:cubicBezTo>
                    <a:pt x="5560539" y="2546950"/>
                    <a:pt x="5877233" y="2302529"/>
                    <a:pt x="5834436" y="2284815"/>
                  </a:cubicBezTo>
                  <a:cubicBezTo>
                    <a:pt x="5717460" y="2231682"/>
                    <a:pt x="5406472" y="2430052"/>
                    <a:pt x="5483504" y="2341493"/>
                  </a:cubicBezTo>
                  <a:cubicBezTo>
                    <a:pt x="5597629" y="2210427"/>
                    <a:pt x="5614748" y="2182088"/>
                    <a:pt x="5700341" y="2160834"/>
                  </a:cubicBezTo>
                  <a:cubicBezTo>
                    <a:pt x="5774521" y="2139580"/>
                    <a:pt x="6039860" y="1774718"/>
                    <a:pt x="6114040" y="1742836"/>
                  </a:cubicBezTo>
                  <a:cubicBezTo>
                    <a:pt x="6179662" y="1714497"/>
                    <a:pt x="5934296" y="1647193"/>
                    <a:pt x="5780228" y="1625940"/>
                  </a:cubicBezTo>
                  <a:cubicBezTo>
                    <a:pt x="5631867" y="1604685"/>
                    <a:pt x="5426444" y="1693245"/>
                    <a:pt x="5286642" y="1604685"/>
                  </a:cubicBezTo>
                  <a:cubicBezTo>
                    <a:pt x="5392207" y="1569261"/>
                    <a:pt x="4784496" y="1533837"/>
                    <a:pt x="4587632" y="1530295"/>
                  </a:cubicBezTo>
                  <a:cubicBezTo>
                    <a:pt x="4601897" y="1523210"/>
                    <a:pt x="4613309" y="1512583"/>
                    <a:pt x="4616162" y="1480704"/>
                  </a:cubicBezTo>
                  <a:cubicBezTo>
                    <a:pt x="4619016" y="1427568"/>
                    <a:pt x="4559101" y="1466533"/>
                    <a:pt x="4547688" y="1416941"/>
                  </a:cubicBezTo>
                  <a:cubicBezTo>
                    <a:pt x="4619016" y="1342551"/>
                    <a:pt x="4701756" y="1402771"/>
                    <a:pt x="4775937" y="1342551"/>
                  </a:cubicBezTo>
                  <a:cubicBezTo>
                    <a:pt x="4815880" y="1271705"/>
                    <a:pt x="4733140" y="1264619"/>
                    <a:pt x="4753112" y="1193772"/>
                  </a:cubicBezTo>
                  <a:cubicBezTo>
                    <a:pt x="4984213" y="1119382"/>
                    <a:pt x="5029863" y="1002486"/>
                    <a:pt x="5258110" y="892673"/>
                  </a:cubicBezTo>
                  <a:cubicBezTo>
                    <a:pt x="5272376" y="885588"/>
                    <a:pt x="5283788" y="864334"/>
                    <a:pt x="5272376" y="818283"/>
                  </a:cubicBezTo>
                  <a:cubicBezTo>
                    <a:pt x="5175370" y="804114"/>
                    <a:pt x="5064100" y="843079"/>
                    <a:pt x="4955681" y="867877"/>
                  </a:cubicBezTo>
                  <a:cubicBezTo>
                    <a:pt x="4787349" y="906841"/>
                    <a:pt x="4790202" y="910384"/>
                    <a:pt x="4641842" y="797029"/>
                  </a:cubicBezTo>
                  <a:cubicBezTo>
                    <a:pt x="4613309" y="775774"/>
                    <a:pt x="4564806" y="772232"/>
                    <a:pt x="4536276" y="811199"/>
                  </a:cubicBezTo>
                  <a:cubicBezTo>
                    <a:pt x="4479214" y="889131"/>
                    <a:pt x="4436417" y="885588"/>
                    <a:pt x="4385061" y="839537"/>
                  </a:cubicBezTo>
                  <a:cubicBezTo>
                    <a:pt x="4330852" y="793487"/>
                    <a:pt x="4248112" y="857250"/>
                    <a:pt x="4179638" y="789944"/>
                  </a:cubicBezTo>
                  <a:cubicBezTo>
                    <a:pt x="4313734" y="729724"/>
                    <a:pt x="4433565" y="722640"/>
                    <a:pt x="4576219" y="719096"/>
                  </a:cubicBezTo>
                  <a:cubicBezTo>
                    <a:pt x="4533422" y="623454"/>
                    <a:pt x="4473508" y="626996"/>
                    <a:pt x="4422152" y="623454"/>
                  </a:cubicBezTo>
                  <a:cubicBezTo>
                    <a:pt x="4219582" y="616369"/>
                    <a:pt x="4017011" y="623454"/>
                    <a:pt x="3817294" y="588031"/>
                  </a:cubicBezTo>
                  <a:cubicBezTo>
                    <a:pt x="3765938" y="577403"/>
                    <a:pt x="3714583" y="573860"/>
                    <a:pt x="3668933" y="549064"/>
                  </a:cubicBezTo>
                  <a:cubicBezTo>
                    <a:pt x="3135403" y="276304"/>
                    <a:pt x="3825854" y="106272"/>
                    <a:pt x="3246674" y="31881"/>
                  </a:cubicBezTo>
                  <a:cubicBezTo>
                    <a:pt x="3196744" y="24796"/>
                    <a:pt x="3146102" y="19483"/>
                    <a:pt x="3095460" y="14612"/>
                  </a:cubicBezTo>
                  <a:lnTo>
                    <a:pt x="3013974" y="6738"/>
                  </a:lnTo>
                  <a:lnTo>
                    <a:pt x="12200384" y="6738"/>
                  </a:lnTo>
                  <a:lnTo>
                    <a:pt x="12200384" y="6864738"/>
                  </a:lnTo>
                  <a:lnTo>
                    <a:pt x="0" y="6864738"/>
                  </a:lnTo>
                  <a:close/>
                  <a:moveTo>
                    <a:pt x="8404" y="0"/>
                  </a:moveTo>
                  <a:lnTo>
                    <a:pt x="2944246" y="0"/>
                  </a:lnTo>
                  <a:lnTo>
                    <a:pt x="3013974" y="6738"/>
                  </a:lnTo>
                  <a:lnTo>
                    <a:pt x="8404" y="67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" name="Titre 1">
              <a:extLst>
                <a:ext uri="{FF2B5EF4-FFF2-40B4-BE49-F238E27FC236}">
                  <a16:creationId xmlns:a16="http://schemas.microsoft.com/office/drawing/2014/main" id="{79C9C92D-D5AD-9339-47B2-542C0D0D02F6}"/>
                </a:ext>
              </a:extLst>
            </p:cNvPr>
            <p:cNvSpPr txBox="1">
              <a:spLocks/>
            </p:cNvSpPr>
            <p:nvPr/>
          </p:nvSpPr>
          <p:spPr>
            <a:xfrm>
              <a:off x="6530557" y="721416"/>
              <a:ext cx="4840010" cy="18073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7200" dirty="0"/>
                <a:t>Group </a:t>
              </a:r>
              <a:r>
                <a:rPr lang="en-US" sz="7200" dirty="0"/>
                <a:t>members </a:t>
              </a:r>
              <a:endParaRPr lang="fr-FR" sz="7200" dirty="0"/>
            </a:p>
          </p:txBody>
        </p:sp>
        <p:sp>
          <p:nvSpPr>
            <p:cNvPr id="8" name="Espace réservé du contenu 2">
              <a:extLst>
                <a:ext uri="{FF2B5EF4-FFF2-40B4-BE49-F238E27FC236}">
                  <a16:creationId xmlns:a16="http://schemas.microsoft.com/office/drawing/2014/main" id="{2C387E20-3EEB-EBFF-951B-3BF1C9F95B38}"/>
                </a:ext>
              </a:extLst>
            </p:cNvPr>
            <p:cNvSpPr txBox="1">
              <a:spLocks/>
            </p:cNvSpPr>
            <p:nvPr/>
          </p:nvSpPr>
          <p:spPr>
            <a:xfrm>
              <a:off x="6530557" y="2837329"/>
              <a:ext cx="4840010" cy="384366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3600" dirty="0"/>
                <a:t>Nadir Zamouche</a:t>
              </a:r>
            </a:p>
            <a:p>
              <a:pPr algn="l"/>
              <a:r>
                <a:rPr lang="fr-FR" sz="3600" dirty="0" err="1"/>
                <a:t>Afnane</a:t>
              </a:r>
              <a:r>
                <a:rPr lang="fr-FR" sz="3600" dirty="0"/>
                <a:t> </a:t>
              </a:r>
              <a:r>
                <a:rPr lang="fr-FR" sz="3600" dirty="0" err="1"/>
                <a:t>Messaoui</a:t>
              </a:r>
              <a:endParaRPr lang="fr-FR" sz="3600" dirty="0"/>
            </a:p>
            <a:p>
              <a:pPr algn="l"/>
              <a:r>
                <a:rPr lang="fr-FR" sz="3600" dirty="0"/>
                <a:t>Mohamed Guellati</a:t>
              </a:r>
            </a:p>
            <a:p>
              <a:pPr algn="l"/>
              <a:r>
                <a:rPr lang="fr-FR" sz="3600" dirty="0"/>
                <a:t>Zakaria </a:t>
              </a:r>
              <a:r>
                <a:rPr lang="fr-FR" sz="3600" dirty="0" err="1"/>
                <a:t>Alizouaoui</a:t>
              </a:r>
              <a:endParaRPr lang="fr-FR" sz="3600" dirty="0"/>
            </a:p>
            <a:p>
              <a:endParaRPr lang="fr-FR" sz="2000" dirty="0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36ACF5-9CB7-9998-E760-3B0A74B7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6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Structures and Algorithms Python: The Complete Bootcamp | Udemy">
            <a:extLst>
              <a:ext uri="{FF2B5EF4-FFF2-40B4-BE49-F238E27FC236}">
                <a16:creationId xmlns:a16="http://schemas.microsoft.com/office/drawing/2014/main" id="{09A983E3-4BB9-0C23-108E-B6B7A945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-1"/>
            <a:ext cx="12200384" cy="6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6C8DAC3F-D901-4FAA-0E74-87A867B0D141}"/>
              </a:ext>
            </a:extLst>
          </p:cNvPr>
          <p:cNvGrpSpPr/>
          <p:nvPr/>
        </p:nvGrpSpPr>
        <p:grpSpPr>
          <a:xfrm>
            <a:off x="0" y="10"/>
            <a:ext cx="12200384" cy="6864738"/>
            <a:chOff x="0" y="10"/>
            <a:chExt cx="12200384" cy="6864738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B9F858A-731D-0D9C-84F6-5F381CE102DC}"/>
                </a:ext>
              </a:extLst>
            </p:cNvPr>
            <p:cNvSpPr/>
            <p:nvPr/>
          </p:nvSpPr>
          <p:spPr>
            <a:xfrm>
              <a:off x="0" y="10"/>
              <a:ext cx="12200384" cy="6864738"/>
            </a:xfrm>
            <a:custGeom>
              <a:avLst/>
              <a:gdLst>
                <a:gd name="connsiteX0" fmla="*/ 0 w 12200384"/>
                <a:gd name="connsiteY0" fmla="*/ 6738 h 6864738"/>
                <a:gd name="connsiteX1" fmla="*/ 8404 w 12200384"/>
                <a:gd name="connsiteY1" fmla="*/ 6738 h 6864738"/>
                <a:gd name="connsiteX2" fmla="*/ 8404 w 12200384"/>
                <a:gd name="connsiteY2" fmla="*/ 6857990 h 6864738"/>
                <a:gd name="connsiteX3" fmla="*/ 3697464 w 12200384"/>
                <a:gd name="connsiteY3" fmla="*/ 6857990 h 6864738"/>
                <a:gd name="connsiteX4" fmla="*/ 3711729 w 12200384"/>
                <a:gd name="connsiteY4" fmla="*/ 6804855 h 6864738"/>
                <a:gd name="connsiteX5" fmla="*/ 3628989 w 12200384"/>
                <a:gd name="connsiteY5" fmla="*/ 6719839 h 6864738"/>
                <a:gd name="connsiteX6" fmla="*/ 3269499 w 12200384"/>
                <a:gd name="connsiteY6" fmla="*/ 6705670 h 6864738"/>
                <a:gd name="connsiteX7" fmla="*/ 3603312 w 12200384"/>
                <a:gd name="connsiteY7" fmla="*/ 6571061 h 6864738"/>
                <a:gd name="connsiteX8" fmla="*/ 3115432 w 12200384"/>
                <a:gd name="connsiteY8" fmla="*/ 6652534 h 6864738"/>
                <a:gd name="connsiteX9" fmla="*/ 2969924 w 12200384"/>
                <a:gd name="connsiteY9" fmla="*/ 6641907 h 6864738"/>
                <a:gd name="connsiteX10" fmla="*/ 3098313 w 12200384"/>
                <a:gd name="connsiteY10" fmla="*/ 6542721 h 6864738"/>
                <a:gd name="connsiteX11" fmla="*/ 3760232 w 12200384"/>
                <a:gd name="connsiteY11" fmla="*/ 6319553 h 6864738"/>
                <a:gd name="connsiteX12" fmla="*/ 3823001 w 12200384"/>
                <a:gd name="connsiteY12" fmla="*/ 6298299 h 6864738"/>
                <a:gd name="connsiteX13" fmla="*/ 4239553 w 12200384"/>
                <a:gd name="connsiteY13" fmla="*/ 6011369 h 6864738"/>
                <a:gd name="connsiteX14" fmla="*/ 3994186 w 12200384"/>
                <a:gd name="connsiteY14" fmla="*/ 6050334 h 6864738"/>
                <a:gd name="connsiteX15" fmla="*/ 4262378 w 12200384"/>
                <a:gd name="connsiteY15" fmla="*/ 5866133 h 6864738"/>
                <a:gd name="connsiteX16" fmla="*/ 4587632 w 12200384"/>
                <a:gd name="connsiteY16" fmla="*/ 5657133 h 6864738"/>
                <a:gd name="connsiteX17" fmla="*/ 4912886 w 12200384"/>
                <a:gd name="connsiteY17" fmla="*/ 5345407 h 6864738"/>
                <a:gd name="connsiteX18" fmla="*/ 5146839 w 12200384"/>
                <a:gd name="connsiteY18" fmla="*/ 5182459 h 6864738"/>
                <a:gd name="connsiteX19" fmla="*/ 5109750 w 12200384"/>
                <a:gd name="connsiteY19" fmla="*/ 5065561 h 6864738"/>
                <a:gd name="connsiteX20" fmla="*/ 5141132 w 12200384"/>
                <a:gd name="connsiteY20" fmla="*/ 4934494 h 6864738"/>
                <a:gd name="connsiteX21" fmla="*/ 4730287 w 12200384"/>
                <a:gd name="connsiteY21" fmla="*/ 5079730 h 6864738"/>
                <a:gd name="connsiteX22" fmla="*/ 4881501 w 12200384"/>
                <a:gd name="connsiteY22" fmla="*/ 4987630 h 6864738"/>
                <a:gd name="connsiteX23" fmla="*/ 4944269 w 12200384"/>
                <a:gd name="connsiteY23" fmla="*/ 4899071 h 6864738"/>
                <a:gd name="connsiteX24" fmla="*/ 4881501 w 12200384"/>
                <a:gd name="connsiteY24" fmla="*/ 4870732 h 6864738"/>
                <a:gd name="connsiteX25" fmla="*/ 4604751 w 12200384"/>
                <a:gd name="connsiteY25" fmla="*/ 4803428 h 6864738"/>
                <a:gd name="connsiteX26" fmla="*/ 5320879 w 12200384"/>
                <a:gd name="connsiteY26" fmla="*/ 4459819 h 6864738"/>
                <a:gd name="connsiteX27" fmla="*/ 5221021 w 12200384"/>
                <a:gd name="connsiteY27" fmla="*/ 4442108 h 6864738"/>
                <a:gd name="connsiteX28" fmla="*/ 4193903 w 12200384"/>
                <a:gd name="connsiteY28" fmla="*/ 4527124 h 6864738"/>
                <a:gd name="connsiteX29" fmla="*/ 3991333 w 12200384"/>
                <a:gd name="connsiteY29" fmla="*/ 4573175 h 6864738"/>
                <a:gd name="connsiteX30" fmla="*/ 4516305 w 12200384"/>
                <a:gd name="connsiteY30" fmla="*/ 4293329 h 6864738"/>
                <a:gd name="connsiteX31" fmla="*/ 5309466 w 12200384"/>
                <a:gd name="connsiteY31" fmla="*/ 3712383 h 6864738"/>
                <a:gd name="connsiteX32" fmla="*/ 5215314 w 12200384"/>
                <a:gd name="connsiteY32" fmla="*/ 3588401 h 6864738"/>
                <a:gd name="connsiteX33" fmla="*/ 5620454 w 12200384"/>
                <a:gd name="connsiteY33" fmla="*/ 3421911 h 6864738"/>
                <a:gd name="connsiteX34" fmla="*/ 5423590 w 12200384"/>
                <a:gd name="connsiteY34" fmla="*/ 3386487 h 6864738"/>
                <a:gd name="connsiteX35" fmla="*/ 5574805 w 12200384"/>
                <a:gd name="connsiteY35" fmla="*/ 3290843 h 6864738"/>
                <a:gd name="connsiteX36" fmla="*/ 5703195 w 12200384"/>
                <a:gd name="connsiteY36" fmla="*/ 3131438 h 6864738"/>
                <a:gd name="connsiteX37" fmla="*/ 5118309 w 12200384"/>
                <a:gd name="connsiteY37" fmla="*/ 3273132 h 6864738"/>
                <a:gd name="connsiteX38" fmla="*/ 4952828 w 12200384"/>
                <a:gd name="connsiteY38" fmla="*/ 3216455 h 6864738"/>
                <a:gd name="connsiteX39" fmla="*/ 4861529 w 12200384"/>
                <a:gd name="connsiteY39" fmla="*/ 3223539 h 6864738"/>
                <a:gd name="connsiteX40" fmla="*/ 4744552 w 12200384"/>
                <a:gd name="connsiteY40" fmla="*/ 3223539 h 6864738"/>
                <a:gd name="connsiteX41" fmla="*/ 4844410 w 12200384"/>
                <a:gd name="connsiteY41" fmla="*/ 3159777 h 6864738"/>
                <a:gd name="connsiteX42" fmla="*/ 5255257 w 12200384"/>
                <a:gd name="connsiteY42" fmla="*/ 2879931 h 6864738"/>
                <a:gd name="connsiteX43" fmla="*/ 5708901 w 12200384"/>
                <a:gd name="connsiteY43" fmla="*/ 2670932 h 6864738"/>
                <a:gd name="connsiteX44" fmla="*/ 5611894 w 12200384"/>
                <a:gd name="connsiteY44" fmla="*/ 2639052 h 6864738"/>
                <a:gd name="connsiteX45" fmla="*/ 5560539 w 12200384"/>
                <a:gd name="connsiteY45" fmla="*/ 2589459 h 6864738"/>
                <a:gd name="connsiteX46" fmla="*/ 5834436 w 12200384"/>
                <a:gd name="connsiteY46" fmla="*/ 2284815 h 6864738"/>
                <a:gd name="connsiteX47" fmla="*/ 5483504 w 12200384"/>
                <a:gd name="connsiteY47" fmla="*/ 2341493 h 6864738"/>
                <a:gd name="connsiteX48" fmla="*/ 5700341 w 12200384"/>
                <a:gd name="connsiteY48" fmla="*/ 2160834 h 6864738"/>
                <a:gd name="connsiteX49" fmla="*/ 6114040 w 12200384"/>
                <a:gd name="connsiteY49" fmla="*/ 1742836 h 6864738"/>
                <a:gd name="connsiteX50" fmla="*/ 5780228 w 12200384"/>
                <a:gd name="connsiteY50" fmla="*/ 1625940 h 6864738"/>
                <a:gd name="connsiteX51" fmla="*/ 5286642 w 12200384"/>
                <a:gd name="connsiteY51" fmla="*/ 1604685 h 6864738"/>
                <a:gd name="connsiteX52" fmla="*/ 4587632 w 12200384"/>
                <a:gd name="connsiteY52" fmla="*/ 1530295 h 6864738"/>
                <a:gd name="connsiteX53" fmla="*/ 4616162 w 12200384"/>
                <a:gd name="connsiteY53" fmla="*/ 1480704 h 6864738"/>
                <a:gd name="connsiteX54" fmla="*/ 4547688 w 12200384"/>
                <a:gd name="connsiteY54" fmla="*/ 1416941 h 6864738"/>
                <a:gd name="connsiteX55" fmla="*/ 4775937 w 12200384"/>
                <a:gd name="connsiteY55" fmla="*/ 1342551 h 6864738"/>
                <a:gd name="connsiteX56" fmla="*/ 4753112 w 12200384"/>
                <a:gd name="connsiteY56" fmla="*/ 1193772 h 6864738"/>
                <a:gd name="connsiteX57" fmla="*/ 5258110 w 12200384"/>
                <a:gd name="connsiteY57" fmla="*/ 892673 h 6864738"/>
                <a:gd name="connsiteX58" fmla="*/ 5272376 w 12200384"/>
                <a:gd name="connsiteY58" fmla="*/ 818283 h 6864738"/>
                <a:gd name="connsiteX59" fmla="*/ 4955681 w 12200384"/>
                <a:gd name="connsiteY59" fmla="*/ 867877 h 6864738"/>
                <a:gd name="connsiteX60" fmla="*/ 4641842 w 12200384"/>
                <a:gd name="connsiteY60" fmla="*/ 797029 h 6864738"/>
                <a:gd name="connsiteX61" fmla="*/ 4536276 w 12200384"/>
                <a:gd name="connsiteY61" fmla="*/ 811199 h 6864738"/>
                <a:gd name="connsiteX62" fmla="*/ 4385061 w 12200384"/>
                <a:gd name="connsiteY62" fmla="*/ 839537 h 6864738"/>
                <a:gd name="connsiteX63" fmla="*/ 4179638 w 12200384"/>
                <a:gd name="connsiteY63" fmla="*/ 789944 h 6864738"/>
                <a:gd name="connsiteX64" fmla="*/ 4576219 w 12200384"/>
                <a:gd name="connsiteY64" fmla="*/ 719096 h 6864738"/>
                <a:gd name="connsiteX65" fmla="*/ 4422152 w 12200384"/>
                <a:gd name="connsiteY65" fmla="*/ 623454 h 6864738"/>
                <a:gd name="connsiteX66" fmla="*/ 3817294 w 12200384"/>
                <a:gd name="connsiteY66" fmla="*/ 588031 h 6864738"/>
                <a:gd name="connsiteX67" fmla="*/ 3668933 w 12200384"/>
                <a:gd name="connsiteY67" fmla="*/ 549064 h 6864738"/>
                <a:gd name="connsiteX68" fmla="*/ 3246674 w 12200384"/>
                <a:gd name="connsiteY68" fmla="*/ 31881 h 6864738"/>
                <a:gd name="connsiteX69" fmla="*/ 3095460 w 12200384"/>
                <a:gd name="connsiteY69" fmla="*/ 14612 h 6864738"/>
                <a:gd name="connsiteX70" fmla="*/ 3013974 w 12200384"/>
                <a:gd name="connsiteY70" fmla="*/ 6738 h 6864738"/>
                <a:gd name="connsiteX71" fmla="*/ 12200384 w 12200384"/>
                <a:gd name="connsiteY71" fmla="*/ 6738 h 6864738"/>
                <a:gd name="connsiteX72" fmla="*/ 12200384 w 12200384"/>
                <a:gd name="connsiteY72" fmla="*/ 6864738 h 6864738"/>
                <a:gd name="connsiteX73" fmla="*/ 0 w 12200384"/>
                <a:gd name="connsiteY73" fmla="*/ 6864738 h 6864738"/>
                <a:gd name="connsiteX74" fmla="*/ 8404 w 12200384"/>
                <a:gd name="connsiteY74" fmla="*/ 0 h 6864738"/>
                <a:gd name="connsiteX75" fmla="*/ 2944246 w 12200384"/>
                <a:gd name="connsiteY75" fmla="*/ 0 h 6864738"/>
                <a:gd name="connsiteX76" fmla="*/ 3013974 w 12200384"/>
                <a:gd name="connsiteY76" fmla="*/ 6738 h 6864738"/>
                <a:gd name="connsiteX77" fmla="*/ 8404 w 12200384"/>
                <a:gd name="connsiteY77" fmla="*/ 6738 h 68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200384" h="6864738">
                  <a:moveTo>
                    <a:pt x="0" y="6738"/>
                  </a:moveTo>
                  <a:lnTo>
                    <a:pt x="8404" y="6738"/>
                  </a:lnTo>
                  <a:lnTo>
                    <a:pt x="8404" y="6857990"/>
                  </a:lnTo>
                  <a:lnTo>
                    <a:pt x="3697464" y="6857990"/>
                  </a:lnTo>
                  <a:cubicBezTo>
                    <a:pt x="3708876" y="6843821"/>
                    <a:pt x="3714583" y="6826108"/>
                    <a:pt x="3711729" y="6804855"/>
                  </a:cubicBezTo>
                  <a:cubicBezTo>
                    <a:pt x="3708876" y="6744635"/>
                    <a:pt x="3668933" y="6705670"/>
                    <a:pt x="3628989" y="6719839"/>
                  </a:cubicBezTo>
                  <a:cubicBezTo>
                    <a:pt x="3503454" y="6765890"/>
                    <a:pt x="3395035" y="6684415"/>
                    <a:pt x="3269499" y="6705670"/>
                  </a:cubicBezTo>
                  <a:cubicBezTo>
                    <a:pt x="3380769" y="6659618"/>
                    <a:pt x="3492041" y="6617111"/>
                    <a:pt x="3603312" y="6571061"/>
                  </a:cubicBezTo>
                  <a:cubicBezTo>
                    <a:pt x="3440685" y="6549806"/>
                    <a:pt x="3278058" y="6613567"/>
                    <a:pt x="3115432" y="6652534"/>
                  </a:cubicBezTo>
                  <a:cubicBezTo>
                    <a:pt x="3064075" y="6666703"/>
                    <a:pt x="2981336" y="6744635"/>
                    <a:pt x="2969924" y="6641907"/>
                  </a:cubicBezTo>
                  <a:cubicBezTo>
                    <a:pt x="2964217" y="6574603"/>
                    <a:pt x="3049810" y="6563976"/>
                    <a:pt x="3098313" y="6542721"/>
                  </a:cubicBezTo>
                  <a:cubicBezTo>
                    <a:pt x="3318002" y="6447077"/>
                    <a:pt x="3537691" y="6386858"/>
                    <a:pt x="3760232" y="6319553"/>
                  </a:cubicBezTo>
                  <a:cubicBezTo>
                    <a:pt x="3780204" y="6312468"/>
                    <a:pt x="3808735" y="6316011"/>
                    <a:pt x="3823001" y="6298299"/>
                  </a:cubicBezTo>
                  <a:cubicBezTo>
                    <a:pt x="3939977" y="6163690"/>
                    <a:pt x="4082633" y="6114097"/>
                    <a:pt x="4239553" y="6011369"/>
                  </a:cubicBezTo>
                  <a:cubicBezTo>
                    <a:pt x="4142548" y="5972403"/>
                    <a:pt x="4074073" y="6068047"/>
                    <a:pt x="3994186" y="6050334"/>
                  </a:cubicBezTo>
                  <a:cubicBezTo>
                    <a:pt x="4079780" y="5947607"/>
                    <a:pt x="4176786" y="5926353"/>
                    <a:pt x="4262378" y="5866133"/>
                  </a:cubicBezTo>
                  <a:cubicBezTo>
                    <a:pt x="4322293" y="5823625"/>
                    <a:pt x="4553394" y="5696099"/>
                    <a:pt x="4587632" y="5657133"/>
                  </a:cubicBezTo>
                  <a:cubicBezTo>
                    <a:pt x="4693196" y="5547321"/>
                    <a:pt x="4827291" y="5490643"/>
                    <a:pt x="4912886" y="5345407"/>
                  </a:cubicBezTo>
                  <a:cubicBezTo>
                    <a:pt x="4975653" y="5242679"/>
                    <a:pt x="5075513" y="5256848"/>
                    <a:pt x="5146839" y="5182459"/>
                  </a:cubicBezTo>
                  <a:cubicBezTo>
                    <a:pt x="5172517" y="5115153"/>
                    <a:pt x="5126868" y="5100984"/>
                    <a:pt x="5109750" y="5065561"/>
                  </a:cubicBezTo>
                  <a:cubicBezTo>
                    <a:pt x="5089778" y="5019511"/>
                    <a:pt x="5129721" y="4991172"/>
                    <a:pt x="5141132" y="4934494"/>
                  </a:cubicBezTo>
                  <a:cubicBezTo>
                    <a:pt x="5007038" y="5005342"/>
                    <a:pt x="4881501" y="5051392"/>
                    <a:pt x="4730287" y="5079730"/>
                  </a:cubicBezTo>
                  <a:cubicBezTo>
                    <a:pt x="4781643" y="4984088"/>
                    <a:pt x="4841557" y="5023053"/>
                    <a:pt x="4881501" y="4987630"/>
                  </a:cubicBezTo>
                  <a:cubicBezTo>
                    <a:pt x="4907178" y="4962834"/>
                    <a:pt x="4949975" y="4952206"/>
                    <a:pt x="4944269" y="4899071"/>
                  </a:cubicBezTo>
                  <a:cubicBezTo>
                    <a:pt x="4938563" y="4856562"/>
                    <a:pt x="4904326" y="4863647"/>
                    <a:pt x="4881501" y="4870732"/>
                  </a:cubicBezTo>
                  <a:cubicBezTo>
                    <a:pt x="4784496" y="4891986"/>
                    <a:pt x="4693196" y="4902612"/>
                    <a:pt x="4604751" y="4803428"/>
                  </a:cubicBezTo>
                  <a:cubicBezTo>
                    <a:pt x="4841557" y="4640480"/>
                    <a:pt x="5106896" y="4690071"/>
                    <a:pt x="5320879" y="4459819"/>
                  </a:cubicBezTo>
                  <a:cubicBezTo>
                    <a:pt x="5292347" y="4396057"/>
                    <a:pt x="5249551" y="4431481"/>
                    <a:pt x="5221021" y="4442108"/>
                  </a:cubicBezTo>
                  <a:cubicBezTo>
                    <a:pt x="5018450" y="4509412"/>
                    <a:pt x="4299469" y="4452735"/>
                    <a:pt x="4193903" y="4527124"/>
                  </a:cubicBezTo>
                  <a:cubicBezTo>
                    <a:pt x="4128282" y="4573175"/>
                    <a:pt x="4059808" y="4594429"/>
                    <a:pt x="3991333" y="4573175"/>
                  </a:cubicBezTo>
                  <a:cubicBezTo>
                    <a:pt x="3908594" y="4548378"/>
                    <a:pt x="4399327" y="4449193"/>
                    <a:pt x="4516305" y="4293329"/>
                  </a:cubicBezTo>
                  <a:cubicBezTo>
                    <a:pt x="4573366" y="4218940"/>
                    <a:pt x="5081218" y="3832824"/>
                    <a:pt x="5309466" y="3712383"/>
                  </a:cubicBezTo>
                  <a:cubicBezTo>
                    <a:pt x="5280935" y="3652163"/>
                    <a:pt x="5201049" y="3694671"/>
                    <a:pt x="5215314" y="3588401"/>
                  </a:cubicBezTo>
                  <a:cubicBezTo>
                    <a:pt x="5337997" y="3524638"/>
                    <a:pt x="5477799" y="3517553"/>
                    <a:pt x="5620454" y="3421911"/>
                  </a:cubicBezTo>
                  <a:cubicBezTo>
                    <a:pt x="5560539" y="3361691"/>
                    <a:pt x="5486358" y="3404199"/>
                    <a:pt x="5423590" y="3386487"/>
                  </a:cubicBezTo>
                  <a:cubicBezTo>
                    <a:pt x="5460680" y="3301470"/>
                    <a:pt x="5523449" y="3312097"/>
                    <a:pt x="5574805" y="3290843"/>
                  </a:cubicBezTo>
                  <a:cubicBezTo>
                    <a:pt x="5620454" y="3273132"/>
                    <a:pt x="5723167" y="3124352"/>
                    <a:pt x="5703195" y="3131438"/>
                  </a:cubicBezTo>
                  <a:cubicBezTo>
                    <a:pt x="5509184" y="3205828"/>
                    <a:pt x="5312319" y="3198743"/>
                    <a:pt x="5118309" y="3273132"/>
                  </a:cubicBezTo>
                  <a:cubicBezTo>
                    <a:pt x="5052688" y="3297928"/>
                    <a:pt x="4981360" y="3340437"/>
                    <a:pt x="4952828" y="3216455"/>
                  </a:cubicBezTo>
                  <a:cubicBezTo>
                    <a:pt x="4944269" y="3181031"/>
                    <a:pt x="4952828" y="3166861"/>
                    <a:pt x="4861529" y="3223539"/>
                  </a:cubicBezTo>
                  <a:cubicBezTo>
                    <a:pt x="4824439" y="3244793"/>
                    <a:pt x="4778789" y="3269589"/>
                    <a:pt x="4744552" y="3223539"/>
                  </a:cubicBezTo>
                  <a:cubicBezTo>
                    <a:pt x="4767377" y="3163319"/>
                    <a:pt x="4810174" y="3177488"/>
                    <a:pt x="4844410" y="3159777"/>
                  </a:cubicBezTo>
                  <a:cubicBezTo>
                    <a:pt x="4930003" y="3110183"/>
                    <a:pt x="5172517" y="2933066"/>
                    <a:pt x="5255257" y="2879931"/>
                  </a:cubicBezTo>
                  <a:cubicBezTo>
                    <a:pt x="5426444" y="2770118"/>
                    <a:pt x="5532008" y="2791373"/>
                    <a:pt x="5708901" y="2670932"/>
                  </a:cubicBezTo>
                  <a:cubicBezTo>
                    <a:pt x="5648985" y="2678016"/>
                    <a:pt x="5668957" y="2639052"/>
                    <a:pt x="5611894" y="2639052"/>
                  </a:cubicBezTo>
                  <a:cubicBezTo>
                    <a:pt x="5586217" y="2639052"/>
                    <a:pt x="5557686" y="2631967"/>
                    <a:pt x="5560539" y="2589459"/>
                  </a:cubicBezTo>
                  <a:cubicBezTo>
                    <a:pt x="5560539" y="2546950"/>
                    <a:pt x="5877233" y="2302529"/>
                    <a:pt x="5834436" y="2284815"/>
                  </a:cubicBezTo>
                  <a:cubicBezTo>
                    <a:pt x="5717460" y="2231682"/>
                    <a:pt x="5406472" y="2430052"/>
                    <a:pt x="5483504" y="2341493"/>
                  </a:cubicBezTo>
                  <a:cubicBezTo>
                    <a:pt x="5597629" y="2210427"/>
                    <a:pt x="5614748" y="2182088"/>
                    <a:pt x="5700341" y="2160834"/>
                  </a:cubicBezTo>
                  <a:cubicBezTo>
                    <a:pt x="5774521" y="2139580"/>
                    <a:pt x="6039860" y="1774718"/>
                    <a:pt x="6114040" y="1742836"/>
                  </a:cubicBezTo>
                  <a:cubicBezTo>
                    <a:pt x="6179662" y="1714497"/>
                    <a:pt x="5934296" y="1647193"/>
                    <a:pt x="5780228" y="1625940"/>
                  </a:cubicBezTo>
                  <a:cubicBezTo>
                    <a:pt x="5631867" y="1604685"/>
                    <a:pt x="5426444" y="1693245"/>
                    <a:pt x="5286642" y="1604685"/>
                  </a:cubicBezTo>
                  <a:cubicBezTo>
                    <a:pt x="5392207" y="1569261"/>
                    <a:pt x="4784496" y="1533837"/>
                    <a:pt x="4587632" y="1530295"/>
                  </a:cubicBezTo>
                  <a:cubicBezTo>
                    <a:pt x="4601897" y="1523210"/>
                    <a:pt x="4613309" y="1512583"/>
                    <a:pt x="4616162" y="1480704"/>
                  </a:cubicBezTo>
                  <a:cubicBezTo>
                    <a:pt x="4619016" y="1427568"/>
                    <a:pt x="4559101" y="1466533"/>
                    <a:pt x="4547688" y="1416941"/>
                  </a:cubicBezTo>
                  <a:cubicBezTo>
                    <a:pt x="4619016" y="1342551"/>
                    <a:pt x="4701756" y="1402771"/>
                    <a:pt x="4775937" y="1342551"/>
                  </a:cubicBezTo>
                  <a:cubicBezTo>
                    <a:pt x="4815880" y="1271705"/>
                    <a:pt x="4733140" y="1264619"/>
                    <a:pt x="4753112" y="1193772"/>
                  </a:cubicBezTo>
                  <a:cubicBezTo>
                    <a:pt x="4984213" y="1119382"/>
                    <a:pt x="5029863" y="1002486"/>
                    <a:pt x="5258110" y="892673"/>
                  </a:cubicBezTo>
                  <a:cubicBezTo>
                    <a:pt x="5272376" y="885588"/>
                    <a:pt x="5283788" y="864334"/>
                    <a:pt x="5272376" y="818283"/>
                  </a:cubicBezTo>
                  <a:cubicBezTo>
                    <a:pt x="5175370" y="804114"/>
                    <a:pt x="5064100" y="843079"/>
                    <a:pt x="4955681" y="867877"/>
                  </a:cubicBezTo>
                  <a:cubicBezTo>
                    <a:pt x="4787349" y="906841"/>
                    <a:pt x="4790202" y="910384"/>
                    <a:pt x="4641842" y="797029"/>
                  </a:cubicBezTo>
                  <a:cubicBezTo>
                    <a:pt x="4613309" y="775774"/>
                    <a:pt x="4564806" y="772232"/>
                    <a:pt x="4536276" y="811199"/>
                  </a:cubicBezTo>
                  <a:cubicBezTo>
                    <a:pt x="4479214" y="889131"/>
                    <a:pt x="4436417" y="885588"/>
                    <a:pt x="4385061" y="839537"/>
                  </a:cubicBezTo>
                  <a:cubicBezTo>
                    <a:pt x="4330852" y="793487"/>
                    <a:pt x="4248112" y="857250"/>
                    <a:pt x="4179638" y="789944"/>
                  </a:cubicBezTo>
                  <a:cubicBezTo>
                    <a:pt x="4313734" y="729724"/>
                    <a:pt x="4433565" y="722640"/>
                    <a:pt x="4576219" y="719096"/>
                  </a:cubicBezTo>
                  <a:cubicBezTo>
                    <a:pt x="4533422" y="623454"/>
                    <a:pt x="4473508" y="626996"/>
                    <a:pt x="4422152" y="623454"/>
                  </a:cubicBezTo>
                  <a:cubicBezTo>
                    <a:pt x="4219582" y="616369"/>
                    <a:pt x="4017011" y="623454"/>
                    <a:pt x="3817294" y="588031"/>
                  </a:cubicBezTo>
                  <a:cubicBezTo>
                    <a:pt x="3765938" y="577403"/>
                    <a:pt x="3714583" y="573860"/>
                    <a:pt x="3668933" y="549064"/>
                  </a:cubicBezTo>
                  <a:cubicBezTo>
                    <a:pt x="3135403" y="276304"/>
                    <a:pt x="3825854" y="106272"/>
                    <a:pt x="3246674" y="31881"/>
                  </a:cubicBezTo>
                  <a:cubicBezTo>
                    <a:pt x="3196744" y="24796"/>
                    <a:pt x="3146102" y="19483"/>
                    <a:pt x="3095460" y="14612"/>
                  </a:cubicBezTo>
                  <a:lnTo>
                    <a:pt x="3013974" y="6738"/>
                  </a:lnTo>
                  <a:lnTo>
                    <a:pt x="12200384" y="6738"/>
                  </a:lnTo>
                  <a:lnTo>
                    <a:pt x="12200384" y="6864738"/>
                  </a:lnTo>
                  <a:lnTo>
                    <a:pt x="0" y="6864738"/>
                  </a:lnTo>
                  <a:close/>
                  <a:moveTo>
                    <a:pt x="8404" y="0"/>
                  </a:moveTo>
                  <a:lnTo>
                    <a:pt x="2944246" y="0"/>
                  </a:lnTo>
                  <a:lnTo>
                    <a:pt x="3013974" y="6738"/>
                  </a:lnTo>
                  <a:lnTo>
                    <a:pt x="8404" y="67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Titre 1">
              <a:extLst>
                <a:ext uri="{FF2B5EF4-FFF2-40B4-BE49-F238E27FC236}">
                  <a16:creationId xmlns:a16="http://schemas.microsoft.com/office/drawing/2014/main" id="{79C9C92D-D5AD-9339-47B2-542C0D0D02F6}"/>
                </a:ext>
              </a:extLst>
            </p:cNvPr>
            <p:cNvSpPr txBox="1">
              <a:spLocks/>
            </p:cNvSpPr>
            <p:nvPr/>
          </p:nvSpPr>
          <p:spPr>
            <a:xfrm>
              <a:off x="6530557" y="365125"/>
              <a:ext cx="4840010" cy="180730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dirty="0"/>
                <a:t>Table of Contents</a:t>
              </a:r>
            </a:p>
          </p:txBody>
        </p:sp>
        <p:sp>
          <p:nvSpPr>
            <p:cNvPr id="8" name="Espace réservé du contenu 2">
              <a:extLst>
                <a:ext uri="{FF2B5EF4-FFF2-40B4-BE49-F238E27FC236}">
                  <a16:creationId xmlns:a16="http://schemas.microsoft.com/office/drawing/2014/main" id="{2C387E20-3EEB-EBFF-951B-3BF1C9F95B38}"/>
                </a:ext>
              </a:extLst>
            </p:cNvPr>
            <p:cNvSpPr txBox="1">
              <a:spLocks/>
            </p:cNvSpPr>
            <p:nvPr/>
          </p:nvSpPr>
          <p:spPr>
            <a:xfrm>
              <a:off x="6530557" y="2333297"/>
              <a:ext cx="4840010" cy="43881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/>
                <a:t>Introduction</a:t>
              </a:r>
            </a:p>
            <a:p>
              <a:pPr algn="l"/>
              <a:r>
                <a:rPr lang="fr-FR" sz="2800" dirty="0"/>
                <a:t>Situation</a:t>
              </a:r>
              <a:endParaRPr lang="fr-FR" sz="2800" noProof="1"/>
            </a:p>
            <a:p>
              <a:pPr algn="l"/>
              <a:r>
                <a:rPr lang="fr-FR" sz="2800" dirty="0" err="1"/>
                <a:t>Map</a:t>
              </a:r>
              <a:endParaRPr lang="fr-FR" sz="2800" noProof="1"/>
            </a:p>
            <a:p>
              <a:pPr algn="l"/>
              <a:r>
                <a:rPr lang="en-US" sz="2800" dirty="0"/>
                <a:t>Tools </a:t>
              </a:r>
              <a:r>
                <a:rPr lang="en-US" sz="2800" noProof="1"/>
                <a:t>used</a:t>
              </a:r>
              <a:endParaRPr lang="fr-FR" sz="2800" dirty="0"/>
            </a:p>
            <a:p>
              <a:pPr algn="l"/>
              <a:r>
                <a:rPr lang="fr-FR" sz="2800" dirty="0" err="1"/>
                <a:t>Metaheuristic</a:t>
              </a:r>
              <a:endParaRPr lang="fr-FR" sz="2800" dirty="0"/>
            </a:p>
            <a:p>
              <a:pPr algn="l"/>
              <a:r>
                <a:rPr lang="fr-FR" sz="2800" dirty="0" err="1"/>
                <a:t>Algorithm</a:t>
              </a:r>
              <a:r>
                <a:rPr lang="fr-FR" sz="2800" dirty="0"/>
                <a:t> </a:t>
              </a:r>
              <a:r>
                <a:rPr lang="fr-FR" sz="2800" dirty="0" err="1"/>
                <a:t>chosen</a:t>
              </a:r>
              <a:endParaRPr lang="fr-FR" sz="2800" dirty="0"/>
            </a:p>
            <a:p>
              <a:pPr algn="l"/>
              <a:r>
                <a:rPr lang="fr-FR" sz="2800" dirty="0" err="1"/>
                <a:t>Demo</a:t>
              </a:r>
              <a:r>
                <a:rPr lang="fr-FR" sz="2800" dirty="0"/>
                <a:t> </a:t>
              </a:r>
            </a:p>
            <a:p>
              <a:pPr algn="l"/>
              <a:r>
                <a:rPr lang="en-US" sz="2800" dirty="0"/>
                <a:t>Conclusion</a:t>
              </a:r>
            </a:p>
            <a:p>
              <a:pPr algn="l"/>
              <a:r>
                <a:rPr lang="fr-FR" sz="2800" dirty="0"/>
                <a:t>Q&amp;A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9FDD03-914A-85BB-DA38-D22E338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ne-Way Salesman Finds Fast Path Home | Quanta Magazine">
            <a:extLst>
              <a:ext uri="{FF2B5EF4-FFF2-40B4-BE49-F238E27FC236}">
                <a16:creationId xmlns:a16="http://schemas.microsoft.com/office/drawing/2014/main" id="{678A8337-04F4-3450-EE3A-15C7F9B62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8EC03B-A52E-54D7-BC83-3659E407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A1F263-2ED5-C68D-7D3D-7450471B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B9A785-1C4B-356D-8C20-6E8CC0FE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Complexity </a:t>
            </a:r>
          </a:p>
        </p:txBody>
      </p:sp>
      <p:pic>
        <p:nvPicPr>
          <p:cNvPr id="1026" name="Picture 2" descr="P, NP, NP-Complete and NP-Hard Problems in Computer Science | Baeldung on  Computer Science">
            <a:extLst>
              <a:ext uri="{FF2B5EF4-FFF2-40B4-BE49-F238E27FC236}">
                <a16:creationId xmlns:a16="http://schemas.microsoft.com/office/drawing/2014/main" id="{67F69AD3-031A-E613-FADF-BEEE6B3A9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" b="3"/>
          <a:stretch/>
        </p:blipFill>
        <p:spPr bwMode="auto">
          <a:xfrm>
            <a:off x="5176911" y="720190"/>
            <a:ext cx="6833848" cy="55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20D90-44F5-8940-846A-86CACFB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51BD69-9641-6273-B25A-A5F1B8A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Tools </a:t>
            </a:r>
            <a:r>
              <a:rPr lang="en-US" sz="5200" noProof="1"/>
              <a:t>used</a:t>
            </a:r>
            <a:endParaRPr lang="en-US" sz="5200" dirty="0"/>
          </a:p>
        </p:txBody>
      </p:sp>
      <p:pic>
        <p:nvPicPr>
          <p:cNvPr id="4098" name="Picture 2" descr="Presto SQL &amp; Jupyter | Turbocharge Jupyter with Presto SQL query engine">
            <a:extLst>
              <a:ext uri="{FF2B5EF4-FFF2-40B4-BE49-F238E27FC236}">
                <a16:creationId xmlns:a16="http://schemas.microsoft.com/office/drawing/2014/main" id="{39651038-60A8-5E8A-A9F6-8368F009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240" y="2957665"/>
            <a:ext cx="2886249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E86086-B47C-0509-A0E5-86191C8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852" y="2957665"/>
            <a:ext cx="3053567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7C2821-27E6-089B-7E55-73312F26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97D190-0A35-C76D-0C31-AF4E6613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Situation</a:t>
            </a:r>
          </a:p>
        </p:txBody>
      </p:sp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E3EF4DF-5CA1-8E1E-9997-103B506E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22" y="202842"/>
            <a:ext cx="7508974" cy="6347248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A40FD-1BC6-30BF-19E3-D2C5A17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E3EF4DF-5CA1-8E1E-9997-103B506E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22" y="202842"/>
            <a:ext cx="7508974" cy="6347248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8A40FD-1BC6-30BF-19E3-D2C5A17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88F015-D0C0-D4C8-D376-0C035F8063AD}"/>
              </a:ext>
            </a:extLst>
          </p:cNvPr>
          <p:cNvSpPr txBox="1"/>
          <p:nvPr/>
        </p:nvSpPr>
        <p:spPr>
          <a:xfrm>
            <a:off x="502920" y="2175814"/>
            <a:ext cx="4854055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1" dirty="0">
                <a:effectLst/>
              </a:rPr>
              <a:t>K number of trucks to diminish the time of delivery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</a:t>
            </a:r>
            <a:r>
              <a:rPr lang="en-US" sz="3600" b="0" i="0" dirty="0">
                <a:effectLst/>
              </a:rPr>
              <a:t>ariation of </a:t>
            </a:r>
            <a:r>
              <a:rPr lang="en-US" sz="3600" b="0" i="0" dirty="0" err="1">
                <a:effectLst/>
              </a:rPr>
              <a:t>trafic</a:t>
            </a:r>
            <a:r>
              <a:rPr lang="en-US" sz="3600" b="0" i="0" dirty="0">
                <a:effectLst/>
              </a:rPr>
              <a:t> progressively by time</a:t>
            </a:r>
            <a:endParaRPr lang="en-US" sz="36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AF5B1B4-B95C-C136-010D-27433C64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0" y="600270"/>
            <a:ext cx="4732176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Constraint used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67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B915FC-22BD-D845-E4B5-DFD289C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Metaheuristic</a:t>
            </a:r>
          </a:p>
        </p:txBody>
      </p:sp>
      <p:pic>
        <p:nvPicPr>
          <p:cNvPr id="3074" name="Picture 2" descr="Genetic algorithm Icon - Free PNG &amp; SVG 3263187 - Noun Project">
            <a:extLst>
              <a:ext uri="{FF2B5EF4-FFF2-40B4-BE49-F238E27FC236}">
                <a16:creationId xmlns:a16="http://schemas.microsoft.com/office/drawing/2014/main" id="{8FB0D16C-5D5A-A3CD-6C29-7ADE6B69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439" y="2785950"/>
            <a:ext cx="351485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t - Free animals icons">
            <a:extLst>
              <a:ext uri="{FF2B5EF4-FFF2-40B4-BE49-F238E27FC236}">
                <a16:creationId xmlns:a16="http://schemas.microsoft.com/office/drawing/2014/main" id="{6C61A898-38FD-91D0-83A3-AC3EB6179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4726" y="2785950"/>
            <a:ext cx="351485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ehive - Free nature icons">
            <a:extLst>
              <a:ext uri="{FF2B5EF4-FFF2-40B4-BE49-F238E27FC236}">
                <a16:creationId xmlns:a16="http://schemas.microsoft.com/office/drawing/2014/main" id="{F276C532-C58D-1033-B3B4-208E547D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013" y="2785950"/>
            <a:ext cx="351485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47B199-AC8A-416C-E977-4A7E462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DA-92E7-43ED-B2EE-CA2EEA09C2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88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</Words>
  <Application>Microsoft Office PowerPoint</Application>
  <PresentationFormat>Grand écran</PresentationFormat>
  <Paragraphs>40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Introduction</vt:lpstr>
      <vt:lpstr>Complexity </vt:lpstr>
      <vt:lpstr>Tools used</vt:lpstr>
      <vt:lpstr>Situation</vt:lpstr>
      <vt:lpstr>Constraint used </vt:lpstr>
      <vt:lpstr>Metaheuristic</vt:lpstr>
      <vt:lpstr>Genetic algorithm</vt:lpstr>
      <vt:lpstr>Demo</vt:lpstr>
      <vt:lpstr>Conclution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GUELLATI</dc:creator>
  <cp:lastModifiedBy>GUELLATI</cp:lastModifiedBy>
  <cp:revision>12</cp:revision>
  <dcterms:created xsi:type="dcterms:W3CDTF">2023-06-20T23:24:19Z</dcterms:created>
  <dcterms:modified xsi:type="dcterms:W3CDTF">2023-06-21T08:52:15Z</dcterms:modified>
</cp:coreProperties>
</file>