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  <p:sldId id="258" r:id="rId3"/>
    <p:sldId id="264" r:id="rId4"/>
    <p:sldId id="265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hr Mkhlsn" userId="fe649771bcb16479" providerId="LiveId" clId="{8D8BBBAD-9B3A-4DFF-808F-DCDE5D66CE71}"/>
    <pc:docChg chg="undo custSel addSld delSld modSld modMainMaster">
      <pc:chgData name="Azhr Mkhlsn" userId="fe649771bcb16479" providerId="LiveId" clId="{8D8BBBAD-9B3A-4DFF-808F-DCDE5D66CE71}" dt="2021-05-25T08:36:57.973" v="1184" actId="1076"/>
      <pc:docMkLst>
        <pc:docMk/>
      </pc:docMkLst>
      <pc:sldChg chg="addSp modSp mod">
        <pc:chgData name="Azhr Mkhlsn" userId="fe649771bcb16479" providerId="LiveId" clId="{8D8BBBAD-9B3A-4DFF-808F-DCDE5D66CE71}" dt="2021-05-25T08:31:57.853" v="1131" actId="20577"/>
        <pc:sldMkLst>
          <pc:docMk/>
          <pc:sldMk cId="4115219585" sldId="257"/>
        </pc:sldMkLst>
        <pc:spChg chg="mod">
          <ac:chgData name="Azhr Mkhlsn" userId="fe649771bcb16479" providerId="LiveId" clId="{8D8BBBAD-9B3A-4DFF-808F-DCDE5D66CE71}" dt="2021-05-24T13:19:43.035" v="762" actId="20577"/>
          <ac:spMkLst>
            <pc:docMk/>
            <pc:sldMk cId="4115219585" sldId="257"/>
            <ac:spMk id="2" creationId="{31D8A23A-09A4-415A-A51E-559785DCD1DA}"/>
          </ac:spMkLst>
        </pc:spChg>
        <pc:spChg chg="mod">
          <ac:chgData name="Azhr Mkhlsn" userId="fe649771bcb16479" providerId="LiveId" clId="{8D8BBBAD-9B3A-4DFF-808F-DCDE5D66CE71}" dt="2021-05-25T08:31:27.380" v="1112" actId="14100"/>
          <ac:spMkLst>
            <pc:docMk/>
            <pc:sldMk cId="4115219585" sldId="257"/>
            <ac:spMk id="3" creationId="{91A63D06-5412-4167-B57F-CB5BCEC6462D}"/>
          </ac:spMkLst>
        </pc:spChg>
        <pc:spChg chg="add mod">
          <ac:chgData name="Azhr Mkhlsn" userId="fe649771bcb16479" providerId="LiveId" clId="{8D8BBBAD-9B3A-4DFF-808F-DCDE5D66CE71}" dt="2021-05-24T12:53:46.308" v="344" actId="1076"/>
          <ac:spMkLst>
            <pc:docMk/>
            <pc:sldMk cId="4115219585" sldId="257"/>
            <ac:spMk id="4" creationId="{62355170-F585-482E-9E8E-4378D67AFAA0}"/>
          </ac:spMkLst>
        </pc:spChg>
        <pc:spChg chg="add mod">
          <ac:chgData name="Azhr Mkhlsn" userId="fe649771bcb16479" providerId="LiveId" clId="{8D8BBBAD-9B3A-4DFF-808F-DCDE5D66CE71}" dt="2021-05-25T08:31:57.853" v="1131" actId="20577"/>
          <ac:spMkLst>
            <pc:docMk/>
            <pc:sldMk cId="4115219585" sldId="257"/>
            <ac:spMk id="5" creationId="{53B7273E-BD15-432C-BCD7-90D08C86A9B0}"/>
          </ac:spMkLst>
        </pc:spChg>
      </pc:sldChg>
      <pc:sldChg chg="addSp delSp modSp mod">
        <pc:chgData name="Azhr Mkhlsn" userId="fe649771bcb16479" providerId="LiveId" clId="{8D8BBBAD-9B3A-4DFF-808F-DCDE5D66CE71}" dt="2021-05-24T13:21:00.373" v="787" actId="20577"/>
        <pc:sldMkLst>
          <pc:docMk/>
          <pc:sldMk cId="1642276801" sldId="258"/>
        </pc:sldMkLst>
        <pc:spChg chg="mod">
          <ac:chgData name="Azhr Mkhlsn" userId="fe649771bcb16479" providerId="LiveId" clId="{8D8BBBAD-9B3A-4DFF-808F-DCDE5D66CE71}" dt="2021-05-24T13:02:53.156" v="421" actId="207"/>
          <ac:spMkLst>
            <pc:docMk/>
            <pc:sldMk cId="1642276801" sldId="258"/>
            <ac:spMk id="2" creationId="{A60262B0-ECC9-4BCF-A641-D98EE010478A}"/>
          </ac:spMkLst>
        </pc:spChg>
        <pc:spChg chg="add del mod">
          <ac:chgData name="Azhr Mkhlsn" userId="fe649771bcb16479" providerId="LiveId" clId="{8D8BBBAD-9B3A-4DFF-808F-DCDE5D66CE71}" dt="2021-05-24T13:06:33.033" v="460" actId="478"/>
          <ac:spMkLst>
            <pc:docMk/>
            <pc:sldMk cId="1642276801" sldId="258"/>
            <ac:spMk id="3" creationId="{F78DDAC0-D208-40BB-B134-5B59EBD045D3}"/>
          </ac:spMkLst>
        </pc:spChg>
        <pc:spChg chg="del mod">
          <ac:chgData name="Azhr Mkhlsn" userId="fe649771bcb16479" providerId="LiveId" clId="{8D8BBBAD-9B3A-4DFF-808F-DCDE5D66CE71}" dt="2021-05-24T12:53:58.371" v="348" actId="478"/>
          <ac:spMkLst>
            <pc:docMk/>
            <pc:sldMk cId="1642276801" sldId="258"/>
            <ac:spMk id="6" creationId="{5BB1BDF4-9956-4585-9AF8-8E6B864F26B0}"/>
          </ac:spMkLst>
        </pc:spChg>
        <pc:spChg chg="add mod">
          <ac:chgData name="Azhr Mkhlsn" userId="fe649771bcb16479" providerId="LiveId" clId="{8D8BBBAD-9B3A-4DFF-808F-DCDE5D66CE71}" dt="2021-05-24T13:11:38.731" v="545" actId="1076"/>
          <ac:spMkLst>
            <pc:docMk/>
            <pc:sldMk cId="1642276801" sldId="258"/>
            <ac:spMk id="7" creationId="{364A127F-C85E-4D2C-857F-752E4B4968E0}"/>
          </ac:spMkLst>
        </pc:spChg>
        <pc:spChg chg="del">
          <ac:chgData name="Azhr Mkhlsn" userId="fe649771bcb16479" providerId="LiveId" clId="{8D8BBBAD-9B3A-4DFF-808F-DCDE5D66CE71}" dt="2021-05-24T12:53:54.572" v="346" actId="478"/>
          <ac:spMkLst>
            <pc:docMk/>
            <pc:sldMk cId="1642276801" sldId="258"/>
            <ac:spMk id="9" creationId="{903D4E00-D207-48AF-93D5-DC02E098BA84}"/>
          </ac:spMkLst>
        </pc:spChg>
        <pc:graphicFrameChg chg="add del mod modGraphic">
          <ac:chgData name="Azhr Mkhlsn" userId="fe649771bcb16479" providerId="LiveId" clId="{8D8BBBAD-9B3A-4DFF-808F-DCDE5D66CE71}" dt="2021-05-24T13:21:00.373" v="787" actId="20577"/>
          <ac:graphicFrameMkLst>
            <pc:docMk/>
            <pc:sldMk cId="1642276801" sldId="258"/>
            <ac:graphicFrameMk id="4" creationId="{82436071-2E5C-469D-88A1-9BB1889B9872}"/>
          </ac:graphicFrameMkLst>
        </pc:graphicFrameChg>
        <pc:graphicFrameChg chg="add del mod modGraphic">
          <ac:chgData name="Azhr Mkhlsn" userId="fe649771bcb16479" providerId="LiveId" clId="{8D8BBBAD-9B3A-4DFF-808F-DCDE5D66CE71}" dt="2021-05-24T13:06:33.699" v="462"/>
          <ac:graphicFrameMkLst>
            <pc:docMk/>
            <pc:sldMk cId="1642276801" sldId="258"/>
            <ac:graphicFrameMk id="5" creationId="{2ABE226C-97FA-44CA-800C-5A1413D4778A}"/>
          </ac:graphicFrameMkLst>
        </pc:graphicFrameChg>
        <pc:picChg chg="del">
          <ac:chgData name="Azhr Mkhlsn" userId="fe649771bcb16479" providerId="LiveId" clId="{8D8BBBAD-9B3A-4DFF-808F-DCDE5D66CE71}" dt="2021-05-24T12:53:53.532" v="345" actId="478"/>
          <ac:picMkLst>
            <pc:docMk/>
            <pc:sldMk cId="1642276801" sldId="258"/>
            <ac:picMk id="10" creationId="{D336B399-B478-4376-AB6B-7191C1347FB1}"/>
          </ac:picMkLst>
        </pc:picChg>
      </pc:sldChg>
      <pc:sldChg chg="addSp delSp modSp mod">
        <pc:chgData name="Azhr Mkhlsn" userId="fe649771bcb16479" providerId="LiveId" clId="{8D8BBBAD-9B3A-4DFF-808F-DCDE5D66CE71}" dt="2021-05-25T08:32:42.463" v="1134" actId="208"/>
        <pc:sldMkLst>
          <pc:docMk/>
          <pc:sldMk cId="57029205" sldId="259"/>
        </pc:sldMkLst>
        <pc:spChg chg="mod">
          <ac:chgData name="Azhr Mkhlsn" userId="fe649771bcb16479" providerId="LiveId" clId="{8D8BBBAD-9B3A-4DFF-808F-DCDE5D66CE71}" dt="2021-05-24T13:09:15.131" v="518" actId="20577"/>
          <ac:spMkLst>
            <pc:docMk/>
            <pc:sldMk cId="57029205" sldId="259"/>
            <ac:spMk id="2" creationId="{E973DD05-9E67-49E2-8E32-74CDCBB208AA}"/>
          </ac:spMkLst>
        </pc:spChg>
        <pc:spChg chg="mod">
          <ac:chgData name="Azhr Mkhlsn" userId="fe649771bcb16479" providerId="LiveId" clId="{8D8BBBAD-9B3A-4DFF-808F-DCDE5D66CE71}" dt="2021-05-24T13:09:20.980" v="519" actId="207"/>
          <ac:spMkLst>
            <pc:docMk/>
            <pc:sldMk cId="57029205" sldId="259"/>
            <ac:spMk id="3" creationId="{82342EAE-9611-4833-A95C-737D7329E177}"/>
          </ac:spMkLst>
        </pc:spChg>
        <pc:spChg chg="mod">
          <ac:chgData name="Azhr Mkhlsn" userId="fe649771bcb16479" providerId="LiveId" clId="{8D8BBBAD-9B3A-4DFF-808F-DCDE5D66CE71}" dt="2021-05-24T13:11:23.211" v="542" actId="20577"/>
          <ac:spMkLst>
            <pc:docMk/>
            <pc:sldMk cId="57029205" sldId="259"/>
            <ac:spMk id="4" creationId="{C3D62E25-B0E8-4A37-8A72-DF62E6F6B3A2}"/>
          </ac:spMkLst>
        </pc:spChg>
        <pc:spChg chg="del mod">
          <ac:chgData name="Azhr Mkhlsn" userId="fe649771bcb16479" providerId="LiveId" clId="{8D8BBBAD-9B3A-4DFF-808F-DCDE5D66CE71}" dt="2021-05-24T13:09:09.785" v="515" actId="478"/>
          <ac:spMkLst>
            <pc:docMk/>
            <pc:sldMk cId="57029205" sldId="259"/>
            <ac:spMk id="5" creationId="{235FC020-52CE-4E19-A55B-D9A1133E0E66}"/>
          </ac:spMkLst>
        </pc:spChg>
        <pc:picChg chg="add mod">
          <ac:chgData name="Azhr Mkhlsn" userId="fe649771bcb16479" providerId="LiveId" clId="{8D8BBBAD-9B3A-4DFF-808F-DCDE5D66CE71}" dt="2021-05-25T08:32:42.463" v="1134" actId="208"/>
          <ac:picMkLst>
            <pc:docMk/>
            <pc:sldMk cId="57029205" sldId="259"/>
            <ac:picMk id="7" creationId="{A835451B-013C-4DBF-A0FD-599EA42A55B4}"/>
          </ac:picMkLst>
        </pc:picChg>
      </pc:sldChg>
      <pc:sldChg chg="addSp delSp modSp mod">
        <pc:chgData name="Azhr Mkhlsn" userId="fe649771bcb16479" providerId="LiveId" clId="{8D8BBBAD-9B3A-4DFF-808F-DCDE5D66CE71}" dt="2021-05-25T08:28:18.625" v="890"/>
        <pc:sldMkLst>
          <pc:docMk/>
          <pc:sldMk cId="4090861787" sldId="260"/>
        </pc:sldMkLst>
        <pc:spChg chg="del">
          <ac:chgData name="Azhr Mkhlsn" userId="fe649771bcb16479" providerId="LiveId" clId="{8D8BBBAD-9B3A-4DFF-808F-DCDE5D66CE71}" dt="2021-05-24T13:49:25.426" v="822" actId="478"/>
          <ac:spMkLst>
            <pc:docMk/>
            <pc:sldMk cId="4090861787" sldId="260"/>
            <ac:spMk id="2" creationId="{BEA71B2D-2ED0-4AF8-92E2-5CC60EED638F}"/>
          </ac:spMkLst>
        </pc:spChg>
        <pc:spChg chg="del mod">
          <ac:chgData name="Azhr Mkhlsn" userId="fe649771bcb16479" providerId="LiveId" clId="{8D8BBBAD-9B3A-4DFF-808F-DCDE5D66CE71}" dt="2021-05-24T13:15:38.722" v="692" actId="478"/>
          <ac:spMkLst>
            <pc:docMk/>
            <pc:sldMk cId="4090861787" sldId="260"/>
            <ac:spMk id="3" creationId="{684B0183-ED03-4970-9346-15030BDF698C}"/>
          </ac:spMkLst>
        </pc:spChg>
        <pc:spChg chg="add del mod">
          <ac:chgData name="Azhr Mkhlsn" userId="fe649771bcb16479" providerId="LiveId" clId="{8D8BBBAD-9B3A-4DFF-808F-DCDE5D66CE71}" dt="2021-05-24T13:15:40.193" v="693" actId="478"/>
          <ac:spMkLst>
            <pc:docMk/>
            <pc:sldMk cId="4090861787" sldId="260"/>
            <ac:spMk id="5" creationId="{6096C4C1-3140-44BB-BF5F-0AB843FA83A8}"/>
          </ac:spMkLst>
        </pc:spChg>
        <pc:spChg chg="add mod">
          <ac:chgData name="Azhr Mkhlsn" userId="fe649771bcb16479" providerId="LiveId" clId="{8D8BBBAD-9B3A-4DFF-808F-DCDE5D66CE71}" dt="2021-05-24T13:15:41.682" v="694"/>
          <ac:spMkLst>
            <pc:docMk/>
            <pc:sldMk cId="4090861787" sldId="260"/>
            <ac:spMk id="6" creationId="{20B7DEBA-975C-43E3-976E-F84FDEA2E350}"/>
          </ac:spMkLst>
        </pc:spChg>
        <pc:spChg chg="add del mod">
          <ac:chgData name="Azhr Mkhlsn" userId="fe649771bcb16479" providerId="LiveId" clId="{8D8BBBAD-9B3A-4DFF-808F-DCDE5D66CE71}" dt="2021-05-25T08:28:17.540" v="889" actId="478"/>
          <ac:spMkLst>
            <pc:docMk/>
            <pc:sldMk cId="4090861787" sldId="260"/>
            <ac:spMk id="7" creationId="{4CAB952E-CE6E-4E82-A095-70A096BEE9F1}"/>
          </ac:spMkLst>
        </pc:spChg>
        <pc:spChg chg="add mod">
          <ac:chgData name="Azhr Mkhlsn" userId="fe649771bcb16479" providerId="LiveId" clId="{8D8BBBAD-9B3A-4DFF-808F-DCDE5D66CE71}" dt="2021-05-25T08:28:18.625" v="890"/>
          <ac:spMkLst>
            <pc:docMk/>
            <pc:sldMk cId="4090861787" sldId="260"/>
            <ac:spMk id="9" creationId="{E7E76F11-FE50-4345-990B-FCAE0FFB1342}"/>
          </ac:spMkLst>
        </pc:spChg>
        <pc:spChg chg="add del mod">
          <ac:chgData name="Azhr Mkhlsn" userId="fe649771bcb16479" providerId="LiveId" clId="{8D8BBBAD-9B3A-4DFF-808F-DCDE5D66CE71}" dt="2021-05-24T13:49:32.528" v="824" actId="478"/>
          <ac:spMkLst>
            <pc:docMk/>
            <pc:sldMk cId="4090861787" sldId="260"/>
            <ac:spMk id="14" creationId="{3B9ACEA2-CE4E-4C0A-AC66-E26E205EA71F}"/>
          </ac:spMkLst>
        </pc:spChg>
        <pc:picChg chg="add mod">
          <ac:chgData name="Azhr Mkhlsn" userId="fe649771bcb16479" providerId="LiveId" clId="{8D8BBBAD-9B3A-4DFF-808F-DCDE5D66CE71}" dt="2021-05-24T13:49:45.478" v="827" actId="1076"/>
          <ac:picMkLst>
            <pc:docMk/>
            <pc:sldMk cId="4090861787" sldId="260"/>
            <ac:picMk id="4" creationId="{4FF6687B-4312-4525-AFAF-8BA6B388306C}"/>
          </ac:picMkLst>
        </pc:picChg>
        <pc:picChg chg="add mod">
          <ac:chgData name="Azhr Mkhlsn" userId="fe649771bcb16479" providerId="LiveId" clId="{8D8BBBAD-9B3A-4DFF-808F-DCDE5D66CE71}" dt="2021-05-24T13:49:47.647" v="828" actId="1076"/>
          <ac:picMkLst>
            <pc:docMk/>
            <pc:sldMk cId="4090861787" sldId="260"/>
            <ac:picMk id="8" creationId="{092D98BB-38C5-4D53-8C80-67B249A190FB}"/>
          </ac:picMkLst>
        </pc:picChg>
        <pc:picChg chg="add mod">
          <ac:chgData name="Azhr Mkhlsn" userId="fe649771bcb16479" providerId="LiveId" clId="{8D8BBBAD-9B3A-4DFF-808F-DCDE5D66CE71}" dt="2021-05-24T13:49:55.107" v="829" actId="14100"/>
          <ac:picMkLst>
            <pc:docMk/>
            <pc:sldMk cId="4090861787" sldId="260"/>
            <ac:picMk id="10" creationId="{9DB943AA-A52B-48CB-A029-34EF2D6E1ECA}"/>
          </ac:picMkLst>
        </pc:picChg>
        <pc:picChg chg="add mod">
          <ac:chgData name="Azhr Mkhlsn" userId="fe649771bcb16479" providerId="LiveId" clId="{8D8BBBAD-9B3A-4DFF-808F-DCDE5D66CE71}" dt="2021-05-24T13:49:59.315" v="830" actId="1076"/>
          <ac:picMkLst>
            <pc:docMk/>
            <pc:sldMk cId="4090861787" sldId="260"/>
            <ac:picMk id="12" creationId="{8C40BBD6-540E-4AE7-805C-1EA182F74618}"/>
          </ac:picMkLst>
        </pc:picChg>
      </pc:sldChg>
      <pc:sldChg chg="addSp delSp modSp mod setBg">
        <pc:chgData name="Azhr Mkhlsn" userId="fe649771bcb16479" providerId="LiveId" clId="{8D8BBBAD-9B3A-4DFF-808F-DCDE5D66CE71}" dt="2021-05-25T08:32:55.074" v="1136" actId="208"/>
        <pc:sldMkLst>
          <pc:docMk/>
          <pc:sldMk cId="289297511" sldId="261"/>
        </pc:sldMkLst>
        <pc:spChg chg="mod">
          <ac:chgData name="Azhr Mkhlsn" userId="fe649771bcb16479" providerId="LiveId" clId="{8D8BBBAD-9B3A-4DFF-808F-DCDE5D66CE71}" dt="2021-05-25T06:07:16.160" v="845" actId="20577"/>
          <ac:spMkLst>
            <pc:docMk/>
            <pc:sldMk cId="289297511" sldId="261"/>
            <ac:spMk id="2" creationId="{2846F1DF-C7E5-4542-A4C7-28538292112D}"/>
          </ac:spMkLst>
        </pc:spChg>
        <pc:spChg chg="mod">
          <ac:chgData name="Azhr Mkhlsn" userId="fe649771bcb16479" providerId="LiveId" clId="{8D8BBBAD-9B3A-4DFF-808F-DCDE5D66CE71}" dt="2021-05-24T13:12:34.190" v="575" actId="207"/>
          <ac:spMkLst>
            <pc:docMk/>
            <pc:sldMk cId="289297511" sldId="261"/>
            <ac:spMk id="3" creationId="{6A0A78C9-B921-4F45-8C6F-8CA790D39B83}"/>
          </ac:spMkLst>
        </pc:spChg>
        <pc:spChg chg="del">
          <ac:chgData name="Azhr Mkhlsn" userId="fe649771bcb16479" providerId="LiveId" clId="{8D8BBBAD-9B3A-4DFF-808F-DCDE5D66CE71}" dt="2021-05-24T13:16:38.709" v="760" actId="478"/>
          <ac:spMkLst>
            <pc:docMk/>
            <pc:sldMk cId="289297511" sldId="261"/>
            <ac:spMk id="4" creationId="{11AE2A14-AFF9-4FDE-95B5-57120A2D4D9E}"/>
          </ac:spMkLst>
        </pc:spChg>
        <pc:spChg chg="mod">
          <ac:chgData name="Azhr Mkhlsn" userId="fe649771bcb16479" providerId="LiveId" clId="{8D8BBBAD-9B3A-4DFF-808F-DCDE5D66CE71}" dt="2021-05-24T13:14:12.631" v="654" actId="20577"/>
          <ac:spMkLst>
            <pc:docMk/>
            <pc:sldMk cId="289297511" sldId="261"/>
            <ac:spMk id="5" creationId="{3A18B5D0-4794-47EF-8308-7865D9D0B24A}"/>
          </ac:spMkLst>
        </pc:spChg>
        <pc:picChg chg="add mod modCrop">
          <ac:chgData name="Azhr Mkhlsn" userId="fe649771bcb16479" providerId="LiveId" clId="{8D8BBBAD-9B3A-4DFF-808F-DCDE5D66CE71}" dt="2021-05-25T08:32:52.118" v="1135" actId="208"/>
          <ac:picMkLst>
            <pc:docMk/>
            <pc:sldMk cId="289297511" sldId="261"/>
            <ac:picMk id="6" creationId="{465C86F3-3B56-4AD3-BF49-6915F7666FC5}"/>
          </ac:picMkLst>
        </pc:picChg>
        <pc:picChg chg="add mod modCrop">
          <ac:chgData name="Azhr Mkhlsn" userId="fe649771bcb16479" providerId="LiveId" clId="{8D8BBBAD-9B3A-4DFF-808F-DCDE5D66CE71}" dt="2021-05-25T08:32:55.074" v="1136" actId="208"/>
          <ac:picMkLst>
            <pc:docMk/>
            <pc:sldMk cId="289297511" sldId="261"/>
            <ac:picMk id="7" creationId="{950268B0-3C48-49F8-834F-70D378CDDA63}"/>
          </ac:picMkLst>
        </pc:picChg>
      </pc:sldChg>
      <pc:sldChg chg="new del">
        <pc:chgData name="Azhr Mkhlsn" userId="fe649771bcb16479" providerId="LiveId" clId="{8D8BBBAD-9B3A-4DFF-808F-DCDE5D66CE71}" dt="2021-05-25T08:34:17.171" v="1139" actId="47"/>
        <pc:sldMkLst>
          <pc:docMk/>
          <pc:sldMk cId="3122411583" sldId="262"/>
        </pc:sldMkLst>
      </pc:sldChg>
      <pc:sldChg chg="addSp delSp modSp del mod">
        <pc:chgData name="Azhr Mkhlsn" userId="fe649771bcb16479" providerId="LiveId" clId="{8D8BBBAD-9B3A-4DFF-808F-DCDE5D66CE71}" dt="2021-05-25T08:28:24.156" v="891" actId="47"/>
        <pc:sldMkLst>
          <pc:docMk/>
          <pc:sldMk cId="3474030463" sldId="262"/>
        </pc:sldMkLst>
        <pc:spChg chg="mod">
          <ac:chgData name="Azhr Mkhlsn" userId="fe649771bcb16479" providerId="LiveId" clId="{8D8BBBAD-9B3A-4DFF-808F-DCDE5D66CE71}" dt="2021-05-24T13:50:53.432" v="840" actId="20577"/>
          <ac:spMkLst>
            <pc:docMk/>
            <pc:sldMk cId="3474030463" sldId="262"/>
            <ac:spMk id="2" creationId="{408A7200-6281-47A0-A715-42E59AB7AF3D}"/>
          </ac:spMkLst>
        </pc:spChg>
        <pc:spChg chg="del">
          <ac:chgData name="Azhr Mkhlsn" userId="fe649771bcb16479" providerId="LiveId" clId="{8D8BBBAD-9B3A-4DFF-808F-DCDE5D66CE71}" dt="2021-05-24T13:14:29.800" v="655" actId="478"/>
          <ac:spMkLst>
            <pc:docMk/>
            <pc:sldMk cId="3474030463" sldId="262"/>
            <ac:spMk id="3" creationId="{9005598F-81A6-41B0-BD17-B9BD5B9CF69A}"/>
          </ac:spMkLst>
        </pc:spChg>
        <pc:spChg chg="del">
          <ac:chgData name="Azhr Mkhlsn" userId="fe649771bcb16479" providerId="LiveId" clId="{8D8BBBAD-9B3A-4DFF-808F-DCDE5D66CE71}" dt="2021-05-24T13:50:44.399" v="831" actId="478"/>
          <ac:spMkLst>
            <pc:docMk/>
            <pc:sldMk cId="3474030463" sldId="262"/>
            <ac:spMk id="4" creationId="{407B4F13-96AF-4057-965E-5050E2C6C5D8}"/>
          </ac:spMkLst>
        </pc:spChg>
        <pc:spChg chg="mod">
          <ac:chgData name="Azhr Mkhlsn" userId="fe649771bcb16479" providerId="LiveId" clId="{8D8BBBAD-9B3A-4DFF-808F-DCDE5D66CE71}" dt="2021-05-24T13:15:30.855" v="691" actId="20577"/>
          <ac:spMkLst>
            <pc:docMk/>
            <pc:sldMk cId="3474030463" sldId="262"/>
            <ac:spMk id="5" creationId="{FCE45C31-AF04-4810-8E63-2C66D965C916}"/>
          </ac:spMkLst>
        </pc:spChg>
        <pc:spChg chg="add del mod">
          <ac:chgData name="Azhr Mkhlsn" userId="fe649771bcb16479" providerId="LiveId" clId="{8D8BBBAD-9B3A-4DFF-808F-DCDE5D66CE71}" dt="2021-05-24T13:14:35.178" v="657" actId="478"/>
          <ac:spMkLst>
            <pc:docMk/>
            <pc:sldMk cId="3474030463" sldId="262"/>
            <ac:spMk id="7" creationId="{7548B0C2-F04E-4DCF-87EC-7108F9471191}"/>
          </ac:spMkLst>
        </pc:spChg>
        <pc:spChg chg="add mod">
          <ac:chgData name="Azhr Mkhlsn" userId="fe649771bcb16479" providerId="LiveId" clId="{8D8BBBAD-9B3A-4DFF-808F-DCDE5D66CE71}" dt="2021-05-24T13:14:39.820" v="658" actId="1076"/>
          <ac:spMkLst>
            <pc:docMk/>
            <pc:sldMk cId="3474030463" sldId="262"/>
            <ac:spMk id="8" creationId="{9BA71A1F-C286-46A7-A90B-A39258ABED47}"/>
          </ac:spMkLst>
        </pc:spChg>
      </pc:sldChg>
      <pc:sldChg chg="addSp delSp modSp add mod">
        <pc:chgData name="Azhr Mkhlsn" userId="fe649771bcb16479" providerId="LiveId" clId="{8D8BBBAD-9B3A-4DFF-808F-DCDE5D66CE71}" dt="2021-05-25T08:36:57.973" v="1184" actId="1076"/>
        <pc:sldMkLst>
          <pc:docMk/>
          <pc:sldMk cId="3744917388" sldId="263"/>
        </pc:sldMkLst>
        <pc:spChg chg="mod">
          <ac:chgData name="Azhr Mkhlsn" userId="fe649771bcb16479" providerId="LiveId" clId="{8D8BBBAD-9B3A-4DFF-808F-DCDE5D66CE71}" dt="2021-05-25T08:36:17.147" v="1177" actId="1076"/>
          <ac:spMkLst>
            <pc:docMk/>
            <pc:sldMk cId="3744917388" sldId="263"/>
            <ac:spMk id="2" creationId="{31D8A23A-09A4-415A-A51E-559785DCD1DA}"/>
          </ac:spMkLst>
        </pc:spChg>
        <pc:spChg chg="del mod">
          <ac:chgData name="Azhr Mkhlsn" userId="fe649771bcb16479" providerId="LiveId" clId="{8D8BBBAD-9B3A-4DFF-808F-DCDE5D66CE71}" dt="2021-05-25T08:34:25.777" v="1141" actId="478"/>
          <ac:spMkLst>
            <pc:docMk/>
            <pc:sldMk cId="3744917388" sldId="263"/>
            <ac:spMk id="3" creationId="{91A63D06-5412-4167-B57F-CB5BCEC6462D}"/>
          </ac:spMkLst>
        </pc:spChg>
        <pc:spChg chg="del mod">
          <ac:chgData name="Azhr Mkhlsn" userId="fe649771bcb16479" providerId="LiveId" clId="{8D8BBBAD-9B3A-4DFF-808F-DCDE5D66CE71}" dt="2021-05-25T08:34:39.798" v="1144" actId="478"/>
          <ac:spMkLst>
            <pc:docMk/>
            <pc:sldMk cId="3744917388" sldId="263"/>
            <ac:spMk id="4" creationId="{62355170-F585-482E-9E8E-4378D67AFAA0}"/>
          </ac:spMkLst>
        </pc:spChg>
        <pc:spChg chg="add del mod">
          <ac:chgData name="Azhr Mkhlsn" userId="fe649771bcb16479" providerId="LiveId" clId="{8D8BBBAD-9B3A-4DFF-808F-DCDE5D66CE71}" dt="2021-05-25T08:36:57.973" v="1184" actId="1076"/>
          <ac:spMkLst>
            <pc:docMk/>
            <pc:sldMk cId="3744917388" sldId="263"/>
            <ac:spMk id="5" creationId="{53B7273E-BD15-432C-BCD7-90D08C86A9B0}"/>
          </ac:spMkLst>
        </pc:spChg>
      </pc:sldChg>
      <pc:sldMasterChg chg="setBg">
        <pc:chgData name="Azhr Mkhlsn" userId="fe649771bcb16479" providerId="LiveId" clId="{8D8BBBAD-9B3A-4DFF-808F-DCDE5D66CE71}" dt="2021-05-24T13:10:41.868" v="528"/>
        <pc:sldMasterMkLst>
          <pc:docMk/>
          <pc:sldMasterMk cId="489074250" sldId="2147483816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024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149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4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7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175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354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626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308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63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593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86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F3CD31-CE25-41DE-A7C0-E81B86453542}" type="datetimeFigureOut">
              <a:rPr lang="en-ID" smtClean="0"/>
              <a:t>25/05/2021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570449-DCC7-4FED-AF57-F64157E304C8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074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A23A-09A4-415A-A51E-559785DC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43" y="850607"/>
            <a:ext cx="10515600" cy="282474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900" b="1" dirty="0" err="1"/>
              <a:t>Sistem</a:t>
            </a:r>
            <a:r>
              <a:rPr lang="en-US" sz="4900" b="1" dirty="0"/>
              <a:t> Management Library</a:t>
            </a:r>
            <a:br>
              <a:rPr lang="en-US" sz="4800" b="1" dirty="0"/>
            </a:br>
            <a:br>
              <a:rPr lang="en-US" sz="4800" b="1" dirty="0"/>
            </a:br>
            <a:br>
              <a:rPr lang="en-US" sz="4000" b="1" dirty="0"/>
            </a:br>
            <a:br>
              <a:rPr lang="en-ID" sz="2700" dirty="0">
                <a:solidFill>
                  <a:schemeClr val="tx2"/>
                </a:solidFill>
              </a:rPr>
            </a:br>
            <a:endParaRPr lang="en-ID" sz="27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A63D06-5412-4167-B57F-CB5BCEC6462D}"/>
              </a:ext>
            </a:extLst>
          </p:cNvPr>
          <p:cNvSpPr/>
          <p:nvPr/>
        </p:nvSpPr>
        <p:spPr>
          <a:xfrm>
            <a:off x="0" y="2267392"/>
            <a:ext cx="5586984" cy="29362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  <a:r>
              <a:rPr lang="en-US" sz="2800" b="1" dirty="0" err="1">
                <a:solidFill>
                  <a:schemeClr val="bg2">
                    <a:lumMod val="75000"/>
                  </a:schemeClr>
                </a:solidFill>
              </a:rPr>
              <a:t>Anggota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75000"/>
                  </a:schemeClr>
                </a:solidFill>
              </a:rPr>
              <a:t>Kelompok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:</a:t>
            </a:r>
            <a:br>
              <a:rPr lang="en-US" sz="2800" b="1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ID" sz="2800" dirty="0" err="1">
                <a:solidFill>
                  <a:schemeClr val="bg2">
                    <a:lumMod val="75000"/>
                  </a:schemeClr>
                </a:solidFill>
              </a:rPr>
              <a:t>Aryo</a:t>
            </a:r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Kusuma                         </a:t>
            </a:r>
            <a:br>
              <a:rPr lang="en-ID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ID" sz="2800" dirty="0" err="1">
                <a:solidFill>
                  <a:schemeClr val="bg2">
                    <a:lumMod val="75000"/>
                  </a:schemeClr>
                </a:solidFill>
              </a:rPr>
              <a:t>Azhar</a:t>
            </a:r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bg2">
                    <a:lumMod val="75000"/>
                  </a:schemeClr>
                </a:solidFill>
              </a:rPr>
              <a:t>Mukhlisin</a:t>
            </a:r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br>
              <a:rPr lang="en-ID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ID" sz="2800" dirty="0" err="1">
                <a:solidFill>
                  <a:schemeClr val="bg2">
                    <a:lumMod val="75000"/>
                  </a:schemeClr>
                </a:solidFill>
              </a:rPr>
              <a:t>Gunawan</a:t>
            </a:r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ID" sz="2800" dirty="0" err="1">
                <a:solidFill>
                  <a:schemeClr val="bg2">
                    <a:lumMod val="75000"/>
                  </a:schemeClr>
                </a:solidFill>
              </a:rPr>
              <a:t>Sitepu</a:t>
            </a:r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  </a:t>
            </a:r>
            <a:br>
              <a:rPr lang="en-ID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355170-F585-482E-9E8E-4378D67AFAA0}"/>
              </a:ext>
            </a:extLst>
          </p:cNvPr>
          <p:cNvSpPr txBox="1">
            <a:spLocks/>
          </p:cNvSpPr>
          <p:nvPr/>
        </p:nvSpPr>
        <p:spPr>
          <a:xfrm>
            <a:off x="5785163" y="6259973"/>
            <a:ext cx="10515600" cy="90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i-FI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Semester 4 | Tahun Pelajaran 2020/2021</a:t>
            </a:r>
            <a:br>
              <a:rPr lang="en-US" sz="2000" b="1" dirty="0">
                <a:solidFill>
                  <a:schemeClr val="tx1"/>
                </a:solidFill>
              </a:rPr>
            </a:br>
            <a:br>
              <a:rPr lang="en-US" sz="2000" b="1" dirty="0">
                <a:solidFill>
                  <a:schemeClr val="tx1"/>
                </a:solidFill>
              </a:rPr>
            </a:br>
            <a:br>
              <a:rPr lang="en-US" sz="2000" b="1" dirty="0">
                <a:solidFill>
                  <a:schemeClr val="tx1"/>
                </a:solidFill>
              </a:rPr>
            </a:br>
            <a:br>
              <a:rPr lang="en-ID" sz="2000" dirty="0">
                <a:solidFill>
                  <a:schemeClr val="tx1"/>
                </a:solidFill>
              </a:rPr>
            </a:b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B7273E-BD15-432C-BCD7-90D08C86A9B0}"/>
              </a:ext>
            </a:extLst>
          </p:cNvPr>
          <p:cNvSpPr/>
          <p:nvPr/>
        </p:nvSpPr>
        <p:spPr>
          <a:xfrm>
            <a:off x="5916168" y="2267392"/>
            <a:ext cx="6275832" cy="29362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ID" sz="2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     119140181</a:t>
            </a:r>
          </a:p>
          <a:p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     119140180</a:t>
            </a:r>
            <a:br>
              <a:rPr lang="en-ID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     119140129</a:t>
            </a:r>
            <a:br>
              <a:rPr lang="en-ID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ID" sz="2800" dirty="0">
                <a:solidFill>
                  <a:schemeClr val="bg2">
                    <a:lumMod val="75000"/>
                  </a:schemeClr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11521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62B0-ECC9-4BCF-A641-D98EE0104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8454" y="5516810"/>
            <a:ext cx="4657817" cy="999400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endParaRPr lang="en-ID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DDAC0-D208-40BB-B134-5B59EBD04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445" y="577049"/>
            <a:ext cx="9638189" cy="3826275"/>
          </a:xfrm>
        </p:spPr>
        <p:txBody>
          <a:bodyPr>
            <a:normAutofit/>
          </a:bodyPr>
          <a:lstStyle/>
          <a:p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4A127F-C85E-4D2C-857F-752E4B4968E0}"/>
              </a:ext>
            </a:extLst>
          </p:cNvPr>
          <p:cNvSpPr txBox="1">
            <a:spLocks/>
          </p:cNvSpPr>
          <p:nvPr/>
        </p:nvSpPr>
        <p:spPr>
          <a:xfrm>
            <a:off x="2496105" y="5016702"/>
            <a:ext cx="5653596" cy="157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Kontribusi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Pekerjaan</a:t>
            </a:r>
            <a:endParaRPr lang="en-ID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436071-2E5C-469D-88A1-9BB1889B9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575568"/>
              </p:ext>
            </p:extLst>
          </p:nvPr>
        </p:nvGraphicFramePr>
        <p:xfrm>
          <a:off x="1201445" y="577051"/>
          <a:ext cx="9638188" cy="3266980"/>
        </p:xfrm>
        <a:graphic>
          <a:graphicData uri="http://schemas.openxmlformats.org/drawingml/2006/table">
            <a:tbl>
              <a:tblPr firstCol="1">
                <a:tableStyleId>{08FB837D-C827-4EFA-A057-4D05807E0F7C}</a:tableStyleId>
              </a:tblPr>
              <a:tblGrid>
                <a:gridCol w="2130274">
                  <a:extLst>
                    <a:ext uri="{9D8B030D-6E8A-4147-A177-3AD203B41FA5}">
                      <a16:colId xmlns:a16="http://schemas.microsoft.com/office/drawing/2014/main" val="49620310"/>
                    </a:ext>
                  </a:extLst>
                </a:gridCol>
                <a:gridCol w="7507914">
                  <a:extLst>
                    <a:ext uri="{9D8B030D-6E8A-4147-A177-3AD203B41FA5}">
                      <a16:colId xmlns:a16="http://schemas.microsoft.com/office/drawing/2014/main" val="2104680501"/>
                    </a:ext>
                  </a:extLst>
                </a:gridCol>
              </a:tblGrid>
              <a:tr h="529324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D" sz="2000" b="1" dirty="0">
                          <a:solidFill>
                            <a:schemeClr val="tx1"/>
                          </a:solidFill>
                          <a:effectLst/>
                        </a:rPr>
                        <a:t>KONTRIBUSI PEKERJAAN</a:t>
                      </a:r>
                      <a:endParaRPr lang="en-ID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41663"/>
                  </a:ext>
                </a:extLst>
              </a:tr>
              <a:tr h="5293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2000" b="1" dirty="0">
                          <a:solidFill>
                            <a:schemeClr val="tx1"/>
                          </a:solidFill>
                          <a:effectLst/>
                        </a:rPr>
                        <a:t>Nama</a:t>
                      </a:r>
                      <a:endParaRPr lang="en-ID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2000" b="1" dirty="0" err="1">
                          <a:solidFill>
                            <a:schemeClr val="tx1"/>
                          </a:solidFill>
                          <a:effectLst/>
                        </a:rPr>
                        <a:t>Kegiatan</a:t>
                      </a:r>
                      <a:endParaRPr lang="en-ID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02676"/>
                  </a:ext>
                </a:extLst>
              </a:tr>
              <a:tr h="5293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Aryo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Kusuma</a:t>
                      </a:r>
                      <a:endParaRPr lang="en-ID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Pembuatan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Program dan Desain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Sistem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Aplikasi</a:t>
                      </a:r>
                      <a:endParaRPr lang="en-ID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65271"/>
                  </a:ext>
                </a:extLst>
              </a:tr>
              <a:tr h="695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Azhar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Mukhlisin</a:t>
                      </a:r>
                      <a:endParaRPr lang="en-ID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Pembuatan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UML Class Diagram,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Laporan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, dan PPT</a:t>
                      </a:r>
                      <a:endParaRPr lang="en-ID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06957"/>
                  </a:ext>
                </a:extLst>
              </a:tr>
              <a:tr h="9830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Gunawan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Sitepu</a:t>
                      </a:r>
                      <a:endParaRPr lang="en-ID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Pembuatan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Databse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Program dan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Menghubungkan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Sistem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Aplikasi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effectLst/>
                        </a:rPr>
                        <a:t> Database</a:t>
                      </a:r>
                      <a:endParaRPr lang="en-ID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30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27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003A-C1E2-4B55-9FCA-6AC09306D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Fitur 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D2B26-79B0-491D-84BC-4932D7A8C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368" y="434823"/>
            <a:ext cx="4793942" cy="403952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Fitur yang </a:t>
            </a:r>
            <a:r>
              <a:rPr lang="en-US" sz="2400" dirty="0" err="1">
                <a:solidFill>
                  <a:schemeClr val="bg1"/>
                </a:solidFill>
              </a:rPr>
              <a:t>digunakan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aplikasi</a:t>
            </a:r>
            <a:r>
              <a:rPr lang="en-US" sz="2400" dirty="0">
                <a:solidFill>
                  <a:schemeClr val="bg1"/>
                </a:solidFill>
              </a:rPr>
              <a:t> :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Menambah</a:t>
            </a:r>
            <a:r>
              <a:rPr lang="en-US" sz="2400" dirty="0">
                <a:solidFill>
                  <a:schemeClr val="bg1"/>
                </a:solidFill>
              </a:rPr>
              <a:t> data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Mengedit</a:t>
            </a:r>
            <a:r>
              <a:rPr lang="en-US" sz="2400" dirty="0">
                <a:solidFill>
                  <a:schemeClr val="bg1"/>
                </a:solidFill>
              </a:rPr>
              <a:t> data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Menghapus</a:t>
            </a:r>
            <a:r>
              <a:rPr lang="en-US" sz="2400" dirty="0">
                <a:solidFill>
                  <a:schemeClr val="bg1"/>
                </a:solidFill>
              </a:rPr>
              <a:t> data</a:t>
            </a:r>
            <a:endParaRPr lang="en-ID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74E1C-66D5-4C75-83DE-9302E6F67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7" t="21748" r="20777" b="4984"/>
          <a:stretch/>
        </p:blipFill>
        <p:spPr>
          <a:xfrm>
            <a:off x="5328496" y="61961"/>
            <a:ext cx="6745135" cy="432360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140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F005-9585-44F0-9681-FB0915CAC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Metod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8CBF4-9366-4166-9079-A3B27DFBD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87" y="-328473"/>
            <a:ext cx="4802820" cy="2725443"/>
          </a:xfrm>
        </p:spPr>
        <p:txBody>
          <a:bodyPr>
            <a:normAutofit/>
          </a:bodyPr>
          <a:lstStyle/>
          <a:p>
            <a:r>
              <a:rPr lang="en-US" sz="2400" dirty="0" err="1"/>
              <a:t>Metod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endParaRPr lang="en-US" sz="2400" dirty="0"/>
          </a:p>
          <a:p>
            <a:r>
              <a:rPr lang="en-US" sz="2400" dirty="0"/>
              <a:t>Inheritance</a:t>
            </a:r>
          </a:p>
          <a:p>
            <a:r>
              <a:rPr lang="en-US" sz="2400" dirty="0"/>
              <a:t>Flask : framework</a:t>
            </a:r>
          </a:p>
          <a:p>
            <a:r>
              <a:rPr lang="en-US" sz="2400" dirty="0" err="1"/>
              <a:t>SQLALchemye</a:t>
            </a:r>
            <a:r>
              <a:rPr lang="en-US" sz="2400" dirty="0"/>
              <a:t> : connect database</a:t>
            </a:r>
          </a:p>
          <a:p>
            <a:r>
              <a:rPr lang="en-US" sz="2400" dirty="0"/>
              <a:t>Direct/URL : connect HTML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9155D-6ED3-4086-9AFF-40F34D1DB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496" y="328475"/>
            <a:ext cx="5950572" cy="367535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4E6C8-F594-483B-BE9D-09401EC73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2" y="2600928"/>
            <a:ext cx="4500146" cy="57727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AD6FE3-EF41-4973-8298-D30A3E125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2" y="3557236"/>
            <a:ext cx="4418143" cy="47815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710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DD05-9E67-49E2-8E32-74CDCBB20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336" y="594804"/>
            <a:ext cx="8052047" cy="3258104"/>
          </a:xfrm>
        </p:spPr>
        <p:txBody>
          <a:bodyPr>
            <a:normAutofit/>
          </a:bodyPr>
          <a:lstStyle/>
          <a:p>
            <a:pPr algn="ctr"/>
            <a:endParaRPr lang="en-ID" sz="36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42EAE-9611-4833-A95C-737D7329E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1855" y="5015883"/>
            <a:ext cx="3204840" cy="117185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UML</a:t>
            </a:r>
            <a:endParaRPr lang="en-ID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D62E25-B0E8-4A37-8A72-DF62E6F6B3A2}"/>
              </a:ext>
            </a:extLst>
          </p:cNvPr>
          <p:cNvSpPr txBox="1">
            <a:spLocks/>
          </p:cNvSpPr>
          <p:nvPr/>
        </p:nvSpPr>
        <p:spPr>
          <a:xfrm>
            <a:off x="2939989" y="4883537"/>
            <a:ext cx="5258539" cy="157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ID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5451B-013C-4DBF-A0FD-599EA42A5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29" y="159798"/>
            <a:ext cx="7102136" cy="435005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02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F1DF-C7E5-4542-A4C7-285382921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631" y="911919"/>
            <a:ext cx="7772400" cy="3207319"/>
          </a:xfrm>
        </p:spPr>
        <p:txBody>
          <a:bodyPr/>
          <a:lstStyle/>
          <a:p>
            <a:pPr algn="ctr"/>
            <a:endParaRPr lang="en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A78C9-B921-4F45-8C6F-8CA790D39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APLIKASI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18B5D0-4794-47EF-8308-7865D9D0B24A}"/>
              </a:ext>
            </a:extLst>
          </p:cNvPr>
          <p:cNvSpPr txBox="1">
            <a:spLocks/>
          </p:cNvSpPr>
          <p:nvPr/>
        </p:nvSpPr>
        <p:spPr>
          <a:xfrm>
            <a:off x="2886723" y="4960137"/>
            <a:ext cx="5258539" cy="157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Menajalankan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C86F3-3B56-4AD3-BF49-6915F7666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4" t="12448" r="40019" b="49828"/>
          <a:stretch/>
        </p:blipFill>
        <p:spPr>
          <a:xfrm>
            <a:off x="428198" y="492320"/>
            <a:ext cx="6745549" cy="342057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268B0-3C48-49F8-834F-70D378CDDA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6" t="68922" r="61710" b="16638"/>
          <a:stretch/>
        </p:blipFill>
        <p:spPr>
          <a:xfrm>
            <a:off x="7389179" y="1409155"/>
            <a:ext cx="4374623" cy="110642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9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20B7DEBA-975C-43E3-976E-F84FDEA2E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APLIKASI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6687B-4312-4525-AFAF-8BA6B388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2" y="146342"/>
            <a:ext cx="3048264" cy="1943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2D98BB-38C5-4D53-8C80-67B249A19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2" y="2402842"/>
            <a:ext cx="3048264" cy="1928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B943AA-A52B-48CB-A029-34EF2D6E1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36" y="41914"/>
            <a:ext cx="3096919" cy="44733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40BBD6-540E-4AE7-805C-1EA182F74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890" y="41913"/>
            <a:ext cx="3063505" cy="44733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7E76F11-FE50-4345-990B-FCAE0FFB1342}"/>
              </a:ext>
            </a:extLst>
          </p:cNvPr>
          <p:cNvSpPr txBox="1">
            <a:spLocks/>
          </p:cNvSpPr>
          <p:nvPr/>
        </p:nvSpPr>
        <p:spPr>
          <a:xfrm>
            <a:off x="3028765" y="5010923"/>
            <a:ext cx="5258539" cy="157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Menjalankan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ID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86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A23A-09A4-415A-A51E-559785DC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31" y="2399762"/>
            <a:ext cx="10515600" cy="28247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US" sz="4000" b="1" dirty="0"/>
            </a:br>
            <a:br>
              <a:rPr lang="en-ID" sz="2700" dirty="0">
                <a:solidFill>
                  <a:schemeClr val="tx2"/>
                </a:solidFill>
              </a:rPr>
            </a:br>
            <a:endParaRPr lang="en-ID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B7273E-BD15-432C-BCD7-90D08C86A9B0}"/>
              </a:ext>
            </a:extLst>
          </p:cNvPr>
          <p:cNvSpPr/>
          <p:nvPr/>
        </p:nvSpPr>
        <p:spPr>
          <a:xfrm>
            <a:off x="0" y="1378258"/>
            <a:ext cx="12192000" cy="4101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ID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ID" sz="8800" dirty="0">
                <a:solidFill>
                  <a:schemeClr val="bg2">
                    <a:lumMod val="75000"/>
                  </a:schemeClr>
                </a:solidFill>
              </a:rPr>
              <a:t>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744917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326</TotalTime>
  <Words>133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Tw Cen MT</vt:lpstr>
      <vt:lpstr>Tw Cen MT Condensed</vt:lpstr>
      <vt:lpstr>Wingdings 3</vt:lpstr>
      <vt:lpstr>Integral</vt:lpstr>
      <vt:lpstr>Sistem Management Library    </vt:lpstr>
      <vt:lpstr>Tabel  </vt:lpstr>
      <vt:lpstr>Fitur </vt:lpstr>
      <vt:lpstr>Metod</vt:lpstr>
      <vt:lpstr>PowerPoint Presentation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 Software Engineering Code of Ethics and Professional Practice   Anggota Kelompok :  Aulia Thomi F 119140183 Azhar Mukhlisin 119140180 Muhammad rizky pratama 14117165 Gunawan Sitepu 119140129 Muhammad Aldito Rizki 119140170</dc:title>
  <dc:creator>Azhr Mkhlsn</dc:creator>
  <cp:lastModifiedBy>Azhr Mkhlsn</cp:lastModifiedBy>
  <cp:revision>19</cp:revision>
  <dcterms:created xsi:type="dcterms:W3CDTF">2021-04-03T12:58:08Z</dcterms:created>
  <dcterms:modified xsi:type="dcterms:W3CDTF">2021-05-25T13:07:34Z</dcterms:modified>
</cp:coreProperties>
</file>